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2.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3.xml" ContentType="application/vnd.openxmlformats-officedocument.presentationml.notesSlide+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notesSlides/notesSlide4.xml" ContentType="application/vnd.openxmlformats-officedocument.presentationml.notesSlide+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notesSlides/notesSlide5.xml" ContentType="application/vnd.openxmlformats-officedocument.presentationml.notesSlide+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notesSlides/notesSlide6.xml" ContentType="application/vnd.openxmlformats-officedocument.presentationml.notesSlide+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notesSlides/notesSlide7.xml" ContentType="application/vnd.openxmlformats-officedocument.presentationml.notesSlide+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notesSlides/notesSlide8.xml" ContentType="application/vnd.openxmlformats-officedocument.presentationml.notesSlide+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notesSlides/notesSlide9.xml" ContentType="application/vnd.openxmlformats-officedocument.presentationml.notesSlide+xml"/>
  <Override PartName="/ppt/ink/ink930.xml" ContentType="application/inkml+xml"/>
  <Override PartName="/ppt/notesSlides/notesSlide10.xml" ContentType="application/vnd.openxmlformats-officedocument.presentationml.notesSlide+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notesSlides/notesSlide11.xml" ContentType="application/vnd.openxmlformats-officedocument.presentationml.notesSlide+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notesSlides/notesSlide12.xml" ContentType="application/vnd.openxmlformats-officedocument.presentationml.notesSlide+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notesSlides/notesSlide13.xml" ContentType="application/vnd.openxmlformats-officedocument.presentationml.notesSlide+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notesSlides/notesSlide14.xml" ContentType="application/vnd.openxmlformats-officedocument.presentationml.notesSlide+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notesSlides/notesSlide15.xml" ContentType="application/vnd.openxmlformats-officedocument.presentationml.notesSlide+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notesSlides/notesSlide16.xml" ContentType="application/vnd.openxmlformats-officedocument.presentationml.notesSlide+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notesSlides/notesSlide17.xml" ContentType="application/vnd.openxmlformats-officedocument.presentationml.notesSlide+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24" r:id="rId2"/>
    <p:sldId id="426" r:id="rId3"/>
    <p:sldId id="427" r:id="rId4"/>
    <p:sldId id="384" r:id="rId5"/>
    <p:sldId id="387" r:id="rId6"/>
    <p:sldId id="391" r:id="rId7"/>
    <p:sldId id="392" r:id="rId8"/>
    <p:sldId id="393" r:id="rId9"/>
    <p:sldId id="394" r:id="rId10"/>
    <p:sldId id="395" r:id="rId11"/>
    <p:sldId id="830" r:id="rId12"/>
    <p:sldId id="975" r:id="rId13"/>
    <p:sldId id="453" r:id="rId14"/>
    <p:sldId id="833" r:id="rId15"/>
    <p:sldId id="1203" r:id="rId16"/>
    <p:sldId id="1204" r:id="rId17"/>
    <p:sldId id="1362" r:id="rId18"/>
    <p:sldId id="1206" r:id="rId19"/>
    <p:sldId id="1208" r:id="rId20"/>
    <p:sldId id="1364" r:id="rId21"/>
    <p:sldId id="1212" r:id="rId22"/>
    <p:sldId id="1213" r:id="rId23"/>
    <p:sldId id="1214" r:id="rId24"/>
    <p:sldId id="1215" r:id="rId25"/>
    <p:sldId id="1361" r:id="rId26"/>
    <p:sldId id="1223" r:id="rId27"/>
    <p:sldId id="1528" r:id="rId28"/>
    <p:sldId id="1216" r:id="rId29"/>
    <p:sldId id="1211" r:id="rId30"/>
    <p:sldId id="1255" r:id="rId31"/>
    <p:sldId id="1218" r:id="rId32"/>
    <p:sldId id="1222" r:id="rId33"/>
    <p:sldId id="1224" r:id="rId34"/>
    <p:sldId id="1225" r:id="rId35"/>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113" d="100"/>
          <a:sy n="113" d="100"/>
        </p:scale>
        <p:origin x="2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52.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30:03.032"/>
    </inkml:context>
    <inkml:brush xml:id="br0">
      <inkml:brushProperty name="width" value="0.025" units="cm"/>
      <inkml:brushProperty name="height" value="0.025" units="cm"/>
    </inkml:brush>
  </inkml:definitions>
  <inkml:trace contextRef="#ctx0" brushRef="#br0">6 67 897,'-6'2'10260,"26"0"-9637,0 0 0,0 1-1,0 2 1,30 9 0,36 8-614,-69-19 1,315 64 375,76 44 1340,-319-89-1616,2-4 0,166 13 1,188-22 178,-390-9-259,339-28 153,-1-34-84,-171 25-36,294-71 237,-75 12 0,-324 76-288,213-7-1,239 57 112,-38-1 13,-436-33 478,-58 1-7003,-51 4 246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30:35.214"/>
    </inkml:context>
    <inkml:brush xml:id="br0">
      <inkml:brushProperty name="width" value="0.025" units="cm"/>
      <inkml:brushProperty name="height" value="0.025" units="cm"/>
    </inkml:brush>
  </inkml:definitions>
  <inkml:trace contextRef="#ctx0" brushRef="#br0">6144 662 10025,'0'0'737,"-5"-9"155,2 3-873,0 1 1,-1 0-1,0 0 1,0 0-1,0 1 1,0-1-1,-1 1 1,0 0-1,0 0 1,0 1-1,0-1 1,-1 1-1,1 1 0,-1-1 1,0 1-1,0 0 1,0 0-1,0 0 1,-10-1-1,-503-104-769,244 54 1762,-343-80 720,-329-63-555,707 158-950,-1 10 0,-1 11 0,-1 10 0,-324 32 0,394-5-171,0 7 0,2 7 0,2 8 0,2 8 0,2 6 0,-284 141 0,175-37-63,231-131 22,3 2 1,0 1-1,2 2 0,-40 46 1,60-58 16,2 1 0,0 0 0,2 1 1,0 1-1,2 0 0,0 0 0,2 2 1,-13 51-1,15-36-5,1 1 0,2-1 1,2 1-1,2 0 0,5 49 0,1-57-22,1 1 0,2-1-1,1-1 1,2 0 0,2 0-1,1-1 1,1 0 0,2-1-1,1-1 1,1-1 0,33 39 0,-1-9 12,1-4 1,3-1-1,3-3 1,80 57-1,-67-60-3,3-3-1,1-4 1,2-2-1,89 31 1,-54-32 195,1-5 0,167 28 0,247-6 496,-2-45-402,-252-18-261,-1-11-1,462-92 0,-491 54 75,-3-11 0,-4-10 0,265-125 0,-357 133 370,259-171 0,-329 188-309,-2-4 0,-3-3 0,-3-3 0,109-130 0,-144 152 11,-3-1-1,-1-1 1,-2-1-1,-2-2 0,-2 0 1,18-57-1,-32 79-129,0 1-1,-2-1 1,-1 0-1,0 0 1,-2-1-1,-1 1 1,-1-1-1,0 1 0,-2-1 1,-1 1-1,-1 0 1,-1 0-1,0 0 1,-2 1-1,-12-27 1,7 24-57,-2 1 1,-1 0-1,-1 1 1,0 1-1,-2 0 0,-1 1 1,0 1-1,-37-28 1,24 24-13,-2 2 1,0 1 0,-1 2-1,-1 2 1,-54-20 0,5 12-651,-1 4 0,-1 3 1,-1 4-1,-161-5 0,-25 15-2536,-28 6-1902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11.319"/>
    </inkml:context>
    <inkml:brush xml:id="br0">
      <inkml:brushProperty name="width" value="0.025" units="cm"/>
      <inkml:brushProperty name="height" value="0.025" units="cm"/>
    </inkml:brush>
  </inkml:definitions>
  <inkml:trace contextRef="#ctx0" brushRef="#br0">0 0 2691,'0'0'19762,"9"51"-19858,-9-16 481,0 7-161,0 3-160,0 0 0,0-5-96,0-6-513,0-5-768,0-11-1089,0-8-1282</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00.268"/>
    </inkml:context>
    <inkml:brush xml:id="br0">
      <inkml:brushProperty name="width" value="0.025" units="cm"/>
      <inkml:brushProperty name="height" value="0.025" units="cm"/>
    </inkml:brush>
  </inkml:definitions>
  <inkml:trace contextRef="#ctx0" brushRef="#br0">0 37 10954,'0'0'5307,"12"-5"-5131,9-3-150,0 2 0,1 1 0,0 0 0,0 2 0,1 1-1,30 0 1,814 28 1624,-408-4-945,1272 20 619,-106-2 469,-1511-37-1819,936 10 1088,-1038-13-1385,29-2 729,-27-6-2233,-10-6-3289,-11-6-3303</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14.082"/>
    </inkml:context>
    <inkml:brush xml:id="br0">
      <inkml:brushProperty name="width" value="0.025" units="cm"/>
      <inkml:brushProperty name="height" value="0.025" units="cm"/>
    </inkml:brush>
  </inkml:definitions>
  <inkml:trace contextRef="#ctx0" brushRef="#br0">2326 73 12876,'-161'-20'2634,"-41"-6"-1146,-309 0 1,460 30-1474,-1 2 0,1 3 0,1 1 1,-1 3-1,2 2 0,0 3 0,1 1 0,1 3 1,-60 36-1,22-5-25,3 4 0,2 4 0,-134 131 0,163-140 351,2 2 0,3 3 0,2 1 0,3 2 0,-59 115 0,82-137-202,1 2 1,2 0-1,2 1 1,1 1 0,3-1-1,1 2 1,2-1-1,2 1 1,2 0 0,1 0-1,7 48 1,0-57-132,1 0 0,2-1 0,2-1 0,0 0 0,3 0 1,0-1-1,2-1 0,1 0 0,2-1 0,25 31 0,-9-18 3,2-1 0,2-1 0,1-3 0,2-1 0,74 48 0,-61-51-5,2-3-1,1-2 1,1-3 0,1-3 0,1-2 0,1-3 0,0-3 0,120 13 0,-91-21 8,1-4 0,0-3 1,-1-5-1,0-3 0,146-36 0,-132 17 49,-2-6 0,-1-4-1,-2-4 1,-2-5 0,-3-3-1,126-89 1,-126 70 14,-3-5 0,-4-3 1,-2-4-1,-5-4 0,124-166 1,-158 184 20,-3-2 0,-3-1 0,48-117 0,-72 145-63,-3-1 0,-1 0 0,-2 0 0,-2-2 0,-2 1 0,-2-1 0,-2-90 0,-4 116 41,-1 0-1,-1 1 0,-1-1 1,-1 0-1,0 1 1,-2 0-1,0 0 0,0 1 1,-2 0-1,0 0 1,-1 1-1,-1 0 0,0 1 1,-1 0-1,-1 1 1,0 0-1,-1 1 1,-1 0-1,0 1 0,0 1 1,-1 1-1,-1 0 1,-31-14-1,11 9 27,-2 1 0,1 2 1,-2 1-1,0 3 0,0 1 0,-77-4 0,32 10 30,0 4 0,-109 17-1,55 5-332,1 6 0,-197 72 0,-255 135-1267,121-24-5440,246-107-811</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18.522"/>
    </inkml:context>
    <inkml:brush xml:id="br0">
      <inkml:brushProperty name="width" value="0.025" units="cm"/>
      <inkml:brushProperty name="height" value="0.025" units="cm"/>
    </inkml:brush>
  </inkml:definitions>
  <inkml:trace contextRef="#ctx0" brushRef="#br0">42 0 20467,'0'0'6695,"-2"9"-6193,-16 252 2273,16-171-4393,2 0-3346,-7-91-2744,-5-11 1809</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18.847"/>
    </inkml:context>
    <inkml:brush xml:id="br0">
      <inkml:brushProperty name="width" value="0.025" units="cm"/>
      <inkml:brushProperty name="height" value="0.025" units="cm"/>
    </inkml:brush>
  </inkml:definitions>
  <inkml:trace contextRef="#ctx0" brushRef="#br0">0 164 13901,'3'-9'2109,"-1"2"-1662,0-1 1,1 1 0,0 0-1,0 1 1,0-1-1,1 1 1,0-1-1,1 1 1,-1 0 0,1 1-1,0-1 1,0 1-1,1 0 1,0 0 0,0 1-1,0-1 1,0 1-1,8-3 1,4-1-167,-1 1 0,1 1 0,1 0 0,-1 2 0,1 0 0,27-2 0,-37 6-292,0-1 0,0 2 0,0-1 0,0 1 0,0 1 1,0 0-1,8 2 0,-13-2 4,0 0 1,0-1-1,0 1 1,0 0 0,0 1-1,0-1 1,-1 1-1,1 0 1,-1 0-1,0 0 1,0 0-1,0 0 1,0 1-1,4 7 1,-5-8 64,0 1 0,0 0 0,0 0 0,0 0 0,-1 0 0,0 0 0,0 0 0,0 0 1,0 1-1,-1-1 0,1 0 0,-1 1 0,0-1 0,0 0 0,-1 0 0,1 1 0,-1-1 0,0 0 0,0 0 0,-2 5 0,0-4 147,-1 1 0,1-1 0,-1 0 0,0 0 0,0-1 0,0 1 0,0-1 0,-1 0 0,0 0 0,0 0 0,0-1 0,-9 5 0,-1 0 49,0-2 0,0 0 1,-1 0-1,0-2 0,0 0 1,0 0-1,0-2 1,-1 0-1,-25 0 0,38-5-1996,10-2 184,9-3-1585,11 2-2900,4 1-2504</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19.220"/>
    </inkml:context>
    <inkml:brush xml:id="br0">
      <inkml:brushProperty name="width" value="0.025" units="cm"/>
      <inkml:brushProperty name="height" value="0.025" units="cm"/>
    </inkml:brush>
  </inkml:definitions>
  <inkml:trace contextRef="#ctx0" brushRef="#br0">0 233 18257,'0'0'8862,"12"-4"-7362,4-5-1347,1-1-1,-1 0 1,-1-1 0,0-1-1,0 0 1,-1-1 0,-1 0-1,0-1 1,15-22 0,-4 1-75,16-18 266,-40 92-206,-7-2 93,-15 46 0,13-58-272,2 1 0,1 0 0,1 0 0,-2 44 0,7-70-33,0 0 0,-1 1 0,1-1 0,0 0 0,0 1 0,0-1 0,0 0 0,0 1 0,0-1 0,0 0 0,1 1 0,-1-1 0,0 0 0,0 0 0,0 1 0,0-1 0,0 0 0,0 1 0,0-1 0,1 0 0,-1 0 0,0 1 1,0-1-1,0 0 0,1 0 0,-1 1 0,0-1 0,0 0 0,1 0 0,-1 0 0,0 0 0,1 1 0,-1-1 0,0 0 0,0 0 0,1 0 0,-1 0 0,0 0 0,1 0 0,-1 0 0,0 0 0,1 0 0,-1 0 0,0 0 0,1 0 0,-1 0 0,0 0 1,1 0-1,-1 0 0,0 0 0,0 0 0,1-1 0,16-10-5477,0-14-2328</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19.561"/>
    </inkml:context>
    <inkml:brush xml:id="br0">
      <inkml:brushProperty name="width" value="0.025" units="cm"/>
      <inkml:brushProperty name="height" value="0.025" units="cm"/>
    </inkml:brush>
  </inkml:definitions>
  <inkml:trace contextRef="#ctx0" brushRef="#br0">315 1 14734,'0'0'11237,"-2"9"-9566,-16 49-548,-1-1 1,-44 87-1,19-46-1066,23-46-38,12-25-41,-2-1 0,-25 43-1,36-69-40,0-1 0,0 1 0,0 0-1,0-1 1,0 1 0,0 0 0,0 0-1,0-1 1,0 1 0,0 0 0,0-1-1,-1 1 1,1 0 0,0 0 0,0-1-1,0 1 1,0 0 0,-1 0-1,1-1 1,0 1 0,0 0 0,0 0-1,-1-1 1,1 1 0,0 0 0,0 0-1,-1 0 1,1 0 0,0-1 0,0 1-1,-1 0 1,1 0 0,0 0 0,-1 0-1,1 0 1,0 0 0,-1 0 0,1 0-1,0 0 1,0 0 0,-1 0 0,1 0-1,0 0 1,-1 0 0,1 0 0,0 0-1,-1 0 1,1 1 0,0-1 0,0 0-1,-1 0 1,1 0 0,0 0 0,0 0-1,-1 1 1,1-1 0,0 0 0,0 0-1,0 1 1,-1-1 0,1 0-1,0 0 1,0 1 0,0-1 0,0 0-1,-1 1 1,-3-32-3844,4 26 2838,-4-36-5214,-2-10-1746</inkml:trace>
  <inkml:trace contextRef="#ctx0" brushRef="#br0" timeOffset="1">0 197 15919,'0'0'14798,"83"24"-14253,-42-11-353,5 1-160,0 2-64,-3-1-1826,-7 1-3107,-5-5-1217,-5-3-7751</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19.935"/>
    </inkml:context>
    <inkml:brush xml:id="br0">
      <inkml:brushProperty name="width" value="0.025" units="cm"/>
      <inkml:brushProperty name="height" value="0.025" units="cm"/>
    </inkml:brush>
  </inkml:definitions>
  <inkml:trace contextRef="#ctx0" brushRef="#br0">1 210 20884,'0'0'10458,"9"-7"-9604,42-35-664,-3-1 1,57-68-1,-105 111-190,1-1 0,-1 1 0,0 0 0,0-1 0,0 1 0,0 0 0,0 0 0,1-1 0,-1 1 0,0 0 0,0-1 0,0 1 0,1 0 0,-1 0 0,0-1 0,0 1 0,1 0 0,-1 0 0,0 0 0,1-1 0,-1 1 0,0 0 0,1 0 0,-1 0 0,0 0 0,1 0 0,-1 0 0,0 0 0,1 0 0,-1 0 0,0 0 0,1 0 0,-1 0 0,0 0 0,1 0 0,-1 0 0,0 0 0,1 0 0,-1 0 0,0 0 0,1 0 0,-1 0 0,0 1 0,1-1 0,-1 0 0,1 1 0,1 20 0,-10 32 0,-2-13-74,5-24-543,1 0 0,0-1 0,1 1 0,1 1 0,1-1 0,1 32 0</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20.280"/>
    </inkml:context>
    <inkml:brush xml:id="br0">
      <inkml:brushProperty name="width" value="0.025" units="cm"/>
      <inkml:brushProperty name="height" value="0.025" units="cm"/>
    </inkml:brush>
  </inkml:definitions>
  <inkml:trace contextRef="#ctx0" brushRef="#br0">1 1 11179,'0'0'8648,"0"69"-6214,0-31-993,0 9-832,0 0 320,3-1 96,4-2-481,6-3-255,3-5-161,0-5-96,-1-9-1666,-3-6-224,-2-8-256</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20.654"/>
    </inkml:context>
    <inkml:brush xml:id="br0">
      <inkml:brushProperty name="width" value="0.025" units="cm"/>
      <inkml:brushProperty name="height" value="0.025" units="cm"/>
    </inkml:brush>
  </inkml:definitions>
  <inkml:trace contextRef="#ctx0" brushRef="#br0">1 102 7911,'0'0'15087,"60"-40"-13838,-19 32 0,12-2-832,8 3-385,11-1-64,2-1-1442,-1 0-2562,-10-1-4003</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20.996"/>
    </inkml:context>
    <inkml:brush xml:id="br0">
      <inkml:brushProperty name="width" value="0.025" units="cm"/>
      <inkml:brushProperty name="height" value="0.025" units="cm"/>
    </inkml:brush>
  </inkml:definitions>
  <inkml:trace contextRef="#ctx0" brushRef="#br0">301 140 19026,'0'0'2114,"-39"67"352,21-24-768,3 5-833,2 2 192,6 0-289,6-1-319,1-4-353,0-1-480,7-4-1666,-1-8-192,-3-8-481,-3-10-288</inkml:trace>
  <inkml:trace contextRef="#ctx0" brushRef="#br0" timeOffset="1">9 232 14446,'-2'-13'2242,"1"3"-1710,-5-44 1661,6 50-1998,0 0 0,1 0 0,-1 0 0,1 0 0,-1 0 0,1 0 0,1 0 0,-1 0 0,0 1 0,1-1 0,0 1 1,0-1-1,3-4 0,3-1 144,1 1 1,0 0-1,1 0 0,-1 1 1,1 1-1,1 0 1,-1 0-1,1 0 1,0 2-1,0-1 1,1 2-1,-1-1 1,22-2-1,6 0-39,1 3 1,71 1-1,-107 2-261,0 1 0,1-1-1,-1 0 1,0 1 0,0 0 0,0 0-1,0 0 1,0 1 0,-1-1 0,1 1 0,0 0-1,4 3 1,-7-4 30,0 0-1,0 0 1,0 1-1,0-1 0,0 0 1,-1 0-1,1 1 1,0-1-1,0 1 1,-1-1-1,1 1 1,-1-1-1,0 1 1,1-1-1,-1 1 1,0-1-1,0 1 1,0-1-1,0 1 1,0-1-1,0 1 0,0-1 1,0 1-1,-1-1 1,1 1-1,-1-1 1,1 1-1,-1-1 1,0 1-1,1-1 1,-1 0-1,0 1 1,0-1-1,0 0 1,0 0-1,-1 2 1,-7 7 91,0 0 1,-1 0 0,1-1 0,-2 0 0,1-1-1,-1 0 1,-20 10 0,0-1 162,-59 21 0,90-38-323,-29 9-1963,28-9 1745,1 0 0,-1 1 0,1-1 0,-1 0-1,0 1 1,1-1 0,-1 0 0,1 0 0,-1 0-1,0 1 1,1-1 0,-1 0 0,0 0 0,1 0-1,-1 0 1,0 0 0,1 0 0,-1 0 0,0-1-1,1 1 1,-1 0 0,1 0 0,-1 0 0,0-1-1,1 1 1,-1 0 0,1-1 0,-1 1-1,1 0 1,-1-1 0,1 1 0,-1-1 0,1 1-1,-1-1 1,1 1 0,-1-2 0,2-13-15691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11.662"/>
    </inkml:context>
    <inkml:brush xml:id="br0">
      <inkml:brushProperty name="width" value="0.025" units="cm"/>
      <inkml:brushProperty name="height" value="0.025" units="cm"/>
    </inkml:brush>
  </inkml:definitions>
  <inkml:trace contextRef="#ctx0" brushRef="#br0">1 86 15503,'0'0'3288,"6"-10"-2151,-3 6-1006,-1 0 0,1 0 0,0 0 0,0 0 0,1 0 0,-1 0 0,1 1 0,0 0 0,-1 0 0,2 0-1,-1 0 1,0 0 0,0 1 0,1 0 0,-1 0 0,1 0 0,0 0 0,7-1 0,25-3 370,1 1 0,-1 1 1,1 3-1,0 0 0,-1 3 0,1 1 0,-1 2 1,51 13-1,-80-15-499,0-1 0,0 2 1,-1-1-1,1 1 0,-1 0 1,0 1-1,0-1 0,-1 1 0,1 1 1,-1-1-1,10 13 0,-13-14 80,-1 0-1,0 0 1,0 0 0,0 0-1,0 0 1,0 0-1,-1 1 1,0-1 0,0 0-1,0 1 1,0-1-1,-1 1 1,0-1 0,0 1-1,0-1 1,0 1-1,-1 0 1,0-1 0,0 0-1,0 1 1,0-1-1,-1 0 1,-3 7 0,0-1 89,-1-1 1,0 0 0,0-1-1,-1 1 1,0-1 0,-1 0-1,0-1 1,0 0 0,-1 0-1,0 0 1,0-2-1,-10 6 1,-6 3 234,-1-2 0,-1-1-1,-37 11 1,47-16-408,-1-2 0,0 0 1,0-1-1,0 0 0,0-2 0,0 0 1,0-1-1,-20-2 0,25-6-1335,10-8-6738,3 3-2932</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21.433"/>
    </inkml:context>
    <inkml:brush xml:id="br0">
      <inkml:brushProperty name="width" value="0.025" units="cm"/>
      <inkml:brushProperty name="height" value="0.025" units="cm"/>
    </inkml:brush>
  </inkml:definitions>
  <inkml:trace contextRef="#ctx0" brushRef="#br0">0 2 10474,'0'0'16378,"11"-1"-14995,85 0 1302,-94 1-2675,-1 1-1,0-1 1,1 0-1,-1 1 1,0-1 0,0 1-1,1 0 1,-1-1-1,0 1 1,0 0 0,0 0-1,0-1 1,0 1 0,0 0-1,0 0 1,0 0-1,0 0 1,-1 1 0,1-1-1,0 0 1,-1 0 0,1 0-1,-1 1 1,1-1-1,-1 0 1,1 0 0,-1 1-1,0-1 1,0 0-1,0 1 1,0-1 0,0 0-1,0 1 1,0-1 0,0 0-1,0 1 1,-1-1-1,0 2 1,0 4 41,0 1-1,0-1 0,-1 0 1,0 0-1,-7 12 1,-32 40 234,34-51-234,0 0 0,0 1 0,1-1 0,0 1 0,1 1 0,0-1 0,1 1 0,0 0 0,-5 15 0,9-24-48,0 0-1,0 0 0,0 0 0,0 0 0,0 0 0,0 0 1,0 0-1,0 0 0,1 0 0,-1 0 0,0 0 1,1 0-1,-1 0 0,0 0 0,1 0 0,-1 0 1,1 0-1,0 0 0,-1-1 0,1 1 0,0 0 1,-1 0-1,1-1 0,0 1 0,0 0 0,1 0 1,1 1 2,1-1 0,-1 0 0,0 1 0,1-1 0,-1-1 1,1 1-1,-1 0 0,5-1 0,8 1-93,-1-2-1,29-3 0,-23 0-728,1-1 0,36-14-1,39-24-5362,-25 4-1406</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21.777"/>
    </inkml:context>
    <inkml:brush xml:id="br0">
      <inkml:brushProperty name="width" value="0.025" units="cm"/>
      <inkml:brushProperty name="height" value="0.025" units="cm"/>
    </inkml:brush>
  </inkml:definitions>
  <inkml:trace contextRef="#ctx0" brushRef="#br0">367 0 18642,'0'0'3656,"-11"7"-944,-20 16-1567,2 0-1,0 2 1,1 1 0,-27 35-1,-53 82-356,94-120-801,1 0 1,1 0 0,1 1-1,-14 44 1,28-158-13366,-3 42 6476</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22.148"/>
    </inkml:context>
    <inkml:brush xml:id="br0">
      <inkml:brushProperty name="width" value="0.025" units="cm"/>
      <inkml:brushProperty name="height" value="0.025" units="cm"/>
    </inkml:brush>
  </inkml:definitions>
  <inkml:trace contextRef="#ctx0" brushRef="#br0">1 1 13869,'0'0'12428,"61"40"-10378,-22-23-1089,4-2-673,2 3-288,0 2-961,-6-4-3363,-4-1-2851</inkml:trace>
  <inkml:trace contextRef="#ctx0" brushRef="#br0" timeOffset="1">447 171 4548,'0'0'14873,"3"-10"-9385,-1 5-5280,-1 0-1,2 0 1,-1 0 0,0 0 0,1 0 0,0 0-1,0 1 1,0-1 0,1 1 0,0 0-1,-1 0 1,2 0 0,-1 1 0,0-1-1,1 1 1,-1 0 0,1 0 0,0 1 0,0-1-1,0 1 1,0 0 0,0 0 0,1 1-1,5-1 1,-2 0-21,-1 0 1,1 1-1,0 0 0,0 1 1,15 1-1,-22-1-188,1 1 1,-1-1-1,0 0 0,0 1 1,0 0-1,0 0 1,0-1-1,-1 1 0,1 0 1,0 1-1,0-1 0,-1 0 1,1 0-1,0 1 1,-1-1-1,1 1 0,-1-1 1,0 1-1,1 0 0,-1 0 1,0-1-1,0 1 1,0 0-1,-1 0 0,1 0 1,0 0-1,-1 0 0,1 0 1,0 3-1,0 3 35,-1 1 0,1 0 0,-1-1 0,-1 1 0,0 0 0,0-1 1,0 1-1,-1 0 0,-1-1 0,1 0 0,-1 0 0,-1 1 0,-6 10 0,-7 9 240,-1 0 1,-29 32 0,-9 15-17,54-73-258,1 0 0,-1 0 0,1 1 0,0-1 0,0 1 0,0-1 0,0 1 0,0 0 0,0-1 0,1 1 0,-1 0 0,1 5 0,0-7 0,0 0 0,1 0 0,-1 0 0,1 0 0,-1 0 0,1 0 0,-1 0 0,1 0 0,-1 0 0,1-1 0,0 1 0,0 0 0,-1 0 0,1 0 0,0-1 0,0 1 0,0-1 0,0 1 0,0 0 0,0-1 0,0 0 0,0 1 0,0-1 0,0 0 0,0 1 0,0-1 0,0 0 0,0 0 0,1 0 0,-1 0 0,0 0 0,1 0 0,14 1-453,1-1 0,-1-1 1,22-3-1,-22 2-1143,-1-2 0,0 0 0,24-10 1,9-9-10038</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22.629"/>
    </inkml:context>
    <inkml:brush xml:id="br0">
      <inkml:brushProperty name="width" value="0.025" units="cm"/>
      <inkml:brushProperty name="height" value="0.025" units="cm"/>
    </inkml:brush>
  </inkml:definitions>
  <inkml:trace contextRef="#ctx0" brushRef="#br0">0 0 20275,'0'0'10282,"0"53"-10186,0-24-64,0 3-32,5-1-480,8 0-834,2-2-1440,-1-4-1698,-7-7-1538,-4-6-7175</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22.991"/>
    </inkml:context>
    <inkml:brush xml:id="br0">
      <inkml:brushProperty name="width" value="0.025" units="cm"/>
      <inkml:brushProperty name="height" value="0.025" units="cm"/>
    </inkml:brush>
  </inkml:definitions>
  <inkml:trace contextRef="#ctx0" brushRef="#br0">1 145 16784,'0'0'6054,"41"-61"-5478,-5 46 321,6 1-577,7 2-320,10 0-640,5-2-3108,3-2-4259</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23.351"/>
    </inkml:context>
    <inkml:brush xml:id="br0">
      <inkml:brushProperty name="width" value="0.025" units="cm"/>
      <inkml:brushProperty name="height" value="0.025" units="cm"/>
    </inkml:brush>
  </inkml:definitions>
  <inkml:trace contextRef="#ctx0" brushRef="#br0">292 128 19891,'0'0'3139,"-51"83"-2242,41-44-801,2 6-32,6 3-32,2-3-64,2 1 64,11-2-32,0-3-288,-1-1-1058,-3-7-832,-5-9-993,-4-9-2178</inkml:trace>
  <inkml:trace contextRef="#ctx0" brushRef="#br0" timeOffset="1">9 196 10250,'-2'-14'5295,"0"2"-4872,0 1 345,1 1 0,0-1 0,0 0 0,1 0-1,2-18 1,-1 25-529,0 0 0,0 1 0,0-1 0,0 0-1,1 1 1,-1-1 0,1 1 0,0-1-1,0 1 1,1 0 0,-1 0 0,0 0 0,1 0-1,0 0 1,0 1 0,0-1 0,0 1-1,0-1 1,0 1 0,1 0 0,-1 1 0,7-3-1,3 0-16,0 0 0,0 1 0,1 1 0,-1 0 0,1 1 0,0 0 0,-1 1 0,23 3 0,-1 1-164,0 3 1,36 10-1,-71-17-56,8 3-19,1-1 1,0 2-1,-1-1 1,14 8-1,-21-11 62,0 1-1,0-1 0,0 1 1,0 0-1,0-1 1,0 1-1,-1 0 0,1 0 1,0 0-1,0 0 0,0-1 1,-1 1-1,1 0 1,0 0-1,-1 0 0,1 0 1,-1 1-1,0-1 1,1 0-1,-1 0 0,0 0 1,1 0-1,-1 0 1,0 1-1,0-1 0,0 0 1,0 0-1,0 0 1,0 0-1,0 1 0,-1-1 1,1 0-1,0 0 1,-1 0-1,1 0 0,-1 0 1,1 0-1,-1 0 0,1 0 1,-1 0-1,0 0 1,1 0-1,-1 0 0,0 0 1,0 0-1,0-1 1,-1 2-1,-10 8 330,0 0 1,-1-1-1,1-1 1,-2 0-1,1-1 0,-21 8 1,-90 27-695,122-41-129,-8 2 85,6-4-4669,4-6-2238</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23.910"/>
    </inkml:context>
    <inkml:brush xml:id="br0">
      <inkml:brushProperty name="width" value="0.025" units="cm"/>
      <inkml:brushProperty name="height" value="0.025" units="cm"/>
    </inkml:brush>
  </inkml:definitions>
  <inkml:trace contextRef="#ctx0" brushRef="#br0">30 8 5733,'0'0'22219,"9"-1"-20596,-1-1-1219,-1 1-174,1-1 1,0 1-1,0 1 1,-1 0-1,1 0 1,10 1 0,-18 0-235,1-1 1,0 1 0,0-1 0,-1 1 0,1 0-1,0-1 1,-1 1 0,1 0 0,-1 0 0,1 0 0,-1 0-1,1-1 1,-1 1 0,0 0 0,1 0 0,-1 0-1,0 0 1,0 0 0,0 0 0,0 0 0,0 0 0,0 0-1,0 0 1,0 0 0,0 0 0,0 0 0,0-1-1,-1 3 1,-7 29-6,-9-6 38,15-23-80,-1 1 1,0-1-1,1 1 0,0-1 0,0 1 0,0 0 0,0 0 0,1-1 0,-1 1 0,1 1 0,0-1 1,0 0-1,0 8 0,1-11 7,0 0 1,1 0 0,-1 0-1,1 0 1,-1-1 0,1 1-1,0 0 1,-1 0 0,1-1-1,0 1 1,-1 0 0,1 0-1,0-1 1,0 1-1,0-1 1,0 1 0,-1-1-1,1 1 1,0-1 0,0 0-1,0 1 1,0-1 0,0 0-1,1 0 1,33 7-188,-20-5 147,-7-1 58,1 1-1,-1 0 0,0 1 1,1 0-1,-1 0 1,-1 1-1,1 0 1,0 0-1,-1 0 0,10 9 1,-13-9 28,-1-1 1,-1 1 0,1-1-1,0 1 1,-1 0-1,0 0 1,0 0 0,0 0-1,0 1 1,-1-1 0,1 0-1,-1 1 1,0-1-1,-1 1 1,1-1 0,-1 1-1,0-1 1,0 1-1,0 0 1,-1-1 0,-1 8-1,0-6 89,0-1-1,0 1 0,0-1 0,-1 1 1,0-1-1,0 0 0,-1 0 1,1 0-1,-1 0 0,0-1 1,0 1-1,-1-1 0,1 0 1,-1 0-1,0-1 0,0 0 0,0 1 1,0-2-1,-1 1 0,-10 3 1,3-1 97,1 0 1,-1-1-1,1-1 1,-1-1-1,0 1 1,0-2-1,0 0 1,-22-1-1,34 0-243,0 0 0,-1 0 0,1 0 0,-1-1 0,1 1 0,0 0 0,-1-1 0,1 1 0,0 0 0,-1-1 0,1 0 0,0 1 0,0-1 0,-1 0 0,1 0 0,0 0 0,0 0 0,0 0 0,0 0 0,0 0 0,0 0 0,0 0 0,1 0 0,-1 0 0,0 0 0,1-1 0,-1 1-1,1 0 1,-1-1 0,1 1 0,-1 0 0,1-1 0,0 1 0,0-1 0,0 1 0,0 0 0,0-1 0,0 1 0,0-1 0,0 1 0,0 0 0,1-1 0,-1 1 0,1 0 0,-1-1 0,1 1 0,-1 0 0,2-2 0,1-5-833,1 1-1,-1 0 1,1-1-1,1 2 1,-1-1-1,12-12 1,12-7-7397</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24.614"/>
    </inkml:context>
    <inkml:brush xml:id="br0">
      <inkml:brushProperty name="width" value="0.025" units="cm"/>
      <inkml:brushProperty name="height" value="0.025" units="cm"/>
    </inkml:brush>
  </inkml:definitions>
  <inkml:trace contextRef="#ctx0" brushRef="#br0">389 70 11627,'8'-8'2616,"3"-2"-1310,12-13 435,-3-5 3860,-34 46-1665,-10 8-3063,-4 3-771,-150 177 1617,-16 20 54,194-225-1836,0-1 0,0 1 0,0-1 0,0 1 0,0-1 0,-1 1 1,1-1-1,0 0 0,0 1 0,0-1 0,-1 1 0,1-1 0,0 0 1,-1 1-1,1-1 0,0 0 0,-1 1 0,1-1 0,0 0 0,-1 1 1,1-1-1,-1 0 0,1 0 0,0 1 0,-1-1 0,1 0 0,-1 0 1,1 0-1,-1 0 0,1 0 0,-1 0 0,1 0 0,-1 0 0,1 0 1,-1 0-1,4-19-4521,1 3 2142,2-23-2987,-1-8-1858</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24.946"/>
    </inkml:context>
    <inkml:brush xml:id="br0">
      <inkml:brushProperty name="width" value="0.025" units="cm"/>
      <inkml:brushProperty name="height" value="0.025" units="cm"/>
    </inkml:brush>
  </inkml:definitions>
  <inkml:trace contextRef="#ctx0" brushRef="#br0">1 1 13613,'0'0'10474,"42"53"-9193,-13-26-352,9-1-577,2 1-224,7-3 0,6-3-448,-2-5-2146,-3-6-2979,-5-4-5830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26.396"/>
    </inkml:context>
    <inkml:brush xml:id="br0">
      <inkml:brushProperty name="width" value="0.025" units="cm"/>
      <inkml:brushProperty name="height" value="0.025" units="cm"/>
    </inkml:brush>
  </inkml:definitions>
  <inkml:trace contextRef="#ctx0" brushRef="#br0">55 62 12524,'2'-4'1059,"1"0"-1,-1 1 1,1-1 0,0 1 0,-1 0-1,1 0 1,1 0 0,-1 0 0,4-2 0,-1 2-329,-1 0 0,1 0 1,0 0-1,0 1 0,9-3 1,-5 2-562,-1 2 1,1-1-1,-1 1 1,1 1-1,-1-1 1,1 2-1,-1-1 1,12 3-1,-21-3-168,1 1-1,-1-1 1,1 0-1,-1 0 0,1 0 1,0 1-1,-1-1 0,1 0 1,-1 1-1,1-1 0,-1 0 1,1 1-1,-1-1 1,0 0-1,1 1 0,-1-1 1,1 1-1,-1-1 0,0 1 1,1-1-1,-1 1 0,0 0 1,0-1-1,1 1 1,-1-1-1,0 1 0,0-1 1,0 1-1,0 0 0,0-1 1,0 1-1,0-1 0,0 1 1,0 0-1,0-1 1,0 1-1,0 0 0,0-1 1,0 1-1,-1-1 0,1 1 1,0-1-1,0 1 0,-1-1 1,1 2-1,-18 23 234,-73 38 1982,136-60-1992,-40-3-234,1 0-1,-1 0 1,1 1 0,-1 0 0,1 0-1,-1 0 1,0 1 0,0 0-1,1 0 1,-1 0 0,0 0 0,-1 1-1,1 0 1,0 0 0,-1 0-1,0 1 1,1 0 0,-1 0 0,-1 0-1,1 0 1,-1 0 0,1 1-1,-1-1 1,-1 1 0,1 0 0,0 0-1,-1 0 1,0 0 0,-1 0-1,1 1 1,-1-1 0,0 1 0,0-1-1,0 1 1,-1-1 0,0 1-1,0-1 1,-1 1 0,1-1 0,-3 8-1,2-9 44,-1 1-1,0 0 0,0-1 1,-1 1-1,1-1 0,-1 0 1,0 0-1,0 0 0,-1 0 0,1 0 1,-1-1-1,1 1 0,-1-1 1,0 0-1,-1 0 0,1-1 1,0 1-1,-1-1 0,1 0 1,-1 0-1,0-1 0,-9 3 1,-4 1 114,-1-1 0,0-1 0,0-1 0,-31 0 0,37-1-147,-29-2 0,41 1 0,-1 0 0,0 0 0,0 0 0,1-1 0,-1 1 0,0-1 0,0 1 0,1-1 0,-1 0 0,1 0 0,-1 0 0,0 0 0,1 0 0,0 0 0,-1 0 0,1 0 0,0 0 0,-2-2 0,28-1-6411,-3-4-535</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13.771"/>
    </inkml:context>
    <inkml:brush xml:id="br0">
      <inkml:brushProperty name="width" value="0.025" units="cm"/>
      <inkml:brushProperty name="height" value="0.025" units="cm"/>
    </inkml:brush>
  </inkml:definitions>
  <inkml:trace contextRef="#ctx0" brushRef="#br0">86 81 8520,'0'0'5184,"-5"-3"3170,-1-2-6085,6 4-2235,0 0-1,0 0 1,-1 0-1,1 0 1,-1 0-1,1 0 1,-1 0-1,1 0 1,-1 0-1,1 0 1,-1 0-1,0 1 1,0-1-1,1 0 1,-1 0-1,0 1 1,0-1-1,0 1 1,0-1-1,0 0 0,0 1 1,0 0-1,0-1 1,0 1-1,0 0 1,0-1-1,0 1 1,0 0-1,0 0 1,0 0-1,0 0 1,0 0-1,0 0 1,0 0-1,-1 0 1,1 0-1,-2 1 1,1-1 17,2 0-46,20-24 1244,-11 0-592,-9 24-645,0 0 0,0 0-1,0-1 1,0 1 0,0 0 0,0 0-1,0-1 1,0 1 0,0 0-1,0 0 1,0 0 0,0-1 0,0 1-1,-1 0 1,1 0 0,0 0 0,0 0-1,0-1 1,0 1 0,0 0-1,-1 0 1,1 0 0,0 0 0,0 0-1,0-1 1,0 1 0,-1 0 0,1 0-1,0 0 1,0 0 0,0 0-1,-1 0 1,1 0 0,0 0 0,0 0-1,-1 0 1,1 0 0,0 0 0,0 0-1,0 0 1,-1 0 0,1 0-1,0 0 1,0 0 0,0 0 0,-1 0-1,-1 1-6,0 1 0,0-1 0,-1 0 0,1 0 0,0 1 0,1 0 0,-1-1 0,0 1 0,0 0 0,1 0-1,-1 0 1,1 0 0,0 0 0,-1 0 0,0 3 0,-5 15 101,7-20-97,0 0-1,0 0 1,0 0 0,0 0 0,0 0-1,0 0 1,0 0 0,0 1 0,0-1-1,0 0 1,0 0 0,0 0 0,0 0 0,0 0-1,0 0 1,0 0 0,0 0 0,0 0-1,0 1 1,0-1 0,1 0 0,-1 0 0,0 0-1,0 0 1,0 0 0,0 0 0,0 0-1,0 0 1,0 0 0,0 0 0,0 0-1,0 0 1,0 0 0,0 0 0,1 1 0,-1-1-1,0 0 1,0 0 0,0 0 0,0 0-1,0 0 1,0 0 0,0 0 0,0 0-1,0 0 1,1 0 0,-1 0 0,0 0 0,0 0-1,0 0 1,0 0 0,0 0 0,0 0-1,0-1 1,0 1 0,0 0 0,1 0-1,-1 0 1,0 0 0,0 0 0,0 0 0,0 0-1,0 0 1,0 0 0,0 0 0,0 0-1,0 0 1,1-2 55,0 1 1,1 0-1,-1-1 0,-1 1 0,1 0 1,0-1-1,0 1 0,0-1 0,-1 0 0,1 1 1,-1-1-1,1 1 0,-1-1 0,0 0 0,0-3 1,-19 34-161,19-28 96,-4 4-4,1 2 0,1-1 1,-1 0-1,1 0 1,0 1-1,0 0 1,1-1-1,-1 8 1,2-12 56,10-12 491,-4 3-399,-1 0 0,1 0 0,-2-1-1,1 0 1,-1 0 0,0 0 0,-1 0-1,3-12 1,-5 19-86,-1 6-184,-1 0 1,1-1-1,-1 1 0,0 0 1,0 0-1,0-1 1,-1 1-1,1-1 0,-1 1 1,-5 7-1,1 2-720,1-2-712,0 2-4578</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29.210"/>
    </inkml:context>
    <inkml:brush xml:id="br0">
      <inkml:brushProperty name="width" value="0.025" units="cm"/>
      <inkml:brushProperty name="height" value="0.025" units="cm"/>
    </inkml:brush>
  </inkml:definitions>
  <inkml:trace contextRef="#ctx0" brushRef="#br0">0 0 20243,'0'0'1313,"10"85"225,-10-35-289,0 12-64,2 6-256,4 4-737,4 3-128,9-5-544,0-7-1282,-1-13-2434,-4-14-2274,-12-14-3491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29.566"/>
    </inkml:context>
    <inkml:brush xml:id="br0">
      <inkml:brushProperty name="width" value="0.025" units="cm"/>
      <inkml:brushProperty name="height" value="0.025" units="cm"/>
    </inkml:brush>
  </inkml:definitions>
  <inkml:trace contextRef="#ctx0" brushRef="#br0">1 208 16367,'8'-10'1351,"11"-8"-679,0 0-1,1 1 0,1 2 1,0 0-1,1 1 1,1 1-1,0 1 1,34-12-1,-21 11-19,1 2-1,53-9 1,-72 17-610,1 1 1,-1 0 0,0 1-1,1 2 1,-1-1-1,1 2 1,20 5 0,-35-7-47,-1 1 1,0 0-1,1 0 1,-1 0-1,0 1 1,1-1-1,-1 1 0,0 0 1,0 0-1,0 0 1,0 0-1,-1 0 1,1 1-1,-1-1 1,1 1-1,-1 0 1,0 0-1,0 0 1,0 0-1,0 0 1,-1 0-1,1 0 1,-1 0-1,0 1 1,0-1-1,0 1 0,0-1 1,0 1-1,-1-1 1,0 1-1,0-1 1,0 1-1,0-1 1,-1 5-1,0 1 145,-1 1 0,0 0 0,-1-1 1,0 1-1,-1-1 0,0 0 0,0 0 0,-1-1 0,0 1 0,-1-1 0,-6 9 0,-12 10 432,-1-2 0,-37 30 0,48-43-438,-2 0 0,1-2 0,-1 0 0,-1-1 0,0 0 0,-19 6 0,36-16-211,0 1 0,0 0 0,0 0 0,0 0 0,0 0 0,0 0 0,0 0 0,0 0 0,0 0 0,0 0 0,0 0 0,0 0 0,0-1 0,0 1 0,0 0 0,0 0-1,0 0 1,0 0 0,0 0 0,0 0 0,0 0 0,0 0 0,0 0 0,0-1 0,0 1 0,0 0 0,0 0 0,0 0 0,0 0 0,0 0 0,0 0 0,0 0 0,0 0 0,0 0 0,0 0 0,-1 0 0,1 0 0,0 0 0,0 0 0,0-1 0,0 1 0,0 0 0,0 0 0,0 0 0,0 0 0,0 0 0,0 0 0,-1 0-1,1 0 1,0 0 0,0 0 0,0 0 0,0 0 0,0 0 0,11-12-3028,18-14-3324,11-3-5183</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29.897"/>
    </inkml:context>
    <inkml:brush xml:id="br0">
      <inkml:brushProperty name="width" value="0.025" units="cm"/>
      <inkml:brushProperty name="height" value="0.025" units="cm"/>
    </inkml:brush>
  </inkml:definitions>
  <inkml:trace contextRef="#ctx0" brushRef="#br0">52 0 14574,'0'0'11210,"-46"51"-9608,40-38-961,6-4-674,6-5-2561,11-4-1634,1 0-5061</inkml:trace>
  <inkml:trace contextRef="#ctx0" brushRef="#br0" timeOffset="1">57 347 20756,'0'0'7110</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30.255"/>
    </inkml:context>
    <inkml:brush xml:id="br0">
      <inkml:brushProperty name="width" value="0.025" units="cm"/>
      <inkml:brushProperty name="height" value="0.025" units="cm"/>
    </inkml:brush>
  </inkml:definitions>
  <inkml:trace contextRef="#ctx0" brushRef="#br0">42 1 9641,'0'0'9097,"-34"60"-7560,30-16-31,1 9-545,3 6-545,0 2-288,0-3-64,3-6-64,2-3-96,-1-10-1506,-1-11-992,-3-11-1794</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30.596"/>
    </inkml:context>
    <inkml:brush xml:id="br0">
      <inkml:brushProperty name="width" value="0.025" units="cm"/>
      <inkml:brushProperty name="height" value="0.025" units="cm"/>
    </inkml:brush>
  </inkml:definitions>
  <inkml:trace contextRef="#ctx0" brushRef="#br0">1 166 9257,'2'-8'6929,"1"1"-6619,0 1-1,1 0 1,-1 0-1,1 0 1,1 1 0,-1-1-1,1 1 1,0 0 0,0 0-1,0 1 1,1-1-1,0 1 1,0 0 0,0 1-1,0 0 1,0 0 0,14-5-1,10-5 210,1 2-1,0 1 1,1 1-1,0 2 1,0 1-1,1 1 1,65 0-1,-95 5-521,0 0-1,0 0 1,1 0 0,-1 0-1,0 1 1,0-1-1,0 1 1,0 0 0,0 0-1,0 0 1,0 0-1,0 1 1,0-1 0,0 1-1,-1 0 1,1 0-1,0 0 1,-1 0 0,0 0-1,1 0 1,-1 1-1,0-1 1,0 1 0,-1-1-1,1 1 1,0 0-1,-1 0 1,0 0 0,1 0-1,-1 0 1,0 0-1,-1 0 1,1 0 0,0 0-1,-1 0 1,0 1 0,0-1-1,0 0 1,0 0-1,0 0 1,-1 1 0,1-1-1,-3 5 1,0 5 190,-1 0 1,-1 0-1,0-1 1,-1 1-1,0-1 1,-1 0-1,0-1 1,0 0-1,-14 15 1,-91 88 954,97-99-1138,6-8-98,6-4-47,-1 0 0,1-1 0,-1 1 0,1 0 1,0 1-1,0-1 0,0 0 0,1 1 0,-1 0 0,-3 7 0,9-11-332,-1 1 0,1-1 0,0 1 0,-1-1 1,1 0-1,-1 0 0,1 0 0,0-1 0,-1 1 0,1 0 0,4-2 0,8-3-1436,1 0 0,-1-1 0,15-8 0,-20 9 758,42-21-5436</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31.127"/>
    </inkml:context>
    <inkml:brush xml:id="br0">
      <inkml:brushProperty name="width" value="0.025" units="cm"/>
      <inkml:brushProperty name="height" value="0.025" units="cm"/>
    </inkml:brush>
  </inkml:definitions>
  <inkml:trace contextRef="#ctx0" brushRef="#br0">41 85 3908,'0'0'12929,"7"9"-10393,-5-6-2344,1-1-23,-1 0-1,0 1 1,0-1-1,0 1 1,0-1-1,-1 1 1,1 0 0,-1 0-1,0 0 1,0 0-1,0 0 1,0 0 0,0 0-1,0 0 1,-1 0-1,0 1 1,1-1-1,-1 0 1,-1 0 0,1 0-1,0 1 1,-1-1-1,1 0 1,-1 0-1,-1 3 1,-19 46 1698,12-33-1300,1 0 0,1 0-1,1 1 1,1 0 0,0 1 0,-2 30 0,26-82 751,-10 10-1305,-1 0 0,-1-1-1,0 0 1,-2 0 0,0 0-1,-2-1 1,0 0-1,-2 1 1,0-1 0,-4-37-1,3 60-16,0-1-1,0 1 0,0-1 1,0 1-1,1-1 0,-1 1 1,0-1-1,0 1 0,0-1 1,0 1-1,0-1 0,-1 1 1,1-1-1,0 1 0,0-1 1,0 1-1,0-1 0,0 1 1,-1-1-1,1 1 0,0-1 1,-1 1-1,1 0 0,0-1 1,-1 1-1,1-1 0,0 1 1,-1 0-1,1-1 0,0 1 1,-1 0-1,1 0 0,-1-1 1,1 1-1,-1 0 0,1 0 1,-1-1-1,1 1 0,-1 0 1,1 0-1,-1 0 0,1 0 1,-1 0-1,1 0 0,-1 0 1,0 1-20,0 0 1,0 0-1,0 0 1,0 0-1,0 0 1,0 0-1,0 0 1,1 0-1,-1 0 1,0 0-1,1 1 1,-1-1-1,1 0 1,-1 0-1,1 1 1,0 1-1,-3 9-5,1 1-1,0-1 0,1 1 1,0 0-1,2 19 0,-1-30 30,1 1 0,-1-1 0,0 1 0,1-1 0,0 0 0,0 1 0,0-1-1,0 0 1,0 1 0,0-1 0,0 0 0,1 0 0,-1 0 0,1 0 0,0 0 0,-1 0 0,1-1-1,0 1 1,0-1 0,0 1 0,0-1 0,0 0 0,1 1 0,-1-1 0,0 0 0,1 0 0,-1-1-1,0 1 1,1 0 0,-1-1 0,1 0 0,-1 1 0,1-1 0,2 0 0,4-1 63,1 0 0,-1-1 0,0 0 1,0 0-1,0-1 0,0 0 0,0-1 1,-1 0-1,0 0 0,1-1 0,-1 0 0,-1 0 1,1-1-1,-1 0 0,12-13 0,-6 6-22,0-1 0,-1-1 0,0 0 0,-2 0-1,0-1 1,16-34 0,-30 64-751,-11 36 726,2 0 0,-7 54 0,19-102-8,1 0 1,0 0-1,0-1 1,0 1-1,0 0 1,0 0-1,0 0 0,0-1 1,1 1-1,-1 0 1,1 0-1,-1-1 1,1 1-1,0 0 0,0-1 1,-1 1-1,1-1 1,0 1-1,0-1 1,1 1-1,-1-1 0,0 0 1,0 1-1,2 0 1,0-1 6,-1 0 1,0-1 0,0 1 0,1-1-1,-1 1 1,0-1 0,1 0 0,-1 0-1,0 0 1,1 0 0,-1 0 0,0-1-1,1 1 1,-1-1 0,4-1 0,5-2 42,0 0 0,-1-1 0,1-1 1,-2 0-1,1 0 0,12-10 0,-5 0-26,-1-1 0,-1 0 0,0-1 0,-1 0 0,-1-1 0,-1-1 0,-1 0 0,-1-1 0,0 0 1,9-33-1,-41 184-919,15-99 905,2 1-1,1 0 0,1 50 1,3-80-18,0-1 0,0 0 1,0 1-1,0-1 0,0 1 0,0-1 1,1 0-1,-1 0 0,0 1 1,1-1-1,-1 0 0,1 0 0,0 1 1,-1-1-1,1 0 0,0 0 1,-1 0-1,1 0 0,0 0 0,0 0 1,0 0-1,0 0 0,0 0 1,0 0-1,0-1 0,1 1 0,-1 0 1,0-1-1,0 1 0,0-1 1,1 1-1,-1-1 0,0 0 0,1 1 1,-1-1-1,0 0 0,1 0 0,1 0 1,0 0-80,0-1 1,0 1-1,0-1 1,0 0-1,0 0 1,0 0-1,-1 0 1,1 0-1,0 0 1,-1-1-1,1 0 1,-1 1-1,1-1 0,-1 0 1,0 0-1,4-4 1,-1-1-888,0 0 1,-1 0-1,0-1 1,0 0-1,-1 0 0,0 0 1,4-14-1,5-32-5840</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31.486"/>
    </inkml:context>
    <inkml:brush xml:id="br0">
      <inkml:brushProperty name="width" value="0.025" units="cm"/>
      <inkml:brushProperty name="height" value="0.025" units="cm"/>
    </inkml:brush>
  </inkml:definitions>
  <inkml:trace contextRef="#ctx0" brushRef="#br0">14 0 13677,'0'0'3427,"-13"57"-2498,16-41-673,15-3 1,7-2-193,7-4-1089,3-2-3428</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31.828"/>
    </inkml:context>
    <inkml:brush xml:id="br0">
      <inkml:brushProperty name="width" value="0.025" units="cm"/>
      <inkml:brushProperty name="height" value="0.025" units="cm"/>
    </inkml:brush>
  </inkml:definitions>
  <inkml:trace contextRef="#ctx0" brushRef="#br0">95 0 14382,'0'0'6379,"-7"13"-4708,-8 11-1185,2-6 205,2 0 0,0 1 1,1 1-1,0 0 0,-7 27 1,17-46-715,0-1 0,0 1 1,0 0-1,0 0 0,0-1 0,1 1 1,-1 0-1,0 0 0,0-1 1,1 1-1,-1 0 0,1-1 1,-1 1-1,0 0 0,1-1 1,-1 1-1,1-1 0,0 1 0,-1 0 1,1-1-1,-1 1 0,1-1 1,0 0-1,-1 1 0,1-1 1,0 0-1,-1 1 0,1-1 1,0 0-1,0 0 0,-1 1 0,1-1 1,0 0-1,0 0 0,0 0 1,-1 0-1,1 0 0,0 0 1,0 0-1,-1-1 0,3 1 1,47-5-2422,-31 3 780,-15 2 1397,0-1-1,0 1 1,0 0 0,1 1-1,-1-1 1,0 1 0,0 0-1,0 0 1,0 0 0,0 0-1,0 1 1,0-1 0,-1 1 0,1 0-1,0 1 1,-1-1 0,4 3-1,-5-2 294,0-1 0,0 0 0,0 1-1,-1-1 1,1 1 0,-1 0 0,1-1-1,-1 1 1,2 6 0,-1 35 3572,-3-37-3039,-1 0 1,0 0-1,0 0 0,-1 0 0,0 0 1,0-1-1,0 1 0,-1-1 0,0 0 1,0 0-1,-1 0 0,-5 4 0,1 1 157,-1-2-1,-1 1 1,1-1-1,-1-1 1,-17 10-1,26-17-698,1 0 1,-1 0-1,1 0 0,-1-1 0,0 1 1,0 0-1,1-1 0,-1 1 0,0-1 1,0 0-1,0 1 0,1-1 0,-1 0 1,0 0-1,0 0 0,0-1 0,-2 1 1,3-1-76,-1 1 0,1-1 0,0 0 0,0 0 0,0 1 0,0-1 0,0 0 0,0 0 0,1 0 0,-1 0 0,0 0 1,0 0-1,1 0 0,-1 0 0,0-1 0,1 1 0,-1 0 0,1 0 0,-1-2 0,-1-6-1086,1-1 0,0 0-1,0 0 1,1 1 0,1-13 0,0 10-896,1-34-5412</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32.202"/>
    </inkml:context>
    <inkml:brush xml:id="br0">
      <inkml:brushProperty name="width" value="0.025" units="cm"/>
      <inkml:brushProperty name="height" value="0.025" units="cm"/>
    </inkml:brush>
  </inkml:definitions>
  <inkml:trace contextRef="#ctx0" brushRef="#br0">44 192 14318,'0'0'4601,"9"1"-426,-3-1-3751,0 1 1,0-1 0,-1 0-1,1-1 1,0 1-1,0-1 1,-1 0-1,1-1 1,-1 1-1,1-1 1,-1 0 0,1-1-1,-1 1 1,0-1-1,0 0 1,6-5-1,10-7-14,-1-1-1,-1-1 0,0 0 0,-1-2 1,22-28-1,-39 46-409,0 0 0,0-1 0,0 1 0,-1 0 0,1-1 0,0 1 0,-1-1 0,1 1 0,-1 0 0,1-1 0,-1 1 0,1-1 0,-1 0 0,0 1 0,0-3 0,0 3 0,0 1 0,-1-1 0,1 1 0,0-1 0,0 1 0,-1-1 0,1 1 0,-1-1 0,1 1 0,0-1 0,-1 1 0,1 0 0,-1-1 0,1 1 0,-1 0 0,1 0 0,-1-1 0,1 1 0,-1 0 0,1 0 0,-1-1 0,1 1 0,-1 0 0,1 0 0,-1 0 0,0 0 0,0 0 0,-4 0 0,1 1 0,-1-1 0,0 1 0,1 0 0,-1 0 0,1 0 0,-1 1 0,1-1 0,-4 3 0,-11 7 0,2 0 0,0 1 0,0 1 0,1 0 0,0 2 0,2-1 0,-24 31 0,28-32 0,0 1 0,1 0 0,1 0 0,0 1 0,1 0 0,0 0 0,1 1 0,1-1 0,1 2 0,-3 20 0,6-34 3,1 0 1,0 1-1,0-1 1,0 0-1,0 0 1,0 0-1,1 0 1,0 0-1,-1 0 1,1 0-1,0 0 1,1 0-1,-1 0 1,0 0-1,1-1 1,0 1-1,-1 0 1,1-1-1,0 0 1,4 4-1,-1-2 4,-1-1 0,1 0-1,1 0 1,-1 0 0,0 0-1,1-1 1,-1 0 0,1 0-1,-1-1 1,9 2 0,11 0-154,-1-2 0,1 0 0,0-1 1,28-5-1,15-8-3724,-1-6-4323</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32.545"/>
    </inkml:context>
    <inkml:brush xml:id="br0">
      <inkml:brushProperty name="width" value="0.025" units="cm"/>
      <inkml:brushProperty name="height" value="0.025" units="cm"/>
    </inkml:brush>
  </inkml:definitions>
  <inkml:trace contextRef="#ctx0" brushRef="#br0">411 0 17777,'0'0'4965,"-32"82"-2948,-1-23-575,-9 10-385,-2 8-769,-3-2-224,5-6 32,9-11-96,8-12 64,8-14-160,5-17-961,6-14-576,2-1-609,-1-26-1858,-3-11-3395</inkml:trace>
  <inkml:trace contextRef="#ctx0" brushRef="#br0" timeOffset="1">7 217 7815,'0'0'4292,"-7"-76"-704,7 59-866,4 13-511,13 4-1315,4 7 33,5 13-64,4 7-449,3 6-95,2 0-193,8-1-96,1-4 64,2-5-32,3-6-256,-1-8-1538,-3-6-1185,-12-3-1505,-5-13-8392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14.709"/>
    </inkml:context>
    <inkml:brush xml:id="br0">
      <inkml:brushProperty name="width" value="0.025" units="cm"/>
      <inkml:brushProperty name="height" value="0.025" units="cm"/>
    </inkml:brush>
  </inkml:definitions>
  <inkml:trace contextRef="#ctx0" brushRef="#br0">0 40 18097,'9'43'4084,"16"20"-2799,-25-61-1207,1 0-1,0 0 0,0 1 1,0-1-1,0-1 0,0 1 1,1 0-1,-1 0 1,0 0-1,1-1 0,0 1 1,-1-1-1,1 1 0,0-1 1,0 1-1,0-1 0,0 0 1,0 0-1,0 0 0,0 0 1,0-1-1,0 1 0,0 0 1,0-1-1,1 1 1,3-1-1,-5-1 78,0 1 0,1-1 0,-1 0 1,0 0-1,0 1 0,0-1 0,0 0 0,0 0 0,0 0 1,0 0-1,0-1 0,0 1 0,-1 0 0,1 0 1,0-1-1,-1 1 0,1 0 0,-1 0 0,1-3 0,8-31 821,-7 28-784,10-63 1649,7 143-2203,-13-52 383,-6-19-12,0-1-1,1 1 1,-1-1 0,0 0 0,0 1 0,1-1 0,-1 1 0,1-1 0,0 0 0,-1 0 0,1 1 0,0-1 0,-1 0 0,1 0-1,0 0 1,0 0 0,0 0 0,0 0 0,0 0 0,0 0 0,1 0 0,-1 0 0,2 0 0,-2-1 13,0-1 0,0 1 0,0-1 0,0 0-1,0 1 1,0-1 0,0 0 0,0 0 0,0 0 0,0 0 0,0 0 0,-1 0 0,1 0 0,0 0 0,-1 0 0,1 0 0,-1 0 0,1 0 0,-1-1 0,1 0 0,21-78 734,-21 76-746,5-36-1259,-2 13-1207,-3 53-320,-1-7-2018,0-1-1676</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32.902"/>
    </inkml:context>
    <inkml:brush xml:id="br0">
      <inkml:brushProperty name="width" value="0.025" units="cm"/>
      <inkml:brushProperty name="height" value="0.025" units="cm"/>
    </inkml:brush>
  </inkml:definitions>
  <inkml:trace contextRef="#ctx0" brushRef="#br0">24 0 20019,'0'0'3876,"-24"56"-3716,38-49-224,11-7-1025,3 0-2050,-2-1-3460</inkml:trace>
  <inkml:trace contextRef="#ctx0" brushRef="#br0" timeOffset="1">145 243 13965,'0'0'4356,"-16"63"-2530,16-56-1121,7-9-801,2-18-2691,-2-9-8680</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33.596"/>
    </inkml:context>
    <inkml:brush xml:id="br0">
      <inkml:brushProperty name="width" value="0.025" units="cm"/>
      <inkml:brushProperty name="height" value="0.025" units="cm"/>
    </inkml:brush>
  </inkml:definitions>
  <inkml:trace contextRef="#ctx0" brushRef="#br0">100 263 17104,'0'0'9358,"-8"15"-9101,-10 26 0,3 0 0,1 1 0,1 1 0,3 0 0,2 0 0,-5 70 0,14-117-103,0-1 1,0 1 0,1 0-1,0-1 1,0 1 0,5-7-1,5-13 173,0-15-243,0-1-1,-3 0 1,-1 0 0,-2-1-1,-2 0 1,-1 0-1,-3 0 1,-6-64 0,6 104-84,-1-3-4,1 0 1,0 0-1,-1 0 1,0 0 0,0 0-1,0 1 1,0-1-1,-1 0 1,1 1 0,-4-5-1,4 9-38,1 1-1,-1-1 0,0 1 0,0-1 1,1 1-1,-1-1 0,1 1 1,0-1-1,-1 1 0,1 0 1,0-1-1,0 1 0,0 2 0,-2 13 9,2 0-1,0 1 0,1-1 1,1 0-1,7 32 0,-8-46 36,0 1-1,0 0 1,0-1-1,1 1 1,0-1-1,0 0 1,0 0-1,0 0 0,0 0 1,1 0-1,-1 0 1,1 0-1,0-1 1,0 1-1,0-1 1,0 0-1,0 0 1,0 0-1,1 0 1,-1 0-1,1-1 1,-1 0-1,1 0 1,0 0-1,-1 0 0,1 0 1,0-1-1,0 1 1,-1-1-1,1 0 1,0 0-1,0-1 1,3 0-1,4-1 61,0-1 0,0 0-1,-1-1 1,1 0 0,-1 0 0,0-1-1,0-1 1,-1 1 0,1-2-1,-1 1 1,-1-1 0,1-1-1,11-12 1,-4 2 72,0-1 1,-1 0-1,-2-1 0,1 0 1,12-28-1,6-55 385,-60 191-666,4 1 0,-22 168 1,46-253 145,-5 20-12,2 0-1,1 0 0,1 0 1,2 27-1,-1-50-43,0 0 0,0 0 0,0 0 0,0 0 0,0 0 0,1 1 0,-1-1 0,0 0 0,1 0 0,-1 0 0,0 0 0,1 0 0,0 0 0,-1 0 0,1 0 0,-1-1 0,1 1 0,0 0 0,0 0 0,-1 0 0,1-1 0,0 1 0,0 0 0,0-1 0,0 1 0,0-1 0,0 1 0,0-1 0,0 1 0,0-1 0,0 0 0,0 1 0,0-1 0,0 0 0,0 0 0,1 0 0,-1 0 0,0 0 0,0 0 0,0 0 0,0 0 0,0 0 0,2-1 0,0 0-436,0 0-1,1-1 1,-1 1-1,0-1 1,1 1 0,-1-1-1,0 0 1,0 0-1,0-1 1,-1 1-1,1 0 1,2-4 0,19-28-6751</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34.141"/>
    </inkml:context>
    <inkml:brush xml:id="br0">
      <inkml:brushProperty name="width" value="0.025" units="cm"/>
      <inkml:brushProperty name="height" value="0.025" units="cm"/>
    </inkml:brush>
  </inkml:definitions>
  <inkml:trace contextRef="#ctx0" brushRef="#br0">0 92 15855,'0'0'2893,"0"10"-474,1 33-722,-1-42-1626,0 0-1,0 1 0,0-1 0,0 0 1,1 1-1,-1-1 0,0 0 0,1 1 1,-1-1-1,1 0 0,-1 0 0,1 1 1,-1-1-1,1 0 0,0 0 1,0 0-1,0 0 0,-1 0 0,1 0 1,0 0-1,0 0 0,1 0 0,-1-1 1,0 1-1,0 0 0,0-1 0,0 1 1,1 0-1,-1-1 0,0 0 0,0 1 1,1-1-1,-1 0 0,0 1 1,1-1-1,-1 0 0,0 0 0,1 0 1,-1 0-1,0-1 0,1 1 0,-1 0 1,0 0-1,1-1 0,-1 1 0,0-1 1,0 1-1,1-1 0,1-1 0,2 0 136,1-1-1,-1 0 0,1 0 0,-1 0 0,0-1 1,0 1-1,0-1 0,7-8 0,-9 6-43,0 0 0,0-1 0,0 1 0,-1-1 0,0 0-1,0 1 1,0-1 0,-1 0 0,0 0 0,0-10 0,-1 15-131,0 0 0,0 0 0,1 1-1,-1-1 1,0 0 0,-1 0 0,1 0 0,0 0 0,0 1-1,-1-1 1,1 0 0,-1 0 0,1 1 0,-1-1 0,0 0-1,0 1 1,0-1 0,0 0 0,0 1 0,0 0 0,0-1-1,0 1 1,-1 0 0,1-1 0,-1 1 0,1 0 0,-1 0-1,1 0 1,-1 0 0,1 0 0,-1 1 0,0-1 0,1 0-1,-1 1 1,0-1 0,0 1 0,0 0 0,1-1 0,-1 1-1,0 0 1,0 0 0,-3 1 0,2 0-48,0 0 0,0 1 0,1-1-1,-1 1 1,0 0 0,1-1 0,-1 1 0,1 1 0,0-1 0,0 0 0,-1 1-1,2-1 1,-1 1 0,0-1 0,0 1 0,1 0 0,-1 0 0,1 0 0,0 0-1,0 0 1,0 0 0,0 5 0,-16 76-59,16-78 66,0 2 5,-1 1 1,2-1-1,-1 1 1,1-1 0,0 1-1,1 0 1,0-1 0,4 15-1,-5-21 4,1-1-1,0 1 0,0 0 1,0 0-1,0-1 0,0 1 1,0 0-1,1-1 0,-1 0 1,0 1-1,1-1 0,-1 0 1,1 1-1,0-1 0,-1 0 1,4 1-1,-1-1 10,-1 0 0,1 0 0,-1 0 0,1-1 0,0 1 0,-1-1 1,1 0-1,0 0 0,-1 0 0,1-1 0,0 0 0,3 0 0,6-3 35,0 0 1,0-1-1,0 0 0,0-1 1,-1-1-1,16-11 0,72-58 55,-36 25-35,-63 51-65,-1-1-1,1 0 0,-1 1 1,1-1-1,-1 1 0,1-1 1,-1 1-1,1-1 0,0 1 1,-1 0-1,1-1 0,0 1 1,-1 0-1,1-1 0,0 1 1,-1 0-1,1 0 0,0 0 1,0 0-1,-1-1 0,1 1 1,0 0-1,0 0 0,-1 0 1,1 1-1,0-1 0,-1 0 1,1 0-1,0 0 0,0 0 1,-1 1-1,1-1 0,0 0 1,-1 1-1,1-1 0,0 1 1,-1-1-1,1 0 1,-1 1-1,1-1 0,-1 1 1,1 0-1,-1-1 0,1 1 1,-1-1-1,0 1 0,1 0 1,-1-1-1,0 1 0,1 0 1,-1-1-1,0 1 0,0 0 1,0 0-1,1-1 0,-1 1 1,0 0-1,0 0 0,0 0 1,-1 60 507,0-38-194,1-21-301,0-1 0,-1 1 0,1 0 1,0 0-1,0 0 0,0 0 0,1 0 0,-1 0 0,0 0 0,1 0 1,0 0-1,-1-1 0,1 1 0,0 0 0,0 0 0,0-1 0,0 1 1,0 0-1,0-1 0,0 1 0,0-1 0,1 1 0,-1-1 0,1 0 1,-1 0-1,1 1 0,-1-1 0,1 0 0,0-1 0,0 1 0,-1 0 1,1 0-1,0-1 0,0 1 0,0-1 0,0 1 0,0-1 0,0 0 1,-1 0-1,1 0 0,0 0 0,0 0 0,0 0 0,0-1 0,0 1 1,0 0-1,0-1 0,0 0 0,2-1 0,10-3 32,0 0 0,-1-2 0,0 1-1,0-2 1,15-10 0,22-24-42,-38 31 0,0 0 0,0 1 0,1 1 0,26-15 0,-38 24 0,-1 0 0,0 0 0,0 0 0,1-1 0,-1 1 0,0 0 0,1 0 0,-1 0 0,0 0 0,1 0 0,-1 0 0,0 0 0,1 0 0,-1 0 0,0 0 0,0 0 0,1 0 0,-1 0 0,0 0 0,1 0 0,-1 1 0,0-1 0,1 0 0,-1 0 0,0 0 0,0 0 0,1 0 0,-1 1 0,0-1 0,0 0 0,1 0 0,-1 1 0,0-1 0,0 0 0,0 0 0,1 1 0,-1-1 0,0 0 0,0 0 0,0 1 0,0-1 0,0 0 0,0 1 0,2 21 0,-9 22 0,2-23-77,1 1 1,-1 39-1,5-61-25,0 0-1,0 1 1,0-1-1,0 0 1,0 0-1,0 1 1,0-1-1,0 0 1,1 0-1,-1 0 1,0 1-1,0-1 1,0 0-1,0 0 1,0 0-1,0 0 0,0 1 1,1-1-1,-1 0 1,0 0-1,0 0 1,0 0-1,0 1 1,1-1-1,-1 0 1,0 0-1,0 0 1,0 0-1,0 0 1,1 0-1,-1 0 1,0 0-1,0 0 0,1 0 1,-1 0-1,0 0 1,0 0-1,0 0 1,1 0-1,-1 0 1,0 0-1,0 0 1,0 0-1,1 0 1,-1 0-1,0 0 1,0 0-1,0 0 1,1 0-1,-1 0 1,0 0-1,0-1 0,0 1 1,0 0-1,1 0 1,-1 0-1,0 0 1,0 0-1,0-1 1,0 1-1,0 0 1,1 0-1,-1 0 1,0-1-1,0 1 1,0 0-1,0-1 1,11-17-10442</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34.888"/>
    </inkml:context>
    <inkml:brush xml:id="br0">
      <inkml:brushProperty name="width" value="0.025" units="cm"/>
      <inkml:brushProperty name="height" value="0.025" units="cm"/>
    </inkml:brush>
  </inkml:definitions>
  <inkml:trace contextRef="#ctx0" brushRef="#br0">297 121 5381,'0'0'7890,"6"-10"-4404,-2 4-2744,21-35 1514,-24 38-1747,1 0 0,-1 0 0,0 0 0,0 0 0,0 0 1,0-1-1,0 1 0,-1 0 0,0 0 0,1 0 0,-1-1 0,0 1 0,-1 0 0,0-4 0,1 6-379,-1 0 0,0 0 0,0 0 0,0 0 1,0 0-1,0 1 0,0-1 0,0 0 0,-1 0 0,1 1 0,0-1 0,0 0 0,-1 1 0,1 0 0,0-1 0,-1 1 0,1 0 0,0-1 0,-1 1 0,1 0 1,0 0-1,-1 0 0,1 0 0,0 0 0,-1 1 0,1-1 0,0 0 0,-1 1 0,1-1 0,0 1 0,-3 0 0,-42 19 294,33-9-396,0-1-1,1 2 1,1 0-1,0 0 1,-16 23 0,21-26-43,0 0 0,1 1 0,0-1 0,0 1 0,1 0 0,1 1 0,-1-1 0,2 1 0,-3 16 0,4-26 2,1 0-1,0 0 1,0-1-1,1 1 1,-1 0-1,0 0 1,0-1 0,0 1-1,0 0 1,1 0-1,-1-1 1,0 1 0,1 0-1,-1-1 1,0 1-1,1-1 1,-1 1-1,1 0 1,-1-1 0,1 1-1,-1-1 1,1 1-1,-1-1 1,1 1 0,0-1-1,-1 0 1,1 1-1,0-1 1,-1 0 0,1 1-1,0-1 1,-1 0-1,1 0 1,0 0-1,0 0 1,-1 1 0,1-1-1,0 0 1,0 0-1,-1-1 1,1 1 0,0 0-1,0 0 1,-1 0-1,1 0 1,0-1 0,-1 1-1,1 0 1,0-1-1,-1 1 1,1 0-1,0-1 1,0 0 0,40-21-80,-23 7-41,-1 0 0,17-21-1,-20 20-40,1 1 0,26-21-1,-37 69-902,-4 18 967,1 97 1621,-24 184 0,23-327-1483,-2 8 51,0 0 0,0 1 0,-1-1-1,-1 0 1,-8 20 0,10-31-72,1 1 0,-1 0 1,0-1-1,1 1 0,-1-1 1,0 0-1,0 1 0,-1-1 0,1 0 1,0 0-1,-1-1 0,1 1 1,-1 0-1,0-1 0,1 0 1,-1 1-1,0-1 0,0 0 0,0-1 1,0 1-1,0 0 0,0-1 1,0 1-1,0-1 0,0 0 0,0 0 1,0-1-1,0 1 0,0 0 1,-4-2-1,-3-1-6,0 0 0,1 0 0,-1-2 0,0 1 0,1-1 0,0 0 0,0-1 0,1 0 0,0 0 0,0-1 0,-10-11 0,8 8 0,1 0 0,0-1 0,1 0 0,0 0 0,1-1 0,0 0 0,0-1 0,-4-14 0,9 21-144,0 0 0,1 0 0,0 0 0,0-1 0,0 1 0,1 0 0,0 0 0,0-1 0,1 1 0,-1 0 0,1 0 0,1-1 0,-1 1 0,1 0 0,0 0 0,1 1 0,-1-1 0,1 0 0,4-5 0,5-6-1073,2 1-1,0 0 0,0 0 1,23-17-1,-19 17 70,32-30-6545</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35.418"/>
    </inkml:context>
    <inkml:brush xml:id="br0">
      <inkml:brushProperty name="width" value="0.025" units="cm"/>
      <inkml:brushProperty name="height" value="0.025" units="cm"/>
    </inkml:brush>
  </inkml:definitions>
  <inkml:trace contextRef="#ctx0" brushRef="#br0">36 192 21652,'0'0'5515,"-4"9"-4682,1-4-773,2-2-8,-1-1 0,1 1 0,0 0 0,-1 0 0,1 0 0,1 0 0,-1 0 0,0 6 0,1-9-41,0 1-1,0-1 1,0 1-1,0-1 1,0 1-1,0-1 1,0 1-1,1-1 1,-1 1-1,0-1 1,0 1-1,1-1 1,-1 1-1,0-1 1,1 0-1,-1 1 1,0-1-1,1 0 1,-1 1-1,1-1 1,-1 0-1,1 1 1,-1-1-1,1 1 1,25-1 217,-17-2-168,-1 0-1,0-1 0,0 0 0,0-1 1,0 0-1,-1 0 0,1-1 0,-1 1 0,0-2 1,-1 1-1,1-1 0,-1 0 0,0 0 1,0-1-1,-1 0 0,0 0 0,0 0 0,-1 0 1,0-1-1,0 0 0,-1 0 0,0 0 1,0 0-1,-1 0 0,0-1 0,0 1 0,-1-1 1,0 1-1,0-1 0,-1 0 0,-2-15 1,2 23-58,0 0 0,-1-1 1,1 1-1,0 0 1,-1-1-1,1 1 0,-1 0 1,1-1-1,-1 1 0,1 0 1,-1 0-1,0-1 1,0 1-1,0 0 0,0 0 1,0 0-1,0 0 1,0 0-1,0 0 0,0 1 1,0-1-1,0 0 1,-1 1-1,1-1 0,0 0 1,-1 1-1,1-1 1,0 1-1,-1 0 0,1-1 1,0 1-1,-1 0 0,1 0 1,-1 0-1,1 0 1,0 0-1,-1 0 0,1 1 1,0-1-1,-1 0 1,1 1-1,-1-1 0,1 1 1,0-1-1,0 1 1,-2 0-1,-3 2-34,1 0 1,0 0-1,-1 1 1,1-1-1,1 1 1,-1 0-1,0 0 1,1 1-1,-5 5 1,-4 8 38,1 0 0,0 1 0,2 0-1,0 1 1,1 0 0,1 0 0,1 1 0,1 0 0,-6 39 0,12-59-1,-1 0 0,1 0 0,0 0 0,0 1-1,0-1 1,1 0 0,-1 0 0,0 1 0,0-1 0,1 0 0,-1 0 0,0 0-1,1 0 1,-1 0 0,1 1 0,0-1 0,-1 0 0,1 0 0,0 0 0,0 0-1,-1-1 1,1 1 0,0 0 0,0 0 0,0 0 0,0-1 0,0 1 0,2 0 0,0 0 9,0 0 1,0 0 0,1-1 0,-1 1 0,0-1 0,0 0 0,1 0 0,-1 0 0,0 0-1,6-2 1,5-1 42,0 0 0,-1-1 0,1-1 0,13-7 0,16-12-70,47-35 0,-53 33-398,67-34 1,-104 59 399,1 1 1,-1 0-1,1-1 1,-1 1-1,1 0 1,-1 0-1,1-1 0,-1 1 1,1 0-1,0 0 1,-1 0-1,1 0 1,-1 0-1,1-1 0,0 1 1,-1 0-1,1 0 1,0 1-1,-1-1 1,1 0-1,-1 0 0,1 0 1,-1 0-1,1 0 1,0 1-1,-1-1 1,1 0-1,-1 1 1,1-1-1,-1 0 0,1 1 1,-1-1-1,1 0 1,0 2-1,1 22 54,-15 31 663,8-39-447,0-4-153,1 0 0,0 1 0,1-1 0,1 0 0,0 1 0,0 20 0,2-32-96,0 0-1,0-1 1,1 1-1,-1 0 0,0-1 1,1 1-1,-1-1 1,1 1-1,-1-1 0,1 1 1,-1-1-1,1 1 1,-1-1-1,1 1 1,-1-1-1,1 0 0,0 1 1,-1-1-1,1 0 1,0 1-1,-1-1 0,1 0 1,0 0-1,-1 0 1,1 0-1,0 1 0,-1-1 1,1 0-1,0 0 1,0 0-1,-1-1 1,1 1-1,0 0 0,-1 0 1,1 0-1,0 0 1,-1-1-1,1 1 0,1-1 1,28-10 277,-12 0-272,1-2 0,-2 0 0,0-1 0,23-23 0,-25 21-19,1 2 0,0 0-1,1 0 1,34-19 0,-51 33 3,0-1-1,1 1 1,-1 0-1,1-1 1,-1 1 0,1 0-1,-1 0 1,1 0-1,-1-1 1,1 1 0,0 0-1,-1 0 1,1 0-1,-1 0 1,1 0-1,-1 0 1,1 0 0,-1 0-1,1 0 1,0 0-1,-1 0 1,1 0 0,-1 1-1,1-1 1,-1 0-1,1 0 1,-1 1 0,1-1-1,-1 0 1,1 0-1,-1 1 1,4 18-77,-13 28-499,7-43 431,-10 55-6785,9-41-672</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37.980"/>
    </inkml:context>
    <inkml:brush xml:id="br0">
      <inkml:brushProperty name="width" value="0.025" units="cm"/>
      <inkml:brushProperty name="height" value="0.025" units="cm"/>
    </inkml:brush>
  </inkml:definitions>
  <inkml:trace contextRef="#ctx0" brushRef="#br0">0 1 12107,'0'0'6503,"24"53"-5318,-21-10-96,-3 11-801,0 11-160,0-1-64,0-6-224,0-8-801,0-9 32,0-12 417,0-12-1,0-10-832,-16-25-14862</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38.385"/>
    </inkml:context>
    <inkml:brush xml:id="br0">
      <inkml:brushProperty name="width" value="0.025" units="cm"/>
      <inkml:brushProperty name="height" value="0.025" units="cm"/>
    </inkml:brush>
  </inkml:definitions>
  <inkml:trace contextRef="#ctx0" brushRef="#br0">0 4 13229,'0'0'6630,"77"1"-6502,-28-1-224,7 0-2018,5 0-1922,2-4-4324</inkml:trace>
  <inkml:trace contextRef="#ctx0" brushRef="#br0" timeOffset="1">739 51 15278,'0'0'3460,"48"41"-3684,-24-41-1122,4 0-1408,5-2-1314,4-11-6182,0-1 13101</inkml:trace>
  <inkml:trace contextRef="#ctx0" brushRef="#br0" timeOffset="2">1066 50 3459,'0'0'8424,"50"45"-7495,-25-44-737,4-1-896,1 0-2499</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38.712"/>
    </inkml:context>
    <inkml:brush xml:id="br0">
      <inkml:brushProperty name="width" value="0.025" units="cm"/>
      <inkml:brushProperty name="height" value="0.025" units="cm"/>
    </inkml:brush>
  </inkml:definitions>
  <inkml:trace contextRef="#ctx0" brushRef="#br0">0 96 14510,'0'0'3619,"58"-13"-3395,-19-10-224,4 0-1153,-1 1-2306,-3 7-2178</inkml:trace>
  <inkml:trace contextRef="#ctx0" brushRef="#br0" timeOffset="1">303 38 7399,'0'0'17649,"9"22"-19795,7-41-2787,1-3-9288</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49.564"/>
    </inkml:context>
    <inkml:brush xml:id="br0">
      <inkml:brushProperty name="width" value="0.025" units="cm"/>
      <inkml:brushProperty name="height" value="0.025" units="cm"/>
    </inkml:brush>
  </inkml:definitions>
  <inkml:trace contextRef="#ctx0" brushRef="#br0">679 1 10570,'0'0'6470,"-13"8"-4746,-57 41-535,-123 114 0,-59 89 642,137-133-1497,80-80-691,35-39 320,0 0 0,0 0 0,0 0 0,0 0 0,0 0 1,0 0-1,0 0 0,0 0 0,0 0 0,0 0 0,0 0 0,-1 1 1,1-1-1,0 0 0,0 0 0,0 0 0,0 0 0,0 0 0,0 0 1,0 0-1,0 0 0,0 1 0,0-1 0,0 0 0,0 0 0,0 0 0,0 0 1,0 0-1,0 0 0,0 0 0,0 0 0,0 1 0,0-1 0,0 0 1,0 0-1,0 0 0,0 0 0,1 0 0,-1 0 0,0 0 0,0 0 1,0 0-1,0 1 0,0-1 0,0 0 0,0 0 0,0 0 0,0 0 1,0 0-1,0 0 0,1 0 0,-1 0 0,0 0 0,0 0 0,0 0 1,0 0-1,0 0 0,0 0 0,0 0 0,0 0 0,1 0 0,-1 0 1,0 0-1,0 0 0,0 0 0,0 0 0,0 0 0,0 0 0,10-4-1797,15-20-2132,6-14-1672</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49.907"/>
    </inkml:context>
    <inkml:brush xml:id="br0">
      <inkml:brushProperty name="width" value="0.025" units="cm"/>
      <inkml:brushProperty name="height" value="0.025" units="cm"/>
    </inkml:brush>
  </inkml:definitions>
  <inkml:trace contextRef="#ctx0" brushRef="#br0">16 1 12780,'0'0'6262,"-2"10"-5776,-4 27-439,2 0 1,1-1-1,2 1 1,2 0-1,1 0 1,2 0-1,2-1 0,10 37 1,-12-55-295,25 125-291,-19-47-5799,-9-75 1960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15.114"/>
    </inkml:context>
    <inkml:brush xml:id="br0">
      <inkml:brushProperty name="width" value="0.025" units="cm"/>
      <inkml:brushProperty name="height" value="0.025" units="cm"/>
    </inkml:brush>
  </inkml:definitions>
  <inkml:trace contextRef="#ctx0" brushRef="#br0">7 39 14574,'0'0'5114,"0"9"-3464,-6 135 3699,23-169-6129,-4-11-7798,14-62 1,-19 66 5409,-10 48 13446,1 5-7272,-2 23-1433,-2-13-592,-2 7 1107,-3 68 0,10-106-2083,0 0 1,0 0 0,0 0 0,0 1-1,0-1 1,0 0 0,0 0 0,0 0-1,0 0 1,0 1 0,0-1 0,0 0-1,0 0 1,0 0 0,0 0 0,0 1-1,0-1 1,0 0 0,0 0 0,0 0-1,0 0 1,0 0 0,0 1 0,0-1-1,0 0 1,0 0 0,0 0 0,0 0 0,0 0-1,0 1 1,0-1 0,1 0 0,-1 0-1,0 0 1,0 0 0,0 0 0,0 0-1,0 0 1,0 1 0,1-1 0,-1 0-1,0 0 1,0 0 0,0 0 0,0 0-1,0 0 1,1 0 0,-1 0 0,0 0-1,0 0 1,0 0 0,0 0 0,1 0-1,-1 0 1,0 0 0,0 0 0,0 0-1,10-11-9,5-17-1361,-5-14-3899,-8 14-2199,-2 10-2835</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50.250"/>
    </inkml:context>
    <inkml:brush xml:id="br0">
      <inkml:brushProperty name="width" value="0.025" units="cm"/>
      <inkml:brushProperty name="height" value="0.025" units="cm"/>
    </inkml:brush>
  </inkml:definitions>
  <inkml:trace contextRef="#ctx0" brushRef="#br0">0 1 7783,'0'0'10474,"40"49"-10057,-2-42 223,10-2 321,11-4-608,8-1-257,6 0-257,2-3-1472,-6-6-1506,-3-5-1217</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50.592"/>
    </inkml:context>
    <inkml:brush xml:id="br0">
      <inkml:brushProperty name="width" value="0.025" units="cm"/>
      <inkml:brushProperty name="height" value="0.025" units="cm"/>
    </inkml:brush>
  </inkml:definitions>
  <inkml:trace contextRef="#ctx0" brushRef="#br0">479 0 16143,'0'0'2008,"-4"9"-1069,-20 34 338,-2 0 0,-2-2-1,-53 61 1,5-6-282,23-22-595,25-32-391,-2-2 0,-48 50 0,77-89-250,0 0-1,0 0 1,-1 0 0,1 0 0,0 0 0,-1 0-1,1 0 1,-1 0 0,1 0 0,-1-1 0,1 1-1,-1-1 1,-2 1 0,3-1-24,0 0-1,0 0 1,0 0 0,0 0 0,0-1-1,1 1 1,-1 0 0,0-1-1,0 1 1,0-1 0,1 1 0,-1-1-1,0 1 1,1-1 0,-1 1-1,0-1 1,1 0 0,-1 1 0,1-1-1,-1 0 1,1 0 0,-1 1-1,1-1 1,-1 0 0,1 0 0,0 0-1,-1 0 1,-9-24-6413</inkml:trace>
  <inkml:trace contextRef="#ctx0" brushRef="#br0" timeOffset="1">9 164 10442,'0'0'8200,"66"29"-6695,-33-4-256,7 5-192,7 3-224,4 1-481,4 2-224,1 2-95,-2-3-1315,-4-4-1921,-10-5-1697,-7-9-6567</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42.467"/>
    </inkml:context>
    <inkml:brush xml:id="br0">
      <inkml:brushProperty name="width" value="0.025" units="cm"/>
      <inkml:brushProperty name="height" value="0.025" units="cm"/>
    </inkml:brush>
  </inkml:definitions>
  <inkml:trace contextRef="#ctx0" brushRef="#br0">183 0 11018,'0'0'4645,"-19"63"-4293,-4-22 353,2 8-289,-2 1-352,5 5 225,2-4 127,5-3-288,4-4-96,2-8 32,1-8 0,1-10-544,-3-9-1186,-6-9-1569,-3-5-4804</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42.811"/>
    </inkml:context>
    <inkml:brush xml:id="br0">
      <inkml:brushProperty name="width" value="0.025" units="cm"/>
      <inkml:brushProperty name="height" value="0.025" units="cm"/>
    </inkml:brush>
  </inkml:definitions>
  <inkml:trace contextRef="#ctx0" brushRef="#br0">1 199 11883,'0'-9'2627,"-1"6"-2421,1-1 1,1 0 0,-1 1 0,0-1 0,1 1-1,0-1 1,-1 1 0,1-1 0,1 1-1,-1 0 1,0-1 0,1 1 0,0 0-1,0 0 1,3-4 0,0 2-52,0 0 0,1 0 0,-1 1 0,1-1 0,0 1 0,1 1 0,-1-1 0,12-4 0,28-9 215,1 1 0,1 2 0,0 2 0,1 3 0,52-4 0,-24 8-232,0 3-1,120 12 0,-162-6-146,61 16 0,-85-18-5,-1 1-1,0 1 0,-1-1 0,1 2 0,0 0 0,-1 0 0,0 0 0,0 1 0,-1 0 0,10 10 0,-16-14 18,0 0-1,0 0 0,0 1 1,0-1-1,-1 0 1,1 1-1,-1-1 1,0 1-1,0-1 1,0 1-1,0 0 1,0-1-1,0 1 0,-1 0 1,1 0-1,-1 0 1,0-1-1,0 1 1,0 0-1,0 0 1,-1 5-1,-1-4 44,0 1-1,0-1 1,0 0-1,0 1 1,-1-1-1,1 0 1,-1 0 0,0-1-1,-1 1 1,1 0-1,-7 4 1,-7 5 331,0-1 1,-2-1-1,1 0 0,-30 11 1,4-3 167,0-2 1,0-1-1,-2-3 0,0-2 1,-91 10-1,136-21-548,0 0 0,1 0 0,-1 1-1,0-1 1,0 0 0,0 0 0,0 0 0,0 0-1,0-1 1,0 1 0,0 0 0,1 0 0,-1 0-1,0-1 1,0 1 0,0-1 0,0 1 0,1 0-1,-3-2 1,10-9-1848,29-12-3013,12 0-1655</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43.462"/>
    </inkml:context>
    <inkml:brush xml:id="br0">
      <inkml:brushProperty name="width" value="0.025" units="cm"/>
      <inkml:brushProperty name="height" value="0.025" units="cm"/>
    </inkml:brush>
  </inkml:definitions>
  <inkml:trace contextRef="#ctx0" brushRef="#br0">1947 1 8936,'-15'8'3465,"-94"64"-1362,-148 129 1,141-107-796,-318 242 1585,-391 329 11,665-513-2916,130-121-5079,48-62 1658,22-54 0,-6-2-4467</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43.833"/>
    </inkml:context>
    <inkml:brush xml:id="br0">
      <inkml:brushProperty name="width" value="0.025" units="cm"/>
      <inkml:brushProperty name="height" value="0.025" units="cm"/>
    </inkml:brush>
  </inkml:definitions>
  <inkml:trace contextRef="#ctx0" brushRef="#br0">1 1 15887,'0'0'1057,"0"85"-865,10-31 129,21 12 575,15 4 354,21 7-33,17 6-385,16 5-479,18 6-129,10 5-128,7 3-96,1-1 0,1-6-1057,-12-11-1153,-15-12-2819</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51.635"/>
    </inkml:context>
    <inkml:brush xml:id="br0">
      <inkml:brushProperty name="width" value="0.025" units="cm"/>
      <inkml:brushProperty name="height" value="0.025" units="cm"/>
    </inkml:brush>
  </inkml:definitions>
  <inkml:trace contextRef="#ctx0" brushRef="#br0">46 633 11050,'0'0'2905,"-7"11"-124,-22 33-448,20-22-246,9-22-2048,0 1 0,0-1 0,0 0-1,0 0 1,0 1 0,0-1 0,0 0 0,0 0 0,0 0 0,0 1-1,0-1 1,0 0 0,0 0 0,0 0 0,1 1 0,-1-1 0,0 0-1,0 0 1,0 0 0,0 0 0,0 0 0,1 1 0,-1-1 0,0 0-1,0 0 1,0 0 0,1 0 0,-1 0 0,0 0 0,0 0 0,0 0-1,1 0 1,-1 0 0,0 0 0,0 1 0,1-1 0,-1 0 0,0-1-1,0 1 1,0 0 0,1 0 0,-1 0 0,28-14 1402,4-15-671,-2-1-1,-1-1 0,49-70 0,-44 55-659,282-383-1033,-307 415 727,5-6-305,-13 22 217,-5 14 0,2-11 216,-15 45-265,1 1 0,3 0 0,2 1 0,2 1 0,-2 68 0,14-46-2815,7-27-3249,-5-35 1613</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51.961"/>
    </inkml:context>
    <inkml:brush xml:id="br0">
      <inkml:brushProperty name="width" value="0.025" units="cm"/>
      <inkml:brushProperty name="height" value="0.025" units="cm"/>
    </inkml:brush>
  </inkml:definitions>
  <inkml:trace contextRef="#ctx0" brushRef="#br0">32 0 12332,'0'0'2589,"-6"9"-1698,-17 30-442,22-38-409,1 0 1,0 0-1,-1 0 1,1 0-1,0 0 1,0 0 0,0 0-1,0 1 1,0-1-1,0 0 1,0 0-1,0 0 1,0 0-1,1 0 1,-1 0 0,0 0-1,1 0 1,-1 0-1,1 0 1,-1 0-1,1 0 1,-1 0-1,1 0 1,0 0 0,-1-1-1,1 1 1,0 0-1,0 0 1,0-1-1,-1 1 1,1-1-1,0 1 1,0 0-1,0-1 1,1 1 0,38 15 1239,-34-14-988,24 5 477,-1-1 1,2-2-1,-1 0 1,1-2-1,35-3 1,-19 1-3020,52 7 0,-87-5-2682</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52.318"/>
    </inkml:context>
    <inkml:brush xml:id="br0">
      <inkml:brushProperty name="width" value="0.025" units="cm"/>
      <inkml:brushProperty name="height" value="0.025" units="cm"/>
    </inkml:brush>
  </inkml:definitions>
  <inkml:trace contextRef="#ctx0" brushRef="#br0">1 46 12620,'0'0'5952,"12"-6"-4740,0-1-910,0 2-1,0-1 1,0 2 0,1 0-1,0 0 1,-1 1-1,1 1 1,1 0 0,12 0-1,33 1 138,0 4-1,61 9 1,-88-6-1604,-1 1 1,59 22-1,-49-16-3383,-25-12-892</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57.182"/>
    </inkml:context>
    <inkml:brush xml:id="br0">
      <inkml:brushProperty name="width" value="0.025" units="cm"/>
      <inkml:brushProperty name="height" value="0.025" units="cm"/>
    </inkml:brush>
  </inkml:definitions>
  <inkml:trace contextRef="#ctx0" brushRef="#br0">3 25 5637,'8'-15'9558,"-4"15"-4461,-3 26-2070,-2-2-2628,5 136 2548,-23 213 0,22-417-2084,-3-53 1,-1 33-851,2-125-2383,-1 193 2364,1 0 0,-1 0-1,1 0 1,0 0 0,1 0 0,-1 0 0,0 0-1,1-1 1,0 1 0,0 0 0,0-1 0,0 1-1,1-1 1,0 0 0,-1 0 0,1 0 0,0 0-1,0 0 1,1-1 0,-1 1 0,0-1 0,1 0-1,0 0 1,-1 0 0,1-1 0,0 1 0,0-1-1,0 0 1,0 0 0,0 0 0,0 0 0,7-1-1,2 1 35,-1-1-1,1 0 1,0-1-1,-1 0 0,1-1 1,-1-1-1,1 0 1,-1-1-1,19-8 0,-8 1-12,0-1-1,-1 0 1,-1-2-1,34-28 1,-48 36-14,-1 0 0,1 0 1,-1 0-1,-1-1 0,1 0 1,-1 0-1,0-1 0,-1 1 1,0-1-1,0 0 0,-1 0 1,1 0-1,-2 0 0,1-1 1,-1 1-1,-1-1 0,1-10 1,-1 17-4,-1 1 1,0 0 0,0 0 0,0 0-1,0 0 1,0 0 0,0 0-1,0 0 1,-1 0 0,1-1 0,0 1-1,-1 0 1,1 0 0,0 0 0,-1 0-1,1 0 1,-1 0 0,0 0 0,1 1-1,-1-1 1,0 0 0,0 0-1,-1-1 1,1 2-2,0 0 0,0-1 0,0 1-1,0 0 1,0 0 0,0 0 0,-1 1-1,1-1 1,0 0 0,0 0 0,0 0 0,0 1-1,0-1 1,0 1 0,0-1 0,0 1-1,0-1 1,0 1 0,-1 0 0,-4 4-9,0 0 0,0 0 0,1 0 1,0 1-1,-9 10 0,-3 10 163,1 0 0,0 2 0,2 0 0,2 0 0,0 1 0,2 0 0,1 1 0,2 1-1,0-1 1,-2 38 0,9-65-137,0 1 0,-1 0-1,2 0 1,-1-1 0,0 1-1,1 0 1,-1-1 0,1 1-1,0-1 1,1 1 0,-1-1-1,0 1 1,1-1 0,0 0-1,0 1 1,0-1 0,0 0-1,0-1 1,4 5 0,-1-4-2,-1 0 0,1-1 0,0 1 1,0-1-1,0 0 0,0-1 0,0 1 1,1-1-1,-1 0 0,0 0 0,1-1 1,9 1-1,1-1-529,0 0 0,1-1 0,-1-1 0,0-1 0,0 0 1,0-1-1,30-11 0,-28 7-1362,0-1 0,0-1 1,-2 0-1,1-1 0,-1-1 1,19-17-1,8-15-8483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15.456"/>
    </inkml:context>
    <inkml:brush xml:id="br0">
      <inkml:brushProperty name="width" value="0.025" units="cm"/>
      <inkml:brushProperty name="height" value="0.025" units="cm"/>
    </inkml:brush>
  </inkml:definitions>
  <inkml:trace contextRef="#ctx0" brushRef="#br0">1 93 14157,'0'0'12204,"7"-48"-12140,11 31-64,-1 6-352,-1 4-1538,1 1-1409,-5 3-2082,-2 3-7688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57.551"/>
    </inkml:context>
    <inkml:brush xml:id="br0">
      <inkml:brushProperty name="width" value="0.025" units="cm"/>
      <inkml:brushProperty name="height" value="0.025" units="cm"/>
    </inkml:brush>
  </inkml:definitions>
  <inkml:trace contextRef="#ctx0" brushRef="#br0">244 1 15310,'-10'0'2285,"3"0"-2026,0 1 0,0 0 0,0 1-1,0-1 1,1 1 0,-1 1 0,1-1 0,-1 1-1,1 0 1,0 1 0,0-1 0,1 1 0,-1 1-1,1-1 1,0 1 0,0-1 0,0 2-1,0-1 1,1 0 0,-6 10 0,-5 7 436,0 0 1,1 1-1,-18 41 1,27-50-422,0 0 0,0 0 0,1 0 0,1 0-1,1 1 1,0-1 0,0 1 0,2 18 0,0-31-245,0 0 1,0 1-1,0-1 0,1 0 0,-1 0 0,1 0 0,-1 1 0,1-1 0,0 0 0,0 0 0,0 0 0,0 0 0,0 0 0,1-1 0,-1 1 0,0 0 0,1 0 0,-1-1 0,1 1 0,0-1 0,3 3 0,-1-2 17,-1-1 0,1 0 0,-1 0 0,1 0 0,-1 0-1,1 0 1,0-1 0,0 0 0,-1 1 0,1-1 0,0-1-1,4 0 1,4-1 72,0 0 0,0-1 0,0-1 0,0 0 0,-1-1 0,1 0 0,10-7-1,0-3-30,0-1-1,-1 0 0,-1-2 0,-1 0 1,30-38-1,-38 43-71,-1-1 0,0 0 0,-2 0 0,1-1 0,-2 0 0,0-1 0,-1 0 1,-1 0-1,0 0 0,3-20 0,-8 35-17,1 1 0,-1-1 0,0 0 0,1 1 0,-1-1 0,0 0 0,0 1 1,0-1-1,0 0 0,0 1 0,0-1 0,0 0 0,0 0 0,0 1 0,0-1 0,0 0 1,0 1-1,0-1 0,0 0 0,-1 1 0,1-1 0,0 0 0,-1 1 0,1-1 0,0 0 0,-1 1 1,1-1-1,-1 1 0,1-1 0,-1 1 0,0-1 0,-15 16-39,-17 38 164,18-22-47,2-8 28,1 1 0,1 1 0,1 0 0,1 0 0,1 1 0,2 0 0,-5 37 0,10-62-101,1 0 0,0 0 0,0 0 0,0 1 1,0-1-1,0 0 0,1 0 0,-1 1 0,0-1 0,0 0 0,1 0 1,-1 0-1,1 0 0,-1 0 0,1 1 0,-1-1 0,1 0 1,0 0-1,0 0 0,-1-1 0,1 1 0,0 0 0,0 0 1,0 0-1,0 0 0,0-1 0,0 1 0,0-1 0,0 1 1,2 0-1,1 0 4,0 0 1,0-1 0,0 0-1,0 0 1,0 0 0,-1 0 0,1-1-1,0 1 1,0-1 0,4-1-1,12-5-1098,-1 0 0,34-18 0,-42 20-1061,-1-2 1,1 1 0,-1-2-1,-1 1 1,16-16 0,-2-5-6167</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57.880"/>
    </inkml:context>
    <inkml:brush xml:id="br0">
      <inkml:brushProperty name="width" value="0.025" units="cm"/>
      <inkml:brushProperty name="height" value="0.025" units="cm"/>
    </inkml:brush>
  </inkml:definitions>
  <inkml:trace contextRef="#ctx0" brushRef="#br0">199 0 19699,'0'0'1420,"-5"13"-246,-2 3-718,-100 256 6022,85-209-5608,3 1 1,-16 102-1,35-163-994,-1 6 228,0 0 0,0 0 0,1 1 0,1 11 1,-1-20-207,0 1 1,0-1 0,1 0 0,-1 0-1,0 1 1,1-1 0,-1 0 0,1 0 0,-1 0-1,1 1 1,0-1 0,0 0 0,-1 0-1,1 0 1,0 0 0,2 1 0,-2-2-176,0 1-1,0-1 1,0 1 0,0-1 0,0 0 0,0 0 0,1 0 0,-1 0 0,0 1 0,0-1-1,0-1 1,0 1 0,1 0 0,-1 0 0,0 0 0,0-1 0,0 1 0,0 0 0,0-1 0,0 1-1,0-1 1,1 0 0,12-12-6038,1-10-5168</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58.239"/>
    </inkml:context>
    <inkml:brush xml:id="br0">
      <inkml:brushProperty name="width" value="0.025" units="cm"/>
      <inkml:brushProperty name="height" value="0.025" units="cm"/>
    </inkml:brush>
  </inkml:definitions>
  <inkml:trace contextRef="#ctx0" brushRef="#br0">1 199 16720,'0'0'10580,"8"-1"-9629,12-3-740,-1-2 1,1 0 0,-1-2 0,-1 0 0,1-1-1,-1-1 1,-1 0 0,0-1 0,0-1-1,-1-1 1,-1-1 0,0 0 0,-1 0-1,13-19 1,-26 33-202,0-1-1,-1 1 1,1-1 0,-1 1-1,1-1 1,-1 1-1,1-1 1,-1 1 0,1-1-1,-1 0 1,0 1 0,1-1-1,-1 1 1,0-1-1,1 0 1,-1 1 0,0-1-1,0 0 1,0 0 0,0 1-1,1-1 1,-1 0-1,0 1 1,0-1 0,0 0-1,-1 0 1,1 1 0,0-1-1,0 0 1,0 1-1,0-1 1,-1 0 0,1 1-1,0-1 1,-1 0 0,1 1-1,0-1 1,-2 0-1,1 1-4,-1 0-1,0 0 0,1 0 0,-1 0 0,0 0 0,1 0 0,-1 1 0,0-1 0,1 1 0,-1-1 0,1 1 0,-1 0 0,1 0 0,-1-1 0,1 1 0,0 0 0,-3 2 0,-19 17 33,0 2-1,2 0 0,0 1 0,2 1 0,0 1 1,2 0-1,1 2 0,-19 40 0,31-59 14,0 0-1,1 1 1,0-1-1,1 1 1,0-1 0,-2 17-1,3-24-43,1 1-1,0 0 1,0 0 0,1 0-1,-1-1 1,0 1-1,1 0 1,-1 0 0,1-1-1,-1 1 1,1 0-1,0-1 1,-1 1 0,1 0-1,0-1 1,0 1 0,0-1-1,1 0 1,-1 1-1,0-1 1,0 0 0,1 0-1,-1 1 1,1-1-1,-1 0 1,1 0 0,-1-1-1,1 1 1,0 0-1,-1-1 1,1 1 0,0 0-1,0-1 1,-1 0 0,1 0-1,0 1 1,0-1-1,2 0 1,14 1-691,0-1 0,0-1 0,-1 0 0,1-2 0,26-6-1,-24 4-1340,0-2 0,0 0-1,0-1 1,25-16-1,-11 2-13006</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58.846"/>
    </inkml:context>
    <inkml:brush xml:id="br0">
      <inkml:brushProperty name="width" value="0.025" units="cm"/>
      <inkml:brushProperty name="height" value="0.025" units="cm"/>
    </inkml:brush>
  </inkml:definitions>
  <inkml:trace contextRef="#ctx0" brushRef="#br0">197 1 19571,'0'0'3171,"-33"85"-1442,14-37-544,0 9-32,1 5-320,3-2-160,3-3-513,5-7-96,1-9-64,1-4-673,1-7-608,-7-9-705,1-7-928,-7-9-1923,-4-5-3555</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59.294"/>
    </inkml:context>
    <inkml:brush xml:id="br0">
      <inkml:brushProperty name="width" value="0.025" units="cm"/>
      <inkml:brushProperty name="height" value="0.025" units="cm"/>
    </inkml:brush>
  </inkml:definitions>
  <inkml:trace contextRef="#ctx0" brushRef="#br0">1 135 14382,'11'-11'2386,"3"-2"-1691,1 0 0,0 1 0,1 1 0,0 0 0,1 1 0,0 1 0,1 1 0,-1 0 0,2 1-1,21-5 1,-24 9-255,1 0-1,0 1 0,0 1 0,-1 0 0,21 3 0,-33-2-394,-1 1 0,1-1 0,0 1 1,-1 0-1,1 1 0,-1-1 0,1 0 0,-1 1 1,0 0-1,0 0 0,0 0 0,5 4 0,-6-4-35,0 0 0,-1 0 0,0 0-1,1 0 1,-1 1 0,0-1 0,0 0 0,0 1-1,0-1 1,-1 1 0,1-1 0,0 1-1,-1-1 1,0 1 0,0-1 0,0 1 0,0-1-1,0 1 1,0-1 0,-2 5 0,0 1 137,0 0-1,-1-1 1,-1 1 0,1-1 0,-1 0 0,0 0 0,-1 0 0,1 0 0,-1-1 0,-1 0 0,-11 11 0,-11 8 638,-38 26 1,54-42-528,-1 0-11,9-7-205,0 0 0,1 0 0,-1 0-1,1 1 1,0-1 0,0 1 0,0 0 0,0 0-1,0 0 1,1 1 0,-1-1 0,-2 6-1,8-8-69,0 1 0,1-2 0,-1 1 0,1 0 0,-1-1 0,0 1 0,1-1 0,-1 0 0,1 0 0,4-1 0,-3 1-59,22 0-338,0-1-177,0 1 0,1 2-1,-1 0 1,39 10 0,-60-11 539,0 1 1,-1-1 0,1 2 0,0-1-1,-1 0 1,1 1 0,-1 0 0,0 1-1,0-1 1,0 1 0,0 0 0,-1 0-1,0 0 1,1 1 0,-1 0 0,-1-1-1,1 1 1,-1 1 0,0-1 0,0 0-1,-1 1 1,1 0 0,-1-1 0,0 1-1,1 11 1,-1-8 176,-2 0 0,1 0 0,-1-1 0,-1 1 0,0 0-1,0-1 1,0 1 0,-1 0 0,0-1 0,-1 0 0,0 1 0,0-1 0,-1 0 0,0-1 0,-1 1-1,1-1 1,-1 0 0,-1 0 0,1 0 0,-1 0 0,-1-1 0,1 0 0,-1-1 0,0 1 0,-13 6-1,4-2 163,-2 0 0,1-2 0,-1 0 0,-1-1-1,1 0 1,-1-2 0,-1 0 0,1-1-1,0-1 1,-32 0 0,45-3-317,-1-1 0,1 0 0,-1 0-1,1-1 1,0 1 0,-1-1 0,1-1 0,0 1 0,0-1-1,0 0 1,1-1 0,-1 1 0,1-1 0,0 0 0,0 0-1,0-1 1,0 0 0,1 0 0,0 0 0,0 0 0,0 0-1,1-1 1,-1 0 0,1 0 0,1 0 0,-1 0 0,1 0-1,0 0 1,1-1 0,-1 1 0,1 0 0,0-1 0,1 0-1,0 1 1,0-1 0,0 1 0,3-12 0,-3 16-400,1-1 0,0 1 0,0 0 0,0 0 0,0 0-1,1-1 1,-1 1 0,1 1 0,-1-1 0,1 0 0,-1 0 0,1 0 0,0 1 0,0-1 0,0 1 0,0-1 0,0 1 0,0 0 0,0 0 0,1 0 0,-1 0 0,0 0-1,1 1 1,-1-1 0,1 1 0,-1-1 0,0 1 0,5 0 0,24-3-6760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2:59.651"/>
    </inkml:context>
    <inkml:brush xml:id="br0">
      <inkml:brushProperty name="width" value="0.025" units="cm"/>
      <inkml:brushProperty name="height" value="0.025" units="cm"/>
    </inkml:brush>
  </inkml:definitions>
  <inkml:trace contextRef="#ctx0" brushRef="#br0">72 254 16047,'0'0'3385,"12"-10"-230,12-11-1565,-2-1-1,23-27 1,-39 42-1389,-1 0-1,1 0 1,-1 0 0,0-1-1,-1 0 1,0 0-1,0 0 1,0-1-1,-1 1 1,-1-1-1,1 0 1,-2 1 0,1-1-1,0-12 1,-2 20-180,0 0 1,0 0 0,0 0-1,0 1 1,-1-1 0,1 0 0,0 0-1,0 1 1,-1-1 0,1 0-1,0 0 1,-1 1 0,1-1-1,-1 0 1,1 1 0,-1-1-1,1 1 1,-1-1 0,1 1 0,-1-1-1,0 1 1,1-1 0,-1 1-1,0-1 1,1 1 0,-1 0-1,-1-1 1,-25 2 243,20 1-238,0 0 0,0 1 0,0 0 1,0 0-1,-10 8 0,5-2 49,0 1 0,1 1 0,0 0 0,1 0 0,1 1 0,-1 0 0,2 1 0,0 0 0,1 0 0,0 1 0,0 0-1,2 0 1,0 1 0,0-1 0,2 1 0,0 0 0,-2 27 0,5-40-75,-1 1 0,1-1 0,1 1 0,-1-1 0,0 0 1,1 1-1,-1-1 0,1 1 0,0-1 0,-1 0 0,1 1 0,1-1 0,-1 0 0,0 0 0,0 0 1,1 0-1,-1 0 0,1 0 0,0 0 0,-1 0 0,4 1 0,-2-1 1,0 0 0,1 0 0,-1-1-1,1 0 1,0 1 0,-1-1 0,1 0 0,0-1 0,0 1 0,0-1-1,0 0 1,5 0 0,5-1-36,-1-1-1,1-1 1,-1 0 0,0 0-1,0-1 1,24-12 0,-17 6-880,-1-1 0,0 0 0,23-20 1,-31 21-433,0 0 1,-1 0-1,0-1 1,-1 0-1,0-1 1,9-16-1,9-26-6624</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3:00.039"/>
    </inkml:context>
    <inkml:brush xml:id="br0">
      <inkml:brushProperty name="width" value="0.025" units="cm"/>
      <inkml:brushProperty name="height" value="0.025" units="cm"/>
    </inkml:brush>
  </inkml:definitions>
  <inkml:trace contextRef="#ctx0" brushRef="#br0">174 0 12588,'-9'14'5039,"-5"7"-3934,-19 28 3099,-34 67-1,58-99-3772,2 0 0,0 0 0,1 1 0,0-1 0,2 1 0,0 1 0,1-1 0,1 1 0,-1 19-1,4-36-420,-1 1-1,0-1 0,0 1 0,1-1 1,0 0-1,-1 1 0,1-1 0,0 1 0,0-1 1,0 0-1,0 0 0,1 0 0,-1 0 0,1 0 1,-1 0-1,1 0 0,0 0 0,-1 0 1,1-1-1,0 1 0,0-1 0,0 1 0,0-1 1,1 0-1,-1 0 0,0 0 0,1 0 0,-1 0 1,0 0-1,1-1 0,-1 1 0,1-1 1,2 0-1,10 2 48,1-1 1,0-1-1,0-1 1,20-3-1,-10 1-209,-23 3 147,6-1-37,-1 0-1,1 1 1,0 0-1,-1 0 1,1 1-1,9 2 1,-16-2 47,1-1-1,-1 1 1,0 0 0,0 0-1,0 1 1,0-1 0,0 0-1,-1 1 1,1-1 0,0 1 0,-1-1-1,1 1 1,-1 0 0,1-1-1,-1 1 1,0 0 0,1 0 0,-1 0-1,0 0 1,-1 1 0,1-1-1,0 0 1,-1 0 0,1 0 0,-1 1-1,1-1 1,-1 0 0,0 3-1,0 25 532,0-27-267,1-11-82,1-5-143,2-19-44,-1 0 0,-2-43 0,-1 39 0,0 38-91,1 0 0,0 0 0,-1 0 0,1 0 0,0 0 0,1 0 0,-1 0 0,0 0 0,0 0 0,1-1 0,-1 1 0,1 0 0,-1-1 0,1 1 0,0-1 0,0 0 0,0 0 0,0 1 0,-1-1 0,2 0 0,-1-1 0,0 1 0,0 0 0,0-1 0,4 2 0,59 9-3517,-56-10 3135,10 1-2343,0-1-1,0-1 1,29-3-1,-14-7-2724</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3:00.381"/>
    </inkml:context>
    <inkml:brush xml:id="br0">
      <inkml:brushProperty name="width" value="0.025" units="cm"/>
      <inkml:brushProperty name="height" value="0.025" units="cm"/>
    </inkml:brush>
  </inkml:definitions>
  <inkml:trace contextRef="#ctx0" brushRef="#br0">115 0 11819,'0'0'6903,"-9"6"-4677,-3 3-1412,0 1 1,1-1-1,-18 21 1,24-25-458,1-1 1,0 1-1,0 0 1,1 1 0,0-1-1,0 1 1,0-1-1,0 1 1,1 0-1,0 0 1,0 0 0,1 1-1,-2 10 1,3-17-345,0 1 0,0-1 0,0 1 0,0 0 0,0-1 0,0 1 1,1-1-1,-1 1 0,0-1 0,0 1 0,0-1 0,1 1 0,-1-1 1,0 1-1,0-1 0,1 1 0,-1-1 0,1 0 0,-1 1 0,0-1 1,1 1-1,-1-1 0,1 0 0,-1 0 0,1 1 0,-1-1 0,1 0 0,-1 1 1,1-1-1,-1 0 0,1 0 0,22-1 285,21-17 62,-31 9-451,0-2-1,-1 0 1,0 0 0,0-1-1,-2-1 1,0 1 0,0-2-1,14-26 1,-59 123-187,32-76 280,1-1 0,0 1 0,0 0 1,1 0-1,0 0 0,0 0 1,0 1-1,1-1 0,1 0 0,-1 0 1,2 7-1,-1-12-107,0-1-1,0 1 1,0-1-1,0 1 1,0-1-1,0 1 1,0-1 0,1 0-1,-1 0 1,0 1-1,1-1 1,-1 0 0,1 0-1,-1-1 1,1 1-1,0 0 1,-1 0-1,1-1 1,0 1 0,0-1-1,-1 0 1,1 1-1,0-1 1,0 0 0,0 0-1,-1 0 1,1 0-1,0 0 1,0-1-1,0 1 1,-1 0 0,1-1-1,0 1 1,2-2-1,3 0-1410,1 0 0,-1-1 0,0 0 0,0 0 0,0 0 0,12-9 0,12-15-10196</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3:00.817"/>
    </inkml:context>
    <inkml:brush xml:id="br0">
      <inkml:brushProperty name="width" value="0.025" units="cm"/>
      <inkml:brushProperty name="height" value="0.025" units="cm"/>
    </inkml:brush>
  </inkml:definitions>
  <inkml:trace contextRef="#ctx0" brushRef="#br0">112 224 11403,'-8'10'4810,"-6"6"-3871,-42 57 4354,51-67-4754,1 1-1,0 0 0,0 1 1,1-1-1,0 1 1,0 0-1,1 0 0,0 0 1,-2 15-1,4-21-526,0-1 0,0 1-1,0-1 1,1 1 0,-1-1 0,0 1 0,1 0-1,-1-1 1,1 1 0,-1-1 0,1 0 0,-1 1-1,1-1 1,0 1 0,0-1 0,0 0 0,0 0-1,0 1 1,0-1 0,0 0 0,0 0 0,1 0-1,-1 0 1,0 0 0,3 1 0,0 0-3,0-1 0,1 1 0,-1-1 0,0 0 0,1 0 0,0 0-1,-1-1 1,1 0 0,5 0 0,2 0-39,-1-1-1,1-1 0,0 0 1,0-1-1,0 0 0,17-7 1,-12 1-62,0-1 0,-1-1 1,0 0-1,-1-1 0,0-1 1,-1 0-1,0-1 1,-1-1-1,-1 0 0,15-24 1,-18 25 118,-1 1 1,-1-2 0,-1 1 0,0-1-1,0 0 1,-2 0 0,0 0 0,0 0-1,-2-1 1,0 0 0,0 0 0,-2 1-1,-1-21 1,1 34 0,0 0 0,0 0 0,-1 0-1,1 0 1,-1 0 0,1 0 0,-1 1 0,0-1-1,1 0 1,-1 0 0,0 1 0,0-1 0,0 0-1,0 1 1,-1-1 0,1 1 0,0 0 0,-1-1-1,1 1 1,-1 0 0,1 0 0,-1 0 0,0 0-1,1 0 1,-1 0 0,0 0 0,0 0 0,1 1-1,-1-1 1,0 1 0,0 0 0,0-1 0,0 1-1,0 0 1,0 0 0,0 0 0,0 0 0,0 0-1,1 1 1,-1-1 0,0 1 0,-3 0 0,-3 1 30,-1 1 0,0 0 0,1 0 0,0 1 0,0 0 0,0 1 0,-13 9 0,-2 5 381,1 0-1,-20 23 1,36-34-216,-1-1-1,1 1 1,1 0 0,-1 0 0,1 1 0,1 0 0,0 0 0,0 0 0,-5 17 0,9-25-223,0 1 0,-1-1 0,1 1 0,0-1 0,0 0 0,0 1 1,0-1-1,0 1 0,1-1 0,-1 1 0,0-1 0,1 0 0,-1 1 0,1-1 0,-1 0 0,1 1 0,-1-1 0,1 0 0,0 0 0,0 0 0,0 0 0,0 1 0,0-1 0,0 0 0,0 0 0,0-1 0,0 1 1,0 0-1,0 0 0,1-1 0,-1 1 0,0 0 0,0-1 0,1 1 0,-1-1 0,0 0 0,3 1 0,6 1-80,0-1-1,0 0 1,-1-1 0,16-1-1,-9 1-229,57-2-1372,-37 0 220,0 1-1,56 7 0,-90-5 1498,0-1 0,0 1 0,0-1 0,0 1-1,0 0 1,0-1 0,0 1 0,0 0 0,-1 0-1,1 1 1,0-1 0,0 0 0,-1 1 0,1-1-1,-1 1 1,1-1 0,-1 1 0,0 0 0,0-1-1,2 5 1,-1-2 150,0 1 1,-1 0-1,1 0 0,-1-1 0,0 1 1,-1 0-1,1 0 0,-1 9 1,-2 8 562,-1 0 1,-1 0-1,-7 25 1,8-36-638,3-9-193,-6 33 438,9-22-1901,-2-13 1347,-1 0 0,1 0 0,0 0-1,-1 0 1,1 0 0,0 0 0,-1-1 0,1 1 0,-1 0 0,1 0 0,0 0-1,-1-1 1,1 1 0,-1 0 0,1-1 0,-1 1 0,1 0 0,-1-1 0,1 1-1,-1-1 1,1 1 0,-1-1 0,1 1 0,0-1 0,14-21-7559,2-11-6699</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3:01.615"/>
    </inkml:context>
    <inkml:brush xml:id="br0">
      <inkml:brushProperty name="width" value="0.025" units="cm"/>
      <inkml:brushProperty name="height" value="0.025" units="cm"/>
    </inkml:brush>
  </inkml:definitions>
  <inkml:trace contextRef="#ctx0" brushRef="#br0">140 0 17585,'0'0'3331,"-4"11"-844,-28 85 1991,4-11-2048,-26 120-1,46-159-2415,-5 91-1,13-137-13,0 0 0,0 0 0,0 0 0,0 0 0,0 0 0,0 0 0,0 1 0,0-1 0,0 0 0,0 0 0,0 0 0,0 0 0,0 0 0,0 0 0,0 0 0,0 1 0,0-1 0,0 0 0,0 0 0,0 0 0,0 0 0,0 0 0,0 0 0,0 0 0,1 0 0,-1 0 0,0 0 0,0 1 0,0-1 0,0 0 0,0 0 0,0 0 0,0 0 0,0 0 0,0 0 0,1 0 0,-1 0 0,0 0 0,0 0 0,0 0 0,0 0 0,0 0 0,0 0 0,0 0 0,1 0 0,-1 0 0,0 0 0,0 0 0,0 0 0,0 0 0,0 0 0,0 0 0,0 0 0,0 0 0,1 0 0,-1 0 0,0 0 0,0 0 0,0 0 0,0 0 0,0-1 0,0 1 0,0 0 0,0 0 0,10-10 0,7-13 0,4-14 0,-3-1 0,-1 0 0,14-51 0,-27 95 0,-1-1 0,0 0 0,0-1 0,0 1 0,0-1 0,1 0 0,-1 0 0,1 0 0,0 0 0,0-1 0,1 1 0,-1-1 0,10 4 0,-3-4 0,1 0 0,-1-1 0,1-1 0,0 0 0,0 0 0,-1-2 0,1 1 0,0-1 0,0-1 0,-1 0 0,1-1 0,12-4 0,14-8 0,-2 0 0,45-27 0,9-5 0,-89 47 0,-1 0 0,0 0 0,0 0 0,0 0 0,1 0 0,-1 0 0,0 0 0,0 0 0,1 0 0,-1 0 0,0 0 0,0 0 0,0 0 0,1 0 0,-1 0 0,0 0 0,0 0 0,0 1 0,1-1 0,-1 0 0,0 0 0,0 0 0,0 0 0,0 0 0,1 1 0,-1-1 0,0 0 0,0 0 0,0 0 0,0 0 0,0 1 0,0-1 0,0 0 0,1 0 0,-1 0 0,0 1 0,0-1 0,0 0 0,0 0 0,0 1 0,0-1 0,0 0 0,0 0 0,0 0 0,0 1 0,0-1 0,0 0 0,0 0 0,-1 1 0,1 8 0,-7 22 0,4-23 0,1 1 0,0 0 0,1 0 0,-1 16 0,2-24 0,0 1 0,0 0 0,1-1 0,-1 1 0,0 0 0,1-1 0,-1 1 0,1-1 0,-1 1 0,1 0 0,0-1 0,-1 0 0,1 1 0,0-1 0,0 1 0,0-1 0,0 0 0,1 0 0,-1 0 0,0 1 0,0-1 0,1 0 0,-1 0 0,1-1 0,-1 1 0,1 0 0,-1 0 0,1-1 0,-1 1 0,4 0 0,15 2-690,1-1-1,0-1 1,0-1-1,-1 0 1,1-2 0,37-7-1,-26 4-570,45-1-1,-75 6 1283,0 0 1,0 0-1,0 1 1,-1-1-1,1 0 1,0 1-1,-1 0 1,1-1-1,0 1 1,-1 0-1,1 0 1,-1 0 0,1 0-1,-1 0 1,1 0-1,-1 0 1,0 1-1,0-1 1,1 0-1,-1 1 1,0-1-1,0 1 1,-1-1-1,1 1 1,0 0-1,0-1 1,-1 1-1,1 0 1,-1 0-1,1-1 1,-1 1-1,0 0 1,0 0 0,0-1-1,0 1 1,0 0-1,0 0 1,0 0-1,-1 1 1,0 13 559,-1 0 1,-1-1-1,-6 23 1,6-29-470,-20 94 720,-20 68 1239,36-149-1878,-1 1-1,-2-2 0,0 1 0,-1-1 1,-17 24-1,26-42-192,0 0 0,0 0 0,-1 0 0,1-1 0,-1 1 0,1-1 0,-1 0 0,0 0 0,0 0 0,0 0 0,0 0 0,0 0 0,0-1 0,0 0 0,-1 0 0,-3 1 0,5-1 0,-1-1 0,1 0 0,0-1 0,0 1 0,0 0 0,-1-1 0,1 1 0,0-1 0,0 0 0,0 0 0,0 1 0,0-1 0,0-1 0,0 1 0,0 0 0,1 0 0,-1-1 0,0 1 0,1-1 0,-1 1 0,1-1 0,-1 0 0,1 0 0,0 0 0,0 1 0,-2-4 0,-10-19 0,1-1 0,1 0 0,1-1 0,2 0 0,-12-54 0,13 31 0,1 0 0,1-71 0,5 112 0,0 0 0,1 0 0,0 0 0,0 0 0,1 1 0,0-1 0,0 1 0,0-1 0,1 1 0,1 0 0,-1 0 0,1 0 0,0 0 0,8-10 0,-4 10 0,-1 0 0,1 0 0,0 0 0,1 1 0,0 1 0,0-1 0,0 2 0,0-1 0,1 1 0,15-4 0,41-10-3262,-42 13-1377,44-17 0,-32 5-2904</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16.842"/>
    </inkml:context>
    <inkml:brush xml:id="br0">
      <inkml:brushProperty name="width" value="0.025" units="cm"/>
      <inkml:brushProperty name="height" value="0.025" units="cm"/>
    </inkml:brush>
  </inkml:definitions>
  <inkml:trace contextRef="#ctx0" brushRef="#br0">0 19 7751,'0'0'13175,"3"-18"-3347,18 67-7815,-16-32-2013,-1 0 0,1 0 0,0 0 0,2-1 0,0 1 0,1-2 0,11 18 0,-20-40-2403,3-11-6204,-2 11 3388,0-2-3311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3:01.942"/>
    </inkml:context>
    <inkml:brush xml:id="br0">
      <inkml:brushProperty name="width" value="0.025" units="cm"/>
      <inkml:brushProperty name="height" value="0.025" units="cm"/>
    </inkml:brush>
  </inkml:definitions>
  <inkml:trace contextRef="#ctx0" brushRef="#br0">52 1 23094,'0'0'5829,"0"53"-4547,0-28-706,1 5-480,4 1-672,-1-3-3140,1 2-4388</inkml:trace>
  <inkml:trace contextRef="#ctx0" brushRef="#br0" timeOffset="1">4 563 20371,'0'0'12396,"-3"-4"-14830,12-9-7720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3:09.433"/>
    </inkml:context>
    <inkml:brush xml:id="br0">
      <inkml:brushProperty name="width" value="0.025" units="cm"/>
      <inkml:brushProperty name="height" value="0.025" units="cm"/>
    </inkml:brush>
  </inkml:definitions>
  <inkml:trace contextRef="#ctx0" brushRef="#br0">0 348 6278,'8'-5'10633,"7"-10"-10208,-5 4-401,7-1 13,1 1 0,0 1 0,0 0-1,1 1 1,1 1 0,-1 1-1,30-7 1,149-21 1440,-189 33-1352,432-60 2367,220-39-3420,-587 92 1393,138-1 1,76 24 117,-154-5-403,213-12-1,-56-23-104,341 16 0,-111 12 307,-261-4-332,-163 6-40,110 19 0,-4 1 40,168 29 575,-353-50-610,33 4 97,93-1 0,16 1 49,-138-3-130,1 2 1,-1 1-1,-1 0 1,0 2-1,0 0 1,0 1-1,28 19 1,-32-17-2,2-1 0,-1-1 0,1-1 0,1 0 0,0-2 1,0 0-1,1-1 0,34 5 0,-1-10 254,0-3-1,102-16 1,35-2 77,-76 19-326,73-4 1900,-186 5-2143,1 0 0,-1 0 1,0-1-1,0 1 1,1-1-1,-1 1 0,0-1 1,0 0-1,0 0 0,0 0 1,0 0-1,0 0 1,0 0-1,0-1 0,0 1 1,1-3-1,-1 2-605,-1 0-1,1-1 0,-1 1 1,0-1-1,0 0 0,0 1 1,0-1-1,0 0 0,0 0 0,-1 0 1,0 1-1,1-1 0,-1-4 1,0-34-12245</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3:30.216"/>
    </inkml:context>
    <inkml:brush xml:id="br0">
      <inkml:brushProperty name="width" value="0.025" units="cm"/>
      <inkml:brushProperty name="height" value="0.025" units="cm"/>
    </inkml:brush>
  </inkml:definitions>
  <inkml:trace contextRef="#ctx0" brushRef="#br0">13 182 4869,'0'0'156,"0"0"1,-1 1 0,1-1 0,0 0 0,-1 0 0,1 0-1,-1 0 1,1 0 0,0 0 0,-1 0 0,1 0 0,-1 0 0,1 0-1,0 0 1,-1 0 0,1 0 0,-1 0 0,1 0 0,0 0-1,-1 0 1,1 0 0,0-1 0,-1 1 0,1 0 0,0 0-1,-1 0 1,1-1 0,0 1 0,-1 0 0,1-1 0,0 1-1,0 0 1,-1 0 0,1-1 0,0 1 0,0 0 0,-1-1-1,1 0 1,14-9 1161,29-7-1396,-2 7 684,2 2 0,-1 1 0,59 0 0,132 9 436,-76 2-696,1019-37 2830,-104-2-2648,-368 7 185,25 0-144,429 48-158,-796-26-386,-73 0 390,301 31-1,-371 11-349,-141-20-23,0-4 1,109 4-1,248-51 83,-351 25-117,27 3-484,-99 7 313,0 1 1,-1 0-1,1 1 0,-1 0 1,1 1-1,-1 0 0,14 7 1,-21-8-122,38 12-5790,-27-13-1165</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3:36.096"/>
    </inkml:context>
    <inkml:brush xml:id="br0">
      <inkml:brushProperty name="width" value="0.025" units="cm"/>
      <inkml:brushProperty name="height" value="0.025" units="cm"/>
    </inkml:brush>
  </inkml:definitions>
  <inkml:trace contextRef="#ctx0" brushRef="#br0">69 1 19378,'0'0'6300,"-7"11"-4528,-3 8-1373,1 1 0,1-1 1,0 1-1,1 1 0,2-1 0,0 1 0,1 0 1,-1 24-1,5-43-372,0 0 1,1 0 0,-1 0-1,1-1 1,-1 1 0,1 0-1,0 0 1,0-1 0,0 1-1,0 0 1,0-1 0,0 1-1,0-1 1,0 1 0,1-1-1,-1 0 1,0 1 0,1-1-1,-1 0 1,1 0-1,0 0 1,-1 0 0,1 0-1,0-1 1,-1 1 0,1 0-1,0-1 1,0 1 0,0-1-1,0 0 1,2 0 0,11 3 169,-1-2 1,1 0-1,16-2 1,-16 1-149,25 0-89,18 1-1018,0-2 0,101-16 0,-154 16-203,1 0 0,-1-1 0,0 1 0,0-1-1,0 0 1,0-1 0,7-3 0,1-8-6640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3:36.441"/>
    </inkml:context>
    <inkml:brush xml:id="br0">
      <inkml:brushProperty name="width" value="0.025" units="cm"/>
      <inkml:brushProperty name="height" value="0.025" units="cm"/>
    </inkml:brush>
  </inkml:definitions>
  <inkml:trace contextRef="#ctx0" brushRef="#br0">1 10 19442,'0'0'3956,"13"-1"-1655,-2 0-1666,30-4 722,0 2 0,52 4 0,-83-1-1315,0 1-1,0 0 1,-1 0-1,1 1 1,0 0 0,0 1-1,-1 0 1,0 1-1,1 0 1,-1 0 0,-1 1-1,1 0 1,-1 1-1,0-1 1,0 2 0,8 7-1,-14-11-28,1 0 1,-1 0-1,0 0 1,0 1-1,0-1 0,-1 0 1,1 1-1,-1 0 0,0-1 1,0 1-1,0 0 0,0-1 1,-1 1-1,1 0 0,-1 0 1,0-1-1,-1 7 0,0-4 38,-1 0 0,1 0-1,-1 1 1,-1-1 0,1-1-1,-1 1 1,0 0 0,-1-1-1,-5 9 1,-9 6 169,-1 0 0,0-1 0,-43 31-1,46-37-190,-48 42-734,64-59-3971,7-22-5318</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3:38.292"/>
    </inkml:context>
    <inkml:brush xml:id="br0">
      <inkml:brushProperty name="width" value="0.025" units="cm"/>
      <inkml:brushProperty name="height" value="0.025" units="cm"/>
    </inkml:brush>
  </inkml:definitions>
  <inkml:trace contextRef="#ctx0" brushRef="#br0">320 418 12043,'0'0'5648,"-9"-3"-2802,-4 0-2357,1-1 1,-1 2-1,0 0 1,0 0-1,-1 1 1,1 1 0,0 0-1,0 1 1,0 0-1,0 1 1,-16 5-1,21-5-326,0 0-1,0 1 0,0 0 1,1 1-1,-1 0 0,1 0 1,0 0-1,0 1 0,1 0 1,-1 0-1,1 1 0,0 0 1,1 0-1,-1 0 0,1 1 1,0 0-1,1 0 0,0 0 1,0 0-1,-4 10 0,7-15-145,1-1-1,-1 0 1,1 0 0,-1 1-1,1-1 1,0 0-1,-1 0 1,1 1 0,0-1-1,0 0 1,0 1-1,0-1 1,0 0 0,0 1-1,0-1 1,0 0-1,0 1 1,1-1 0,-1 0-1,1 0 1,-1 1-1,1-1 1,-1 0-1,1 0 1,1 2 0,0-2-3,-1 0 1,1 0-1,-1 0 1,1-1 0,0 1-1,-1 0 1,1-1-1,0 0 1,-1 1-1,1-1 1,0 0 0,0 0-1,0 0 1,-1 0-1,1 0 1,2-1-1,6 0 36,0-1 0,-1-1-1,1 0 1,-1 0 0,18-9-1,-4-1 7,-1-1-1,36-31 1,-51 40-56,-1-1 1,1 0 0,-1-1 0,-1 0-1,1 0 1,-1 0 0,0 0 0,-1-1-1,1 0 1,-2 0 0,1 0 0,2-9-1,-6 16-4,0 1 0,1-1 0,-1 0 0,0 1 1,0-1-1,0 0 0,0 0 0,0 1 0,0-1 0,0 0 0,0 0 0,0 1 0,0-1 0,0 0 0,0 0 0,0 1 0,-1-1 0,1 0 0,0 1 0,0-1 0,-1 0 0,1 1 0,-2-2 0,-12 4-215,-17 23 5,26-19 257,0 0-1,1 0 1,-1 0 0,2 0-1,-1 1 1,1 0 0,0 0-1,0 0 1,0 0 0,1 0 0,1 0-1,-1 0 1,0 13 0,2-19-17,0 1 1,0-1 0,1 1 0,-1-1 0,1 0-1,-1 0 1,1 1 0,-1-1 0,1 0 0,0 0-1,-1 1 1,1-1 0,0 0 0,0 0 0,0 0-1,0 0 1,0 0 0,0 0 0,0 0 0,1-1-1,-1 1 1,0 0 0,0-1 0,1 1 0,-1-1-1,0 1 1,1-1 0,-1 1 0,0-1-1,1 0 1,-1 0 0,0 0 0,1 0 0,2 0-1,53-4 676,-44 1-689,1-1 0,0 0 1,-1-1-1,0-1 0,0 0 1,-1-1-1,22-15 0,-24 16-15,-1-1 0,0-1 1,-1 1-1,0-1 0,0-1 0,0 1 0,-1-2 0,-1 1 0,0 0 0,7-14 0,-12 13 2,-11 18 0,-13 21 0,17-20 0,1 1 0,0 0 0,1-1 0,0 1 0,0 1 0,1-1 0,1 1 0,-1-1 0,0 18 0,3-27 0,1 1 0,-1-1 0,0 1 0,1 0 0,-1-1 0,1 1 0,0-1 0,-1 0 0,1 1 0,0-1 0,0 1 0,0-1 0,0 0 0,0 0 0,0 0 0,1 0 0,-1 0 0,0 0 0,0 0 0,1 0 0,-1 0 0,1 0 0,-1-1 0,1 1 0,-1 0 0,1-1 0,-1 0 0,1 1 0,-1-1 0,1 0 0,0 0 0,-1 0 0,1 0 0,-1 0 0,1 0 0,0 0 0,1-1 0,6 1 0,-1-1 0,1 0 0,-1-1 0,1 0 0,-1 0 0,10-4 0,-1-3 0,0-1 0,0-1 0,-2-1 0,1 0 0,-1-1 0,-1 0 0,-1-1 0,23-29 0,-55 105 0,16-57 0,1 1 0,0 0 0,0 0 0,1 0 0,0 1 0,0-1 0,0 0 0,1 12 0,0-17 0,1 0 0,-1 0 0,0 1 0,1-1 0,-1 0 0,1 0 0,-1 0 0,1 0 0,0 0 0,-1 0 0,1 0 0,0 0 0,0 0 0,-1 0 0,1-1 0,0 1 0,0 0 0,0 0 0,1 0 0,1 0 0,0 0 0,-1 0 0,1 0 0,0-1 0,0 1 0,0-1 0,0 0 0,-1 1 0,1-1 0,6-1 0,2-1 0,-1 0 0,1-1 0,-1 0 0,0-1 0,0 0 0,0-1 0,0 0 0,-1 0 0,1-1 0,-1-1 0,-1 1 0,1-1 0,10-12 0,11-13 0,50-67 0,-80 99 0,0 0 0,0 0 0,0 0 0,0 0 0,0 0 0,0 0 0,0 1 0,0-1 0,0 0 0,0 0 0,0 0 0,0 0 0,0 0 0,0 0 0,0 0 0,1 0 0,-1 0 0,0 0 0,0 0 0,0 1 0,0-1 0,0 0 0,0 0 0,0 0 0,0 0 0,1 0 0,-1 0 0,0 0 0,0 0 0,0 0 0,0 0 0,0 0 0,0 0 0,0 0 0,1 0 0,-1 0 0,0 0 0,0 0 0,0 0 0,0 0 0,0 0 0,0-1 0,0 1 0,0 0 0,1 0 0,-1 0 0,0 0 0,0 0 0,0 0 0,0 0 0,0 0 0,0 0 0,0 0 0,0 0 0,0-1 0,0 1 0,0 0 0,0 0 0,0 0 0,1 0 0,-1 0 0,0 0 0,0 0 0,0-1 0,0 1 0,0 0 0,0 15 0,1 10 0,-1-25 0,0 1 0,0-1 0,0 1 0,0 0 0,0-1 0,1 1 0,-1-1 0,0 1 0,0-1 0,0 1 0,0-1 0,1 0 0,-1 1 0,0-1 0,0 1 0,1-1 0,-1 1 0,0-1 0,1 0 0,-1 1 0,1-1 0,-1 0 0,0 1 0,1-1 0,-1 0 0,1 0 0,-1 1 0,1-1 0,-1 0 0,2 1 0,4-2 0,0 0 0,0-1 0,0 1 0,0-1 0,0 0 0,0-1 0,0 1 0,-1-1 0,1 0 0,-1-1 0,0 1 0,0-1 0,0 0 0,0 0 0,-1-1 0,0 1 0,0-1 0,0 0 0,4-7 0,4-6 0,-1 0 0,0-1 0,-1-1 0,9-26 0,-13 29 0,-1 0 0,0-1 0,-1 0 0,-1 0 0,-1 0 0,0-30 0,-2 47 0,0 0 0,0 0 0,0 0 0,0 0 0,0-1 0,-1 1 0,1 0 0,0 0 0,-1 0 0,1 0 0,0 0 0,-1 0 0,0 0 0,1 0 0,-1 0 0,1 1 0,-1-1 0,0 0 0,0 0 0,1 0 0,-1 1 0,0-1 0,0 0 0,0 1 0,0-1 0,0 1 0,0-1 0,0 1 0,0-1 0,0 1 0,0 0 0,0 0 0,0-1 0,0 1 0,0 0 0,0 0 0,0 0 0,0 0 0,-1 0 0,1 0 0,0 0 0,0 1 0,0-1 0,0 0 0,-2 1 0,-2 1 0,0-1 0,0 1 0,-1 0 0,1 1 0,0-1 0,1 1 0,-9 6 0,-2 5 0,0 1 0,2 0 0,0 0 0,0 1 0,2 1 0,0 0 0,1 1 0,0 0 0,2 0 0,0 1 0,1 0 0,1 0 0,1 1 0,1 0 0,-3 24 0,1 26 0,4 1 0,12 138 0,-9-194 0,7 231 0,-14-286 0,-1 0 0,-14-44 0,11 51 0,2 0 0,1-1 0,2 0 0,-1-37 0,6 70 0,0 0 0,0-1 0,1 1 0,-1 0 0,0 0 0,1 0 0,-1 0 0,1 0 0,0 0 0,-1 0 0,1 0 0,0 0 0,-1 0 0,1 0 0,0 0 0,0 1 0,0-1 0,0 0 0,0 1 0,0-1 0,0 0 0,0 1 0,0-1 0,0 1 0,0 0 0,0-1 0,2 1 0,37-8 0,-30 6 0,66-8-1104,-30 4-3263,85-21-1,-76 9-4947</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3:39.045"/>
    </inkml:context>
    <inkml:brush xml:id="br0">
      <inkml:brushProperty name="width" value="0.025" units="cm"/>
      <inkml:brushProperty name="height" value="0.025" units="cm"/>
    </inkml:brush>
  </inkml:definitions>
  <inkml:trace contextRef="#ctx0" brushRef="#br0">171 278 19058,'0'-10'1075,"0"2"-86,0-1 1,0 0 0,0 1-1,-1-1 1,-1 1-1,1-1 1,-5-9-1,5 16-900,0 0-1,0 0 0,-1 0 0,1 0 0,-1 0 0,0 0 0,1 0 0,-1 1 1,0-1-1,0 1 0,0-1 0,0 1 0,0 0 0,-1 0 0,1 0 0,0 0 0,0 0 1,-1 0-1,1 1 0,-1-1 0,1 1 0,-1-1 0,1 1 0,0 0 0,-1 0 1,1 0-1,-1 1 0,1-1 0,-1 0 0,-2 2 0,0-1-20,0 0 1,0 1-1,1 0 0,-1 0 1,0 0-1,1 0 0,-1 1 1,1-1-1,0 1 0,0 0 1,0 1-1,0-1 0,0 1 1,-4 6-1,5-7-22,1 0 0,-1 0-1,1 0 1,0 0 0,0 1 0,1-1-1,-1 0 1,1 1 0,-1 0 0,1-1-1,0 1 1,1 0 0,-1-1 0,0 1-1,1 0 1,0 0 0,0 0 0,0-1 0,1 1-1,0 5 1,0-7-46,1 0 0,-1 0 0,1 0 0,-1 0 0,1 0 0,0-1 0,-1 1 0,1-1 0,0 1 0,0-1 0,0 0 0,0 1 0,1-1 0,-1 0 0,0 0 0,0-1 0,1 1 0,-1 0 0,0-1 0,1 1 0,-1-1 0,0 0 0,1 0 0,3 0 0,61-4 0,-54 1 0,0-1 0,0 0 0,0-1 0,-1 0 0,1-1 0,-1-1 0,-1 0 0,1 0 0,-1-1 0,0 0 0,-1-1 0,0-1 0,13-15 0,-11 11 0,-1 0 0,-1 0 0,0 0 0,-1-2 0,-1 1 0,0-1 0,-1 0 0,-1 0 0,-1-1 0,5-18 0,-10 34 0,0 1 0,0 0 0,0-1 0,1 1 0,-1 0 0,0-1 0,0 1 0,0 0 0,0-1 0,0 1 0,0 0 0,0-1 0,0 1 0,0 0 0,0-1 0,0 1 0,0-1 0,0 1 0,0 0 0,0-1 0,0 1 0,0 0 0,0-1 0,0 1 0,0 0 0,-1-1 0,1 1 0,0 0 0,0-1 0,0 1 0,-1 0 0,1-1 0,0 1 0,0 0 0,-1 0 0,1 0 0,0-1 0,-1 1 0,1 0 0,-1-1 0,-14 12 0,-20 27 0,33-35 0,-8 9 0,1 1 0,0 1 0,1-1 0,1 2 0,-7 14 0,11-23 0,1 1 0,0 0 0,0 0 0,0 0 0,1 0 0,0 0 0,0 0 0,1 0 0,0 0 0,0 1 0,1-1 0,0 0 0,3 12 0,-3-16 0,2 0 0,-1 1 0,0-1 0,1 0 0,-1 0 0,1 0 0,0 0 0,0-1 0,0 1 0,0-1 0,1 0 0,-1 0 0,1 0 0,-1 0 0,1-1 0,0 1 0,-1-1 0,1 0 0,0 0 0,0 0 0,0-1 0,0 1 0,8-1 0,1 1 0,-1-1 0,1 0 0,0-1 0,0 0 0,0-1 0,16-5 0,-17 3 0,0-2 0,0 0 0,0 0 0,-1-1 0,0 0 0,0-1 0,-1-1 0,18-16 0,-31 28 0,1 1 0,0 0 0,0 0 0,0 0 0,1 0 0,0 0 0,0 0 0,0 1 0,0-1 0,0 8 0,0-10 0,1 0 0,0 0 0,0 0 0,0-1 0,0 1 0,0 0 0,0 0 0,0 0 0,1 0 0,-1-1 0,1 1 0,-1 0 0,1 0 0,-1-1 0,1 1 0,0 0 0,0-1 0,0 1 0,0-1 0,0 1 0,1-1 0,-1 0 0,0 1 0,1-1 0,-1 0 0,0 0 0,1 0 0,0 0 0,-1 0 0,1 0 0,3 1 0,7 0 0,1 0 0,-1-1 0,1-1 0,0 0 0,-1-1 0,1 0 0,-1 0 0,1-2 0,-1 0 0,18-6 0,-22 6 0,0 0 0,-1 0 0,1 0 0,-1-1 0,0 0 0,0-1 0,-1 1 0,1-1 0,-1-1 0,0 1 0,0-1 0,-1 0 0,0 0 0,0-1 0,0 0 0,-1 0 0,5-9 0,-9 15 0,1-1 0,0 1 0,-1-1 0,1 1 0,0-1 0,-1 1 0,0-1 0,1 0 0,-1 1 0,0-1 0,0 1 0,0-1 0,0 0 0,0 1 0,0-1 0,-1 1 0,1-1 0,0 0 0,-1 1 0,1-1 0,-1 1 0,-1-2 0,1 2 0,0 0 0,0 0 0,0 0 0,0 1 0,0-1 0,-1 0 0,1 1 0,0-1 0,-1 1 0,1 0 0,0-1 0,-1 1 0,1 0 0,0 0 0,-1 0 0,1 0 0,0 0 0,-1 0 0,1 0 0,-2 1 0,-3 0 0,-1 0 0,1 1 0,0 0 0,0 0 0,0 0 0,0 1 0,0 0 0,0 0 0,-9 7 0,10-5 0,1 0 0,-1 0 0,1 0 0,0 1 0,0-1 0,0 1 0,1 0 0,-5 11 0,7-15 0,0 0 0,0 0 0,1 0 0,-1 1 0,1-1 0,-1 0 0,1 0 0,0 0 0,0 1 0,0-1 0,0 0 0,0 0 0,1 0 0,-1 1 0,1-1 0,-1 0 0,1 0 0,0 0 0,0 0 0,0 0 0,0 0 0,0 0 0,0 0 0,0 0 0,1-1 0,-1 1 0,1 0 0,-1-1 0,1 1 0,3 1 0,6 4 0,1-1 0,1 0 0,-1-1 0,1 0 0,0-1 0,0 0 0,0-1 0,27 2 0,111 0 0,-148-5 0,0 0-188,0 1 0,0-1 0,1-1 0,-1 1 0,0 0 0,0-1 0,0 0 0,1 0 0,-1 0 0,0 0 0,0 0 0,0-1 0,0 1 0,-1-1 0,6-3 0,-6 2-286,0 1 0,-1-1 1,1 0-1,-1 0 0,1 1 1,-1-1-1,0 0 0,0 0 0,0 0 1,-1 0-1,1 0 0,-1 0 1,0 0-1,1-1 0,-1 1 1,-1-6-1,-2-30-11559</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3:39.401"/>
    </inkml:context>
    <inkml:brush xml:id="br0">
      <inkml:brushProperty name="width" value="0.025" units="cm"/>
      <inkml:brushProperty name="height" value="0.025" units="cm"/>
    </inkml:brush>
  </inkml:definitions>
  <inkml:trace contextRef="#ctx0" brushRef="#br0">29 116 24087,'0'0'3171,"-28"-63"-1121,28 52-705,0 1-640,7 8-801,7-3-1794,-5-5-4420,4-4-9801</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3:40.336"/>
    </inkml:context>
    <inkml:brush xml:id="br0">
      <inkml:brushProperty name="width" value="0.025" units="cm"/>
      <inkml:brushProperty name="height" value="0.025" units="cm"/>
    </inkml:brush>
  </inkml:definitions>
  <inkml:trace contextRef="#ctx0" brushRef="#br0">91 115 20243,'0'0'6577,"-8"9"-5685,-1 2-681,1 1 1,0 0 0,0 0 0,2 1-1,-1 0 1,2 0 0,-1 1 0,2 0-1,0-1 1,1 2 0,-2 13 0,4-20-53,-2 7 140,0 0 0,2 0 0,0 0 0,0 1 0,2-1 0,3 24 0,-4-38-293,0 0-1,1 0 0,-1 0 0,1 0 1,-1 0-1,1 1 0,-1-1 0,1-1 1,0 1-1,0 0 0,-1 0 0,1 0 0,0 0 1,0 0-1,0-1 0,0 1 0,0 0 1,0-1-1,0 1 0,0-1 0,0 1 1,0-1-1,0 1 0,0-1 0,1 0 0,-1 0 1,0 0-1,0 1 0,0-1 0,0 0 1,1 0-1,-1-1 0,0 1 0,0 0 1,0 0-1,0 0 0,2-1 0,1 0 2,0-1-1,0 1 0,0-1 0,0 0 1,0 0-1,-1 0 0,1 0 0,0-1 1,3-3-1,7-10-6,-1 1 0,-1-1 0,0-1 0,-2 0 0,0-1 0,0 0 0,-2-1 0,0 1 0,-1-2 0,-1 1 0,-1-1 0,-1 0 0,-1 0 0,0 0 0,-2 0 0,0 0 0,-3-37 0,2 55 0,0 1 0,-1-1 0,1 0 0,0 1 0,0-1 0,-1 0 0,1 1 0,-1-1 0,0 1 0,1-1 0,-1 1 0,0-1 0,-1-1 0,2 3 0,-1-1 0,1 1 0,0 0 0,-1-1 0,1 1 0,-1 0 0,1 0 0,-1-1 0,1 1 0,-1 0 0,1 0 0,-1 0 0,1 0 0,-1 0 0,1-1 0,-1 1 0,1 0 0,-1 0 0,1 0 0,-1 0 0,1 1 0,-1-1 0,1 0 0,-1 0 0,1 0 0,-1 0 0,0 1 0,-1 0 0,0 0 0,0 0 0,1 1 0,-1-1 0,0 1 0,0-1 0,1 1 0,-1 0 0,1 0 0,0 0 0,-1 0 0,1 0 0,0 0 0,0 0 0,0 0 0,0 3 0,-1-1 0,0 1 0,1-1 0,0 1 0,0-1 0,1 1 0,-1-1 0,1 1 0,0-1 0,0 1 0,0 0 0,1-1 0,-1 1 0,1-1 0,0 1 0,3 7 0,-2-9 0,0-1 0,1 1 0,-1-1 0,0 0 0,1 1 0,-1-1 0,1 0 0,-1 0 0,1-1 0,0 1 0,0-1 0,0 1 0,0-1 0,0 0 0,0 0 0,1 0 0,-1 0 0,0-1 0,0 1 0,1-1 0,-1 0 0,6-1 0,1 1 0,0 0 0,0-1 0,0-1 0,0 0 0,0 0 0,0-1 0,0 0 0,-1-1 0,0 0 0,0-1 0,0 1 0,10-9 0,9-7 0,-1-2 0,30-31 0,-22 19 0,-35 33 0,0 1 0,1 0 0,-1 0 0,0-1 0,0 1 0,0 0 0,0 0 0,1 0 0,-1 0 0,0-1 0,0 1 0,0 0 0,1 0 0,-1 0 0,0 0 0,0 0 0,0 0 0,1-1 0,-1 1 0,0 0 0,0 0 0,1 0 0,-1 0 0,0 0 0,0 0 0,1 0 0,-1 0 0,0 0 0,0 0 0,1 0 0,-1 0 0,0 0 0,0 0 0,1 1 0,-1-1 0,0 0 0,0 0 0,1 0 0,-1 0 0,0 0 0,0 0 0,0 1 0,1-1 0,-1 0 0,0 0 0,0 0 0,0 1 0,0-1 0,1 0 0,-1 0 0,0 0 0,0 1 0,0-1 0,0 0 0,0 0 0,0 1 0,0-1 0,0 0 0,0 0 0,0 1 0,1 27 0,-10 35 0,-5-5 0,2-19 0,3 1 0,1 0 0,1 1 0,3-1 0,1 50 0,2-88-63,1-1 0,0 1 0,0 0 0,0-1 0,1 1 0,-1-1 0,0 1 0,1-1 0,-1 1 0,1-1 0,-1 1-1,1-1 1,-1 0 0,1 1 0,0-1 0,0 0 0,0 1 0,0-1 0,0 0 0,0 0 0,0 0 0,0 0 0,0 0 0,1 0 0,-1 0 0,0 0 0,1-1 0,-1 1 0,0 0 0,1-1 0,-1 1 0,1-1 0,-1 0-1,1 1 1,-1-1 0,1 0 0,0 0 0,-1 0 0,1 0 0,-1 0 0,1 0 0,-1 0 0,1-1 0,-1 1 0,3-1 0,0-1-369,0 1 0,0 0 0,0-1 0,-1 0 0,1 0 0,-1 0 0,1-1 0,-1 1 0,0-1 0,0 1 0,0-1 0,0 0 0,0 0 0,-1-1 0,1 1 0,2-6 0,10-34-10240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3:40.804"/>
    </inkml:context>
    <inkml:brush xml:id="br0">
      <inkml:brushProperty name="width" value="0.025" units="cm"/>
      <inkml:brushProperty name="height" value="0.025" units="cm"/>
    </inkml:brush>
  </inkml:definitions>
  <inkml:trace contextRef="#ctx0" brushRef="#br0">18 28 19474,'0'0'1522,"-3"9"880,-11 32 246,14-40-2569,0-1 0,0 1 0,-1 0 1,1 0-1,0 0 0,0 0 0,0-1 0,0 1 1,0 0-1,0 0 0,0 0 0,1 0 0,-1 0 0,0-1 1,0 1-1,1 0 0,-1 0 0,0 0 0,1-1 0,-1 1 1,1 0-1,-1 0 0,1-1 0,-1 1 0,1 0 0,-1-1 1,1 1-1,0-1 0,-1 1 0,1-1 0,0 1 0,0-1 1,-1 1-1,1-1 0,0 0 0,0 0 0,1 1 0,32 3 608,-27-3-458,13 0-20,1-1 0,0-1 0,33-5 0,-44 4-191,0 0-1,0-1 0,-1 0 0,1 0 0,-1-1 1,0-1-1,0 1 0,0-1 0,12-10 1,-19 14-12,-1 0 0,1 0 0,-1 0 0,0 0 0,0 0 0,1 0 1,-1 0-1,0-1 0,0 1 0,0 0 0,0-1 0,0 1 0,-1 0 0,1-1 1,0 1-1,-1-1 0,1 1 0,-1-1 0,1 0 0,-1 1 0,0-1 1,0 1-1,0-1 0,1 0 0,-2 1 0,1-1 0,0-2 0,-1 2-11,-1 1-1,1 0 1,0 0-1,0-1 0,-1 1 1,1 0-1,0 0 1,-1 0-1,1 1 1,-1-1-1,0 0 0,1 0 1,-1 1-1,0-1 1,1 1-1,-1 0 1,0-1-1,1 1 0,-1 0 1,0 0-1,0 0 1,1 0-1,-1 0 0,0 1 1,-2 0-1,-1 0 46,-1 0 0,1 1-1,-1 0 1,1 0 0,0 1-1,-1 0 1,2-1 0,-1 2-1,0-1 1,0 0 0,1 1 0,0 0-1,0 0 1,0 1 0,0-1-1,1 1 1,-1-1 0,1 1-1,1 0 1,-1 0 0,1 1-1,-1-1 1,1 0 0,1 1-1,-1-1 1,1 1 0,0 0-1,0 0 1,1 8 0,0-12-29,1 0-1,0 0 1,0 0 0,0 0-1,0 0 1,0 0 0,0 0-1,0 0 1,1 0 0,-1 0 0,1 0-1,-1-1 1,1 1 0,0-1-1,0 1 1,0-1 0,0 0 0,0 1-1,0-1 1,0 0 0,0-1-1,0 1 1,0 0 0,1 0 0,-1-1-1,0 0 1,0 1 0,1-1-1,2 0 1,13 2 69,0-1 1,30-1-1,-37-1-71,19-1-137,0-2-1,0-1 1,40-13 0,-39 9-32,1 1 0,54-5 0,-85 13 169,1 1-1,-1-1 1,0 0-1,1 1 1,-1-1 0,0 1-1,0-1 1,1 1-1,-1 0 1,0-1-1,0 1 1,0 0 0,0 0-1,0 0 1,0 0-1,0 0 1,0 0-1,0 0 1,-1 0 0,1 0-1,0 0 1,-1 0-1,1 1 1,0-1-1,-1 0 1,0 1 0,1-1-1,-1 0 1,0 1-1,0-1 1,1 0-1,-1 1 1,0 0 0,0 0 9,0 0-1,0 0 1,0 0 0,1 0 0,-1 0 0,1 0 0,0 0 0,-1 0 0,1 0 0,0 0 0,0-1 0,0 1 0,0 0 0,1-1 0,-1 1-1,0-1 1,1 1 0,-1-1 0,1 1 0,-1-1 0,1 0 0,0 0 0,-1 0 0,1 0 0,0 0 0,0 0 0,0-1 0,4 2-1,5-1-7,0-1 0,0 0-1,0-1 1,0 0 0,16-3-1,-11 0-877,-1-1 0,1 0-1,17-9 1,-8 1-3229,-1-1-1,0-2 1,43-35-1,-35 22-5127</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17.401"/>
    </inkml:context>
    <inkml:brush xml:id="br0">
      <inkml:brushProperty name="width" value="0.025" units="cm"/>
      <inkml:brushProperty name="height" value="0.025" units="cm"/>
    </inkml:brush>
  </inkml:definitions>
  <inkml:trace contextRef="#ctx0" brushRef="#br0">4 241 5125,'-3'-1'12781,"2"-6"-5276,4-20-3333,5-19-6391,-5 31 4382,0 8-1976,3-14 254,0 0 0,-1-1 0,-2 1-1,2-28 1,1 46-3351,-3 3-2988</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3:41.522"/>
    </inkml:context>
    <inkml:brush xml:id="br0">
      <inkml:brushProperty name="width" value="0.025" units="cm"/>
      <inkml:brushProperty name="height" value="0.025" units="cm"/>
    </inkml:brush>
  </inkml:definitions>
  <inkml:trace contextRef="#ctx0" brushRef="#br0">123 0 6342,'0'0'18807,"-9"4"-17104,-26 12-358,34-15-1310,0 0 1,0-1-1,0 1 0,0 0 0,0 0 0,1 0 0,-1-1 1,0 1-1,0 0 0,0 0 0,1 0 0,-1 0 0,1 1 1,-1-1-1,1 0 0,-1 0 0,1 0 0,0 0 0,-1 0 0,1 1 1,0-1-1,0 0 0,0 0 0,0 1 0,0-1 0,0 0 1,0 0-1,0 0 0,1 1 0,-1-1 0,1 2 0,15 27-76,18 25-218,-2 1 0,-3 1 0,26 71 0,-50-116 267,0 0 0,-1 0-1,-1 0 1,0 1-1,0 0 1,-1-1-1,0 27 1,-2-35 126,0 0 0,-1 1 0,0-1 0,0 0 0,0 0 0,0 0 0,-1 0 0,1 0 0,-1 0 0,0 0 0,0 0 0,-1-1 0,1 1 0,-1-1-1,0 1 1,1-1 0,-1 0 0,-1 0 0,1 0 0,0-1 0,-1 1 0,0-1 0,1 0 0,-1 0 0,0 0 0,0 0 0,-5 0 0,4 1-105,-1-1-1,0 0 1,0-1-1,0 0 1,0 0-1,0 0 1,0 0-1,0-1 1,0 0-1,0-1 1,0 1-1,0-1 1,0 0-1,0 0 1,1-1 0,-1 0-1,0 0 1,1 0-1,-1-1 1,-7-4-1,8 2-22,0 1 0,0-1 0,1 0 0,0 0-1,-1 0 1,2-1 0,-1 1 0,1-1 0,0 0 0,0 0-1,0 0 1,1-1 0,0 1 0,0 0 0,1-1 0,-1 0-1,2 1 1,-1-10 0,1 7-52,0 0 0,1 0 1,0 1-1,0-1 0,1 1 0,0-1 1,1 1-1,0 0 0,0 0 0,1 0 1,0 0-1,0 0 0,1 1 0,0 0 0,0 0 1,0 0-1,1 1 0,0 0 0,1 0 1,-1 0-1,11-6 0,15-10-250,1 2 0,1 1-1,53-22 1,-64 31 273,18-8 45,52-25 69,-85 39 24,0-1-1,-1 0 0,1 0 0,-1-1 1,0 0-1,-1 0 0,1-1 1,7-11-1,-12 17-100,-1-1-1,0 1 1,0-1-1,0 0 1,0 1-1,0-1 1,0 0-1,0 0 1,-1 1 0,1-1-1,-1 0 1,1 0-1,-1 0 1,0 0-1,0 0 1,0 0-1,0 0 1,0 0 0,0 1-1,0-1 1,-1-4-1,0 5 5,0 0 0,0-1-1,-1 1 1,1 0 0,0 0 0,0 0-1,-1 0 1,1 0 0,-1 0-1,1 0 1,0 0 0,-1 0 0,0 0-1,1 1 1,-1-1 0,1 1-1,-1-1 1,0 1 0,-2 0 0,-3-1 20,0 0 0,-1 1 0,1 0 0,0 1 1,0-1-1,-1 2 0,1-1 0,0 1 1,0 0-1,-9 4 0,9-3-38,0 1 0,1 1 0,0-1 0,0 1 0,0 0 0,0 0 0,-8 11 0,11-13 0,1-1 0,0 1 0,1 0 0,-1 0 0,0 0 0,1 0 0,-1 0 0,1 0 0,0 1 0,0-1 0,1 0 0,-1 1 0,0-1 0,1 0 0,0 1 0,0-1 0,0 1 0,0-1 0,1 0 0,0 4 0,0-5 0,0 0 0,1 1 0,-1-1 0,0 0 0,1-1 0,-1 1 0,1 0 0,0 0 0,0-1 0,0 1 0,0-1 0,0 1 0,0-1 0,0 0 0,0 0 0,0 0 0,0 0 0,1 0 0,-1-1 0,0 1 0,1 0 0,-1-1 0,4 0 0,63 4 0,-56-4 0,32-3 0,1-1 0,-1-3 0,75-21 0,-77 18 0,-40 9 0,31-3 0,-33 4 0,-1 0 0,1 0 0,0 1 0,-1-1 0,1 0 0,-1 1 0,1-1 0,-1 0 0,1 1 0,-1-1 0,1 1 0,-1-1 0,1 1 0,-1-1 0,0 1 0,1-1 0,-1 1 0,0-1 0,1 1 0,-1-1 0,0 1 0,0 0 0,1-1 0,-1 1 0,0-1 0,0 1 0,0 0 0,0-1 0,0 1 0,0 0 0,0-1 0,0 1 0,0 0 0,0-1 0,-1 1 0,1-1 0,0 1 0,0 0 0,-1-1 0,1 1 0,0-1 0,0 1 0,-1-1 0,1 1 0,-1-1 0,0 1 0,-8 20 0,6-16 0,0 0 0,1 1 0,-1-1 0,1 1 0,1 0 0,-3 9 0,4-14 0,0 0 0,0 0 0,1 0 0,-1 0 0,0 0 0,0 0 0,1 0 0,-1 0 0,0 0 0,1 0 0,-1 0 0,1 0 0,0 0 0,-1 0 0,1 0 0,0 0 0,-1 0 0,1-1 0,0 1 0,0 0 0,0-1 0,0 1 0,0 0 0,0-1 0,0 1 0,0-1 0,0 0 0,0 1 0,0-1 0,0 0 0,0 1 0,0-1 0,0 0 0,0 0 0,0 0 0,0 0 0,0 0 0,1 0 0,-1 0 0,0-1 0,2 1 0,19-2-168,1-1 0,-1-1-1,0-1 1,0 0 0,0-2 0,-1-1-1,25-12 1,-10 5-547,44-12 0,-73 26-1258,7-6-8225,-5 1 2692</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3:41.866"/>
    </inkml:context>
    <inkml:brush xml:id="br0">
      <inkml:brushProperty name="width" value="0.025" units="cm"/>
      <inkml:brushProperty name="height" value="0.025" units="cm"/>
    </inkml:brush>
  </inkml:definitions>
  <inkml:trace contextRef="#ctx0" brushRef="#br0">168 0 22742,'0'0'6854,"-7"66"-6790,0-32-512,1 1-3716,2-3-3460</inkml:trace>
  <inkml:trace contextRef="#ctx0" brushRef="#br0" timeOffset="1">15 481 21749,'0'0'10089,"-14"49"-10025,26-47-897,5-2-4291,1-6-7625</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4:05.708"/>
    </inkml:context>
    <inkml:brush xml:id="br0">
      <inkml:brushProperty name="width" value="0.025" units="cm"/>
      <inkml:brushProperty name="height" value="0.025" units="cm"/>
    </inkml:brush>
  </inkml:definitions>
  <inkml:trace contextRef="#ctx0" brushRef="#br0">1 36 5285,'0'0'7746,"8"-5"-6475,1 0-802,0 1 0,1 0 0,0 0 1,0 1-1,0 0 0,0 0 0,0 1 0,0 1 1,17-1-1,263 16 3293,-27-1-2746,197 0-326,124 1 616,-347-21-543,154 5-287,541 25-26,-619-23-174,1705 32-143,-1583-7-649,-197-7-25,-236-18 543,164 3-132,-147-4 240,0-1 0,0-1-1,0-1 1,0-1 0,0 0 0,26-12 0,-14 5 116,-3 1-679,-27 9-3681,-19 1-799,-4 0-2269</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6:53.456"/>
    </inkml:context>
    <inkml:brush xml:id="br0">
      <inkml:brushProperty name="width" value="0.025" units="cm"/>
      <inkml:brushProperty name="height" value="0.025" units="cm"/>
    </inkml:brush>
  </inkml:definitions>
  <inkml:trace contextRef="#ctx0" brushRef="#br0">1 73 10186,'0'0'4660,"5"-9"-4014,-3 6-625,-1 0 0,1 0 1,0 0-1,1 0 0,-1 0 0,0 0 0,1 0 0,0 1 1,0 0-1,4-4 0,-2 4-3,-1 0-1,1 0 1,0 1 0,0-1-1,0 1 1,0 0 0,0 0-1,0 1 1,1 0-1,5 0 1,330 2 275,538-10 1315,625-4-76,-258 99 170,-553-29-1136,42 8-384,-701-63-179,0 1 85,1-2 1,-1-1 0,50-5 0,-70-4 765,-18-2-60,2 8-759,0 1 1,0-1 0,0 1-1,0-1 1,0 1-1,0 0 1,-1 0-1,1 0 1,-1 0-1,-4-1 1,-21 0-526,0 1 0,0 2 1,-45 6-1,45-8-3178,18-10-3277</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7:22.005"/>
    </inkml:context>
    <inkml:brush xml:id="br0">
      <inkml:brushProperty name="width" value="0.025" units="cm"/>
      <inkml:brushProperty name="height" value="0.025" units="cm"/>
    </inkml:brush>
  </inkml:definitions>
  <inkml:trace contextRef="#ctx0" brushRef="#br0">1 103 4164,'0'0'2103,"9"-2"-1804,4 0-741,-4-1 1110,0 1 0,1 0 0,-1 1 0,0 0 0,1 1 0,-1-1 0,1 2 0,-1 0 0,1 0 1,-1 0-1,0 1 0,13 5 0,-8-1-306,0 0 0,0-1 0,1 0 0,0-1 0,0-1 0,0 0 0,19 0 0,111-4 396,-107-1-182,-1 1-1,75 8 1,-15 4-333,1-4 0,129-8 0,-83-1-209,26 7 160,-105 0-117,0-3 0,-1-3 0,114-17 0,-38-2 88,243-5 1,-273 20 90,166-30 0,-211 24-277,-31 6 165,0-1 0,0-1 1,0-2-1,36-15 0,-103 24 2719,-26 5-8705,23-1-2070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8:23.864"/>
    </inkml:context>
    <inkml:brush xml:id="br0">
      <inkml:brushProperty name="width" value="0.025" units="cm"/>
      <inkml:brushProperty name="height" value="0.025" units="cm"/>
    </inkml:brush>
  </inkml:definitions>
  <inkml:trace contextRef="#ctx0" brushRef="#br0">1046 227 6246,'0'0'3849,"-8"-3"-2450,-11-6-919,1 0 0,0-1 1,-32-24-1,42 29-299,1 0 0,-1 1 0,0 0 1,0 0-1,-1 0 0,1 1 0,-1 1 0,0-1 0,1 1 0,-1 1 0,0-1 0,0 2 0,0-1 0,0 1 0,-1 1 0,1-1 0,0 2 0,1-1 0,-1 1 0,-9 3 0,-18 8 434,2 1 0,-1 1-1,-51 32 1,19-9-373,39-24-203,0 2 1,1 1 0,-39 33 0,51-37-39,2 0 1,-1 2-1,2-1 1,0 2-1,1-1 0,0 2 1,-9 19-1,5-6 21,2 1-1,0 1 0,2 0 1,2 0-1,1 1 0,1 0 1,2 1-1,1-1 1,2 69-1,3-94-32,1 0-1,0 1 1,1-1 0,0 0 0,0 0-1,0-1 1,1 1 0,1-1 0,-1 0-1,1 0 1,0 0 0,1 0 0,-1-1-1,1 0 1,1 0 0,-1-1-1,1 1 1,0-2 0,11 7 0,16 8-19,0-1 0,70 24 1,-91-37 33,584 180 87,-556-175-38,1-1 0,0-3 0,0-1 0,0-2 0,1-2 0,-1-1 0,0-3 0,1-2-1,-2-1 1,1-2 0,42-14 0,5-8-38,-2-4-1,-1-3 0,-2-4 0,-1-4 0,94-68 1,-141 88 3,-1-1-1,-1-2 1,-2-2 0,-1-1 0,39-49 0,-62 70 50,-1 0 0,0-1 0,-1 0 0,0 0 0,-1 0 0,0-1 0,-1 1 0,0-1 0,-1 0 0,0-1 0,-1 1 0,-1 0 0,0-1 1,0 1-1,-1-1 0,-1 0 0,0 1 0,-1 0 0,0-1 0,0 1 0,-2 0 0,0 0 0,-8-18 0,2 8-14,-2 1 1,0 1-1,-1 0 1,-1 1-1,-1 1 0,-1 0 1,0 1-1,-26-22 1,15 19 98,-2 0 0,1 2 0,-2 1 0,0 1 0,-38-13 1,-28-3 314,-2 5 1,-193-29 0,258 51-460,-64-10 3,0 3 0,-1 6 0,-144 7 0,194 3-10,1 2-1,0 2 1,1 2-1,0 2 1,0 2 0,2 3-1,-1 1 1,2 2-1,-50 31 1,52-23-11,0 2 0,3 1 0,0 2 0,3 2 0,-38 46 0,29-25-873,2 2 0,3 2 0,-31 65 0,35-59-2364,0-9-2642</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8:33.967"/>
    </inkml:context>
    <inkml:brush xml:id="br0">
      <inkml:brushProperty name="width" value="0.025" units="cm"/>
      <inkml:brushProperty name="height" value="0.025" units="cm"/>
    </inkml:brush>
  </inkml:definitions>
  <inkml:trace contextRef="#ctx0" brushRef="#br0">234 727 14189,'-15'6'1105,"-9"4"-752,0 1 0,-40 26 0,56-32-216,0 0 0,0 1 1,1 0-1,0 1 0,0-1 0,1 1 0,0 1 0,0-1 1,0 1-1,1 0 0,0 0 0,1 1 0,-5 12 0,4-4-220,2 1 0,0-1 0,1 1-1,1-1 1,0 1 0,2 0 0,0-1-1,1 1 1,7 32 0,2-10-287,2 0 0,1-1 1,21 40-1,-17-42 518,1 0-1,2-1 1,2-1 0,2 0 0,0-3 0,2 0-1,2-1 1,1-2 0,1-1 0,1-1 0,2-2-1,0-1 1,2-2 0,0-2 0,66 28 0,-41-26-112,0-2 1,2-3-1,0-3 1,0-3 0,1-2-1,0-3 1,1-3 0,-1-3-1,1-3 1,-1-2-1,0-4 1,0-2 0,71-22-1,117-49 71,469-224 0,-598 247 73,-3-6 1,136-97 0,-215 132 36,-1-2 1,-2-1-1,-1-2 1,-2-2-1,-1-1 1,-2-1-1,-2-2 1,-2-1-1,30-59 1,-50 83-34,0-1 1,-1 0-1,-1 0 1,-1 0-1,0-1 1,3-37 0,-7 45-73,-1 1 1,-1-1-1,0 0 1,0 1-1,-1 0 1,0-1-1,-1 1 1,-1 0-1,1 0 1,-2 0-1,0 1 1,0 0-1,-9-14 1,-4 1 0,-1 1 1,-1 0 0,-1 1 0,-1 1-1,0 2 1,-2 0 0,0 1-1,-50-26 1,7 11 79,-2 3-1,-96-29 1,83 36-41,-1 2 0,-1 5-1,-1 3 1,1 4 0,-1 3-1,-152 12 1,133 5-129,0 5 0,1 3 1,1 6-1,1 4 0,-109 48 0,-92 65-2059,9 17-3321,104-51-884</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6:29.188"/>
    </inkml:context>
    <inkml:brush xml:id="br0">
      <inkml:brushProperty name="width" value="0.025" units="cm"/>
      <inkml:brushProperty name="height" value="0.025" units="cm"/>
    </inkml:brush>
  </inkml:definitions>
  <inkml:trace contextRef="#ctx0" brushRef="#br0">1 223 4965,'13'-1'-59,"666"-19"5503,-81 5-3153,976-39-1202,2 33-468,-359 7-574,141-33 163,347-2 3856,-1565 48-3737,165 3 9,-266 3-455,-26-1-539,-24-1-2004,-27-3-980</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6:30.745"/>
    </inkml:context>
    <inkml:brush xml:id="br0">
      <inkml:brushProperty name="width" value="0.025" units="cm"/>
      <inkml:brushProperty name="height" value="0.025" units="cm"/>
    </inkml:brush>
  </inkml:definitions>
  <inkml:trace contextRef="#ctx0" brushRef="#br0">0 354 6054,'0'0'865,"13"-9"-107,27-18 228,1 1 0,1 3 0,84-35 1,-66 44-34,2 2 0,0 3 1,0 3-1,65 2 0,31-4-370,2270-79 1824,-792 58-1836,-806 5-191,-223 25 1362,-223 3-1557,-383-4-270,-1-1-1,0 1 1,0 0 0,0 0 0,0-1 0,0 1-1,0 0 1,0 0 0,0-1 0,0 1 0,0 0-1,0 0 1,0-1 0,0 1 0,0 0 0,0 0-1,0-1 1,0 1 0,0 0 0,-1 0 0,1-1 0,0 1-1,0 0 1,0 0 0,0 0 0,0-1 0,-1 1-1,1 0 1,0 0 0,0 0 0,0-1 0,-1 1-1,1 0 1,0 0 0,0 0 0,0 0 0,-1 0-1,1 0 1,0 0 0,0 0 0,-1-1 0,1 1-1,-2-2-1114,-4-10-4309</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7:01.936"/>
    </inkml:context>
    <inkml:brush xml:id="br0">
      <inkml:brushProperty name="width" value="0.025" units="cm"/>
      <inkml:brushProperty name="height" value="0.025" units="cm"/>
    </inkml:brush>
  </inkml:definitions>
  <inkml:trace contextRef="#ctx0" brushRef="#br0">1 69 4324,'0'0'12540,"2"-9"-11942,7-30 235,-9 39-769,0-1 1,0 0 0,0 0 0,0 0-1,0 0 1,0 0 0,1 1 0,-1-1-1,0 0 1,0 0 0,1 0 0,-1 1-1,1-1 1,-1 0 0,0 0 0,1 1-1,-1-1 1,1 0 0,0 1-1,-1-1 1,1 1 0,0-1 0,-1 1-1,1-1 1,0 1 0,-1-1 0,1 1-1,0 0 1,0-1 0,0 1 0,-1 0-1,1 0 1,0-1 0,0 1 0,0 0-1,0 0 1,-1 0 0,1 0 0,0 0-1,0 0 1,0 0 0,0 0 0,-1 1-1,1-1 1,0 0 0,0 0 0,0 1-1,-1-1 1,1 1 0,0-1-1,0 1 1,-1-1 0,2 1 0,31 36 1578,-28-31-1380,-2-2-205,1 0 0,-1 0-1,1-1 1,0 1 0,0-1 0,0 0 0,1 0-1,-1-1 1,1 1 0,-1-1 0,1 0-1,0 0 1,0-1 0,0 1 0,9 0 0,0-1 169,0 0 1,1-2 0,-1 0-1,17-3 1,-18 2-90,0 0 0,-1 1 0,1 0-1,0 1 1,0 1 0,0 0 0,14 3 0,56 20 121,-44-12-198,0-1 0,1-1 1,1-3-1,64 4 1,-48-11-21,0-3-1,82-16 1,-63 10 58,0 4-1,0 2 1,112 12-1,19-1 37,-194-8-135,49-2 21,1 4 1,-1 1-1,0 4 0,94 22 1,-116-17-6,0-2 1,1-1-1,0-2 1,0-2-1,1-2 1,-1-2 0,1-1-1,0-2 1,68-13-1,13-4 28,208-7 0,-157 16-14,62 4 1982,-267 6-6838,9 0-2765</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21.965"/>
    </inkml:context>
    <inkml:brush xml:id="br0">
      <inkml:brushProperty name="width" value="0.025" units="cm"/>
      <inkml:brushProperty name="height" value="0.025" units="cm"/>
    </inkml:brush>
  </inkml:definitions>
  <inkml:trace contextRef="#ctx0" brushRef="#br0">3339 1 19122,'-86'0'12,"-312"7"-283,303 0 170,0 4 1,-111 27 0,87-4-9,1 5 1,1 5 0,3 5-1,-133 78 1,89-32 112,6 6 1,-174 150-1,213-152 374,4 5 0,5 4-1,5 5 1,4 4 0,-133 218 0,174-240-323,4 1-1,4 3 1,4 1 0,5 3 0,5 0 0,4 3-1,5 0 1,-16 178 0,32-181-225,5 0 0,5 1 0,4-1 0,4 0 0,43 172 0,-25-173 13,5-2 0,4-1 0,4-2-1,4-2 1,89 135 0,-90-166 183,2-2 0,3-3 0,3-1 0,2-3 0,2-2 0,3-3-1,2-2 1,80 46 0,-37-37 128,2-5 0,2-5 0,2-5 0,2-4 0,1-6-1,129 20 1,-9-18-86,2-10 0,254-6 1,-253-24-24,0-10 0,408-81 0,-376 34-23,-3-11 1,277-119-1,-372 122 64,-3-9 0,-3-6 0,192-136 0,-271 160 270,-2-4 0,-2-4 0,-5-3 0,-2-3 0,-3-4 1,-5-2-1,64-102 0,-96 124-276,-3-1 1,-2-2-1,-4-2 1,-2 0 0,-3-1-1,-3-1 1,-3-1-1,-3 0 1,-3-1-1,-2-1 1,-4 1 0,-3 0-1,-3-1 1,-3 1-1,-3 0 1,-3 1-1,-3 0 1,-3 1-1,-3 0 1,-3 2 0,-33-65-1,20 56 208,-5 2-1,-2 2 1,-3 1 0,-3 3-1,-112-114 1,82 106-90,-3 3 0,-3 4 0,-185-109 1,125 99-140,-3 5 1,-159-51-1,-319-59-177,-58 36-437,112 26-2611,195 27-3977,172 37-3966</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7:04.614"/>
    </inkml:context>
    <inkml:brush xml:id="br0">
      <inkml:brushProperty name="width" value="0.025" units="cm"/>
      <inkml:brushProperty name="height" value="0.025" units="cm"/>
    </inkml:brush>
  </inkml:definitions>
  <inkml:trace contextRef="#ctx0" brushRef="#br0">28 0 4869,'0'0'12064,"-6"3"-11247,-1 0-748,-7 6 1129,14-8-1099,0 0 0,1 0-1,-1-1 1,1 1 0,-1 0 0,0 0 0,1 0-1,0 0 1,-1 0 0,1-1 0,-1 1 0,1 0-1,0 0 1,0-1 0,-1 1 0,1-1 0,0 1-1,0 0 1,0-1 0,0 0 0,0 1 0,1 0-1,53 37 1887,-45-29-1838,1-1 1,0 0-1,1-1 0,0 0 0,0-1 1,1 0-1,-1-1 0,27 7 0,5-6 11,-1-3 1,1-1-1,57-6 0,-54 2 357,-27 2-458,19-3 138,2 3 1,-1 1-1,58 10 0,-64-7-92,1-1-1,0-2 1,0-1-1,35-5 1,-54 2-102,-1-1 1,1 0 0,-1-1 0,0 0-1,0-1 1,-1-1 0,19-12 0,-20 11 0,1 1 1,-1 0 0,2 1-1,-1 0 1,1 1-1,-1 1 1,1 0-1,19-2 1,-24 6-88,50-4 391,-60 3-286,0 1 0,0 0-1,0 0 1,0 0 0,0 0 0,0 0 0,0 0 0,0 0 0,0 0 0,0 0-1,0-1 1,0 1 0,0 0 0,0 0 0,-37 0 27,-59 5-401,0 4 0,-159 37 0,213-37 332,-25 2 79,-1-2 0,1-4 0,-1-2 0,0-3 0,-69-10 0,101 6-74,0 1 0,0 2 0,0 2 0,-52 7-1,107-8-95,-1 1-1,0 1 0,0 0 0,32 10 1,-7-3-2,53 6 96,1-5-1,1-3 0,-1-5 1,1-4-1,170-25 1,-108 4 29,272-4 1,-413 27-1023,0 2 0,0 0 0,0 1-1,26 8 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8:00.367"/>
    </inkml:context>
    <inkml:brush xml:id="br0">
      <inkml:brushProperty name="width" value="0.025" units="cm"/>
      <inkml:brushProperty name="height" value="0.025" units="cm"/>
    </inkml:brush>
  </inkml:definitions>
  <inkml:trace contextRef="#ctx0" brushRef="#br0">0 0 17008,'0'0'625,"3"10"-593,0-1-27,1 0 0,0 0 0,1-1 0,0 0 0,0 0 0,1 0 0,0 0 0,1-1 0,-1 0 0,1 0 0,1-1 0,-1 0 0,1 0 0,0-1 0,9 6 0,74 38 658,100 40 1,-96-47 20,99 60 1,-117-51-538,-2 4 1,-2 2-1,115 121 0,165 230 309,-317-365-423,72 93-448,-6 4-1,-7 5 1,-6 4 0,110 250-1,131 531-1498,-72 22 4996,-196-709-2210,-57-224-831,118 415 166,-92-344 71,4-2 1,79 145-1,-90-198 130,-18-27-240,0 0 0,0 0 1,-1 1-1,8 17 1,-13-9 301,0-16-885,-1 0 0,0 0 0,0 0 0,0 0-1,0 0 1,0 0 0,0-1 0,0 1 0,-1 0-1,1-1 1,0 1 0,0-1 0,0 1 0,-1-1-1,1 1 1,-2-1 0,-12 5-4673</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8:00.710"/>
    </inkml:context>
    <inkml:brush xml:id="br0">
      <inkml:brushProperty name="width" value="0.025" units="cm"/>
      <inkml:brushProperty name="height" value="0.025" units="cm"/>
    </inkml:brush>
  </inkml:definitions>
  <inkml:trace contextRef="#ctx0" brushRef="#br0">0 295 10666,'0'0'3678,"9"12"-2050,91 134 2254,-54-74-2813,4-2 0,67 74 1,-116-143-941,1 1 0,-1-1 1,0 1-1,1-1 1,-1 0-1,1 0 0,0 1 1,-1-1-1,1 0 0,0-1 1,0 1-1,-1 0 0,1 0 1,4 0-1,-5-1-62,-1 0-1,1 0 1,0 0 0,-1-1 0,1 1-1,0 0 1,-1 0 0,1-1-1,0 1 1,-1 0 0,1-1 0,0 1-1,-1-1 1,1 1 0,-1-1 0,1 1-1,-1-1 1,1 1 0,-1-1-1,0 1 1,1-1 0,-1 0 0,1 1-1,-1-1 1,0 0 0,1 0 0,1-8 307,0 0 0,-1 0 1,1 0-1,-2-1 0,1-8 1,-1 8-277,7-316 2713,-4 163-3622,1 0-4537,-4 146-2707</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8:05.738"/>
    </inkml:context>
    <inkml:brush xml:id="br0">
      <inkml:brushProperty name="width" value="0.025" units="cm"/>
      <inkml:brushProperty name="height" value="0.025" units="cm"/>
    </inkml:brush>
  </inkml:definitions>
  <inkml:trace contextRef="#ctx0" brushRef="#br0">2215 461 8296,'-1'-11'754,"1"0"0,-1 1 0,-1-1 0,0 0 0,0 1 0,-6-13 0,5 14-475,-1 0-1,0 1 1,-1 0 0,0 0 0,0 0 0,-11-12 0,8 12-150,-1 0 0,0 0-1,-1 1 1,0 0 0,0 0 0,0 1 0,-1 0-1,1 1 1,-2 1 0,1 0 0,0 0-1,-17-3 1,-41-2 561,1 3-1,-1 2 0,-109 9 1,159-4-650,-638 33 1903,582-30-1736,0 3 1,0 3-1,1 3 0,-82 27 1,122-29-127,1 1 1,0 2-1,1 1 0,0 2 1,1 1-1,1 1 1,1 2-1,1 0 0,1 2 1,-47 52-1,62-59-39,0 0-1,1 1 1,0 0-1,2 1 1,0 0-1,1 0 1,1 1-1,0 0 1,-5 29 0,7-20 16,2 0 1,1 0-1,1 0 1,1 0-1,1 0 1,7 33-1,2-12-18,2-1 0,2 0-1,2-1 1,2-1 0,3 0-1,1-2 1,37 56 0,-37-66-42,3 0 1,0-2-1,2-1 1,2 0 0,1-3-1,1 0 1,1-2-1,1-1 1,1-2 0,2-2-1,0 0 1,1-3-1,1-1 1,0-2 0,1-1-1,1-2 1,0-2-1,67 8 1,-1-10 36,-1-3 0,1-6 0,-1-4-1,131-23 1,-85 0 14,-2-7 0,188-70-1,-235 66-27,-2-4 1,121-72-1,-163 80 129,-1-3 1,-2-3 0,-2-1-1,86-92 1,-118 111-10,-2-1-1,-1-1 1,-1-1-1,0-1 1,-3 0 0,0-1-1,-2 0 1,0-1-1,-2 0 1,-2-1-1,-1 0 1,-1-1 0,-1 1-1,-2-1 1,-1 0-1,-1 0 1,-2 0-1,-1 0 1,-1 0 0,-8-31-1,2 24 63,-2 1-1,-1 0 1,-2 1 0,-1 1-1,-36-62 1,37 74 27,-1 1-1,-2 0 1,0 1 0,-1 0-1,0 2 1,-2 0 0,0 1-1,-2 2 1,-25-17 0,27 23-210,0 0-1,-1 2 1,0 1 0,0 1 0,-1 0 0,0 2 0,0 0-1,0 2 1,0 0 0,0 1 0,-1 2 0,1 0 0,-34 7-1,-18 7-458,0 3-1,-111 43 1,108-32-690,40-13-599,-1-2 0,-1-2 1,-45 9-1,37-17-4005</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8:07.186"/>
    </inkml:context>
    <inkml:brush xml:id="br0">
      <inkml:brushProperty name="width" value="0.025" units="cm"/>
      <inkml:brushProperty name="height" value="0.025" units="cm"/>
    </inkml:brush>
  </inkml:definitions>
  <inkml:trace contextRef="#ctx0" brushRef="#br0">2769 1 5733,'0'0'1853,"-8"9"-1437,-25 28 671,2 1 1,-41 65-1,-46 128 3269,-35 126-3686,22-45-630,-330 612 775,-21 48-317,0 75 159,-23 168-113,353-776 35,68-190-426,82-240-96,-10 22 71,12-30-64,-1 0 0,1 0 0,-1 0 0,1 0 0,-1-1 0,1 1 1,-1 0-1,1 0 0,-1-1 0,0 1 0,1 0 0,-1-1 0,0 1 1,1 0-1,-1-1 0,0 1 0,0-1 0,0 1 0,0-1 0,0 0 1,1 1-1,-1-1 0,0 0 0,0 0 0,-1 1 0,0-2-73,1-1 0,0 1-1,0 0 1,0 0 0,0 0-1,0-1 1,0 1 0,0-1-1,0 1 1,0 0 0,1-1-1,-1 0 1,1 1 0,-1-1-1,1 1 1,0-1 0,-1-3-1,-5-31-4263,5-6-2507,0 17 1442</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8:07.542"/>
    </inkml:context>
    <inkml:brush xml:id="br0">
      <inkml:brushProperty name="width" value="0.025" units="cm"/>
      <inkml:brushProperty name="height" value="0.025" units="cm"/>
    </inkml:brush>
  </inkml:definitions>
  <inkml:trace contextRef="#ctx0" brushRef="#br0">4 1 8872,'0'0'5398,"0"12"-3920,-1 48 249,-1 57-730,18 179 0,-16-293-924,1 1 0,-1-1 0,1 1 0,0-1 0,0 0 0,0 1 0,0-1 0,1 0 0,-1 1 0,1-1 0,0 0 0,0 0 1,0-1-1,0 1 0,1 0 0,-1-1 0,1 1 0,0-1 0,-1 0 0,1 0 0,0 0 0,0 0 0,6 2 0,-4-3-14,-1 0 0,1 0 0,-1 0 0,1-1-1,0 0 1,-1 0 0,1 0 0,0 0 0,-1-1 0,1 0 0,-1 0 0,1 0 0,-1 0 0,1-1 0,-1 0 0,0 0-1,8-5 1,29-21 430,-2-2-1,0-2 0,-2-1 0,34-41 1,-22 24-459,54-64-1453,-45 29-2749,-15 6-2976</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8:42.461"/>
    </inkml:context>
    <inkml:brush xml:id="br0">
      <inkml:brushProperty name="width" value="0.025" units="cm"/>
      <inkml:brushProperty name="height" value="0.025" units="cm"/>
    </inkml:brush>
  </inkml:definitions>
  <inkml:trace contextRef="#ctx0" brushRef="#br0">0 105 12908,'50'12'869,"0"-3"0,0-2 0,1-2 1,66-1-1,672-35-36,-162 1-6,38 2 5,-25 0-470,1 38 382,-412 2 56,455-34 1,-225-3-272,-456 25-733,-1 1 0,1-1 1,0 1-1,0-1 0,-1 1 0,1 0 1,0 0-1,-1 0 0,1 0 1,-1 1-1,0-1 0,1 1 1,-1-1-1,3 4 0,7 3-2463,5 2-4182</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9:00.467"/>
    </inkml:context>
    <inkml:brush xml:id="br0">
      <inkml:brushProperty name="width" value="0.025" units="cm"/>
      <inkml:brushProperty name="height" value="0.025" units="cm"/>
    </inkml:brush>
  </inkml:definitions>
  <inkml:trace contextRef="#ctx0" brushRef="#br0">1461 143 3491,'2'-1'119,"-1"1"0,0-1 0,0 0-1,0 0 1,0 0 0,0-1 0,0 1-1,0 0 1,0 0 0,0-1-1,0 1 1,-1 0 0,1-1 0,0 1-1,0-3 1,-1 3-69,0 0-1,0 1 1,0-1 0,-1 1-1,1-1 1,0 1-1,0-1 1,-1 1 0,1-1-1,0 1 1,-1-1-1,1 1 1,0-1 0,-1 1-1,1 0 1,-1-1-1,1 1 1,-1 0 0,1-1-1,-1 1 1,1 0-1,-1-1 1,1 1 0,-1 0-1,1 0 1,-1 0-1,0-1 1,-54-4 1130,44 5-1218,-57 0 1033,0 3 0,0 3 0,-124 27 0,126-16-698,1 3 1,1 2 0,0 4 0,2 2 0,2 3 0,0 3 0,2 2-1,2 3 1,2 2 0,1 2 0,-75 80 0,106-98-228,0 1 0,2 1 0,1 0 0,1 2 1,1 0-1,2 1 0,1 0 0,1 2 0,2-1 0,1 1 0,1 1 0,2 0 0,2 0 1,-3 49-1,5-38-93,2-1-1,2 0 1,2 1 0,2-1 0,11 45 0,-13-76 6,0 1 1,1 0-1,1-1 1,0 0-1,1 0 1,0-1-1,1 1 1,0-2-1,1 1 1,0-1-1,0 0 1,1 0-1,1-1 1,0 0-1,0-1 1,0 0-1,1-1 1,0 0-1,1 0 1,0-2-1,13 6 1,0-3 27,-1-2 0,1-1 1,0-1-1,1-1 0,-1-1 1,1-1-1,-1-2 0,1 0 1,41-8-1,-4-4 184,0-3 1,98-39-1,-44 6-17,-2-5 0,-2-5-1,-4-5 1,-2-5 0,-3-4-1,152-140 1,-210 170-37,-2-3-1,-2-1 1,-3-2-1,55-89 1,-81 115 45,0 0 0,-1-1 1,-2 0-1,0-1 0,-2 0 0,-1 0 0,-1-1 1,-1 0-1,-1 0 0,-1-1 0,-1 1 0,-2-1 1,-5-43-1,4 58-83,-2 1-1,0 0 1,0 0 0,-1 1 0,0-1 0,0 1 0,-2 0 0,1 0-1,-1 0 1,0 1 0,-1 0 0,-11-12 0,7 11-47,0 0 0,-1 1 0,0 1 0,-1 0 0,1 0 0,-1 1 0,-1 1 0,-20-7 0,-5 2-121,0 2 0,-1 1 0,0 3 0,0 1 1,-79 3-1,-66 19-2511,72-4-1025,50-11-1134</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9:34.930"/>
    </inkml:context>
    <inkml:brush xml:id="br0">
      <inkml:brushProperty name="width" value="0.025" units="cm"/>
      <inkml:brushProperty name="height" value="0.025" units="cm"/>
    </inkml:brush>
  </inkml:definitions>
  <inkml:trace contextRef="#ctx0" brushRef="#br0">1155 102 7751,'0'0'481,"-3"-8"-54,0-1-377,-1 1 0,0 0 0,-1 0-1,1 1 1,-8-10 0,9 14-54,1 0 1,-1 0-1,0 0 0,0 1 0,-1-1 0,1 1 1,0-1-1,-1 1 0,1 0 0,-1 1 0,0-1 1,0 1-1,0-1 0,0 1 0,0 0 1,-7-1-1,-6 2 131,-1 0 1,1 1-1,0 0 1,0 2-1,0 0 1,-18 6 0,-98 40 641,12-4-632,-39-5-74,-56 19 672,190-50-630,-1 2 1,1 1-1,1 0 1,0 2-1,-38 28 0,55-35-75,0 1 0,0 0 0,0 1 0,1-1-1,0 2 1,1-1 0,0 1 0,1-1-1,-1 2 1,2-1 0,0 0 0,0 1-1,1 0 1,0 0 0,1 0 0,0 0 0,0 21-1,1-22-16,1 0-1,1 0 1,0 0-1,0 0 1,1 0-1,0 0 0,1 0 1,0 0-1,1-1 1,0 0-1,0 1 1,1-1-1,0-1 1,0 1-1,1-1 0,0 0 1,1 0-1,0-1 1,15 14-1,-3-10 18,-1 0 0,1 0 0,1-2-1,0-1 1,0 0 0,0-1 0,1-1 0,0-2 0,0 0-1,39 3 1,-5-5 107,0-2 0,0-2 0,59-11 0,-3-5 4,205-62 1,-250 58-41,-1-3 1,-2-2-1,-1-4 0,78-50 1,-134 77-52,12-9 31,0 1 0,31-31 0,-46 40-21,0 0 1,0 0 0,0 0-1,0 0 1,-1 0-1,1-1 1,-1 0 0,0 1-1,0-1 1,0 0-1,-1 0 1,1 0 0,-1 0-1,0 0 1,0 0 0,-1 0-1,1 0 1,-1-1-1,0 1 1,0 0 0,0 0-1,-2-7 1,1 8-33,-1 0 0,1 0 0,-1 0 0,0 0 0,0 0 1,0 1-1,-1-1 0,1 1 0,-1-1 0,1 1 0,-1 0 0,0 0 0,0 0 1,0 0-1,0 1 0,0-1 0,-6-1 0,-64-18 2,60 18 0,-695-100-944,691 101 835,-131-6-969,-13-2-4556,113 0 9</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0:00.290"/>
    </inkml:context>
    <inkml:brush xml:id="br0">
      <inkml:brushProperty name="width" value="0.025" units="cm"/>
      <inkml:brushProperty name="height" value="0.025" units="cm"/>
    </inkml:brush>
  </inkml:definitions>
  <inkml:trace contextRef="#ctx0" brushRef="#br0">28 4 5221,'0'0'5717,"-6"10"-5455,-15 30-134,21-40-125,-1 1 0,1 0 0,0-1 0,0 1-1,0-1 1,0 1 0,0-1 0,0 1 0,0 0 0,0-1 0,0 1 0,0-1-1,1 1 1,-1-1 0,0 1 0,0-1 0,0 1 0,1-1 0,-1 1-1,0-1 1,1 1 0,-1-1 0,0 1 0,1-1 0,-1 1 0,1-1 0,-1 0-1,1 1 1,-1-1 0,1 0 0,-1 1 0,1-1 0,-1 0 0,1 0 0,-1 1-1,1-1 1,23 4 138,-18-3-94,38 1 180,0-2 1,1-1 0,-1-3-1,0-1 1,67-18-1,91-10-204,262 33 2623,-199 7-1203,59-17-538,-148 2-605,228 18 0,578 52-262,-653-62-28,733 26 81,-590 3 339,822-54 0,-1126 13 906,-138 10 3280,-40 3-4854,-1 1 0,0 1 0,0-1 1,1 2-1,0-1 0,0 1 0,0 1 0,0 0 1,-11 7-1,-40 19-4319,-16-4-2884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22.568"/>
    </inkml:context>
    <inkml:brush xml:id="br0">
      <inkml:brushProperty name="width" value="0.025" units="cm"/>
      <inkml:brushProperty name="height" value="0.025" units="cm"/>
    </inkml:brush>
  </inkml:definitions>
  <inkml:trace contextRef="#ctx0" brushRef="#br0">0 0 22806,'0'0'-32,"74"41"-385,-16-14 1,19 8 256,15 1-449,16-1-1409,16-1-640,6-2 1248,8-2-63,-2-7-2883,-8-6-3652</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9:44.699"/>
    </inkml:context>
    <inkml:brush xml:id="br0">
      <inkml:brushProperty name="width" value="0.025" units="cm"/>
      <inkml:brushProperty name="height" value="0.025" units="cm"/>
    </inkml:brush>
  </inkml:definitions>
  <inkml:trace contextRef="#ctx0" brushRef="#br0">1 20 6438,'0'0'8969,"8"-3"-8735,5-1 26,1 0-1,0 1 0,0 0 0,1 2 0,26-1 0,88 8 408,-68-2-572,1065 81 1106,-841-49-688,-109-11-361,187 2 0,-172-24 115,151-1 320,-302-5-481,-36 1-31,-25 1-37,-166 3-14,-264-8 43,-134-37-78,-432-25-31,878 68 10,-56-4 26,327 2-72,-53-1 87,1966 24-672,-2040-21 659,409 13-34,-943-33 35,151 1 129,117 7 35,-148-3-157,1051 44-5105,12 0 3006,-592-28 2088,-30 0 51,0-1-1,36-5 0,-67 5 34,1 0 0,0 0 0,-1 0 0,1 0 0,-1-1-1,1 1 1,-1-1 0,1 1 0,-1-1 0,1 0 0,-1 1 0,0-1 0,1 0-1,-1 0 1,0 0 0,0 0 0,1 0 0,-1 0 0,1-2 0,-2 2-15,0 0 0,0 0 1,0 0-1,0 1 0,-1-1 0,1 0 1,0 0-1,-1 1 0,1-1 1,0 0-1,-1 0 0,1 1 0,-1-1 1,1 0-1,-1 1 0,1-1 0,-1 1 1,0-1-1,1 0 0,-1 1 1,0 0-1,1-1 0,-1 1 0,0-1 1,0 1-1,1 0 0,-1-1 0,0 1 1,0 0-1,0 0 0,1 0 1,-1 0-1,0 0 0,0 0 0,-1 0 1,-54-10 236,-1 3 1,1 2-1,-1 2 1,-81 8 0,103-4-277,-274 22-3765,200-21-865</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9:46.708"/>
    </inkml:context>
    <inkml:brush xml:id="br0">
      <inkml:brushProperty name="width" value="0.025" units="cm"/>
      <inkml:brushProperty name="height" value="0.025" units="cm"/>
    </inkml:brush>
  </inkml:definitions>
  <inkml:trace contextRef="#ctx0" brushRef="#br0">0 512 4068,'0'0'5909,"8"-8"-5022,2-1-603,1 0 0,0 1 0,0 0 1,0 1-1,1 0 0,0 1 0,23-8 1,162-52 2541,100-34-2775,163-34-4,-330 101-40,53-7 20,77-23 20,-383 82-757,57-8 662,-337 75 662,305-59-569,37-11 65,1 2-1,-102 46 1,157-57 56,18-4-81,24-5-5,188-44 265,-38 5-258,83 0-106,160-31-672,-520 70 1524,70 4-822,-883 105 2802,1026-117-4596,223-44-7468,-211 31 1739</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0:01.318"/>
    </inkml:context>
    <inkml:brush xml:id="br0">
      <inkml:brushProperty name="width" value="0.025" units="cm"/>
      <inkml:brushProperty name="height" value="0.025" units="cm"/>
    </inkml:brush>
  </inkml:definitions>
  <inkml:trace contextRef="#ctx0" brushRef="#br0">426 94 12812,'-19'20'33,"1"2"0,2 0 0,0 1-1,1 0 1,1 1 0,2 1 0,0 0 0,2 1 0,-8 28-1,-7 40 201,-16 119 0,32-158-215,-141 1134-616,143-1124 608,-32 400 1018,34-337-509,20 210 0,-9-289-472,3 1 0,2-2 0,1 1-1,3-1 1,2-1 0,2-1 0,44 78 0,-44-93-40,1-2 1,1 0-1,1-1 1,2-1-1,1-1 1,1-2-1,1 0 1,1-2-1,1-1 1,0-1-1,54 26 1,-69-40-22,0 0 0,0-1 1,0 0-1,1-2 0,-1 1 0,1-2 1,0 0-1,20 0 0,-26-2 5,0 0-1,-1-1 1,1-1 0,0 0 0,0 0-1,-1 0 1,1-1 0,-1 0-1,0-1 1,0 0 0,0 0 0,-1-1-1,1 0 1,-1 0 0,8-8-1,7-10 108,-1-1-1,-1-1 1,0-1-1,-3-1 1,0 0-1,-1-1 1,18-47-1,-2-11 317,30-124-1,-27 56-228,-8-2-1,10-208 1,-21-319 541,-16 651-639,2-166 608,-16-430 361,7 550-1018,-4 0 1,-3 1-1,-3 1 0,-4 0 0,-57-137 0,66 187-1,-1 2 0,-2 0 0,0 0-1,-1 1 1,-1 1 0,-1 1 0,-1 0-1,-1 1 1,-30-22 0,40 34-201,-1 1-1,1 0 1,-1 1 0,0 1 0,0-1 0,-1 2 0,0 0 0,0 0 0,0 1 0,0 0 0,0 1-1,-1 1 1,1 0 0,-1 0 0,1 1 0,0 1 0,-1 0 0,1 1 0,0 0 0,-1 1-1,1 1 1,0-1 0,-12 7 0,-49 31-4021</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0:04.039"/>
    </inkml:context>
    <inkml:brush xml:id="br0">
      <inkml:brushProperty name="width" value="0.025" units="cm"/>
      <inkml:brushProperty name="height" value="0.025" units="cm"/>
    </inkml:brush>
  </inkml:definitions>
  <inkml:trace contextRef="#ctx0" brushRef="#br0">95 23 2370,'-25'-5'385,"-1"-1"-97,5 1-256,-2-2-384</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0:06.667"/>
    </inkml:context>
    <inkml:brush xml:id="br0">
      <inkml:brushProperty name="width" value="0.025" units="cm"/>
      <inkml:brushProperty name="height" value="0.025" units="cm"/>
    </inkml:brush>
  </inkml:definitions>
  <inkml:trace contextRef="#ctx0" brushRef="#br0">53 80 545,'0'0'5274,"-8"-1"-5301,-23-6 604,30 7-404,0 0 1,1 0-1,-1 0 0,1 0 1,-1 0-1,0-1 1,1 1-1,-1 0 1,1-1-1,-1 1 0,1 0 1,-1-1-1,1 1 1,-1 0-1,1-1 1,-1 1-1,1-1 1,0 1-1,-1-1 0,1 1 1,0-1-1,-1 1 1,1-1-1,0 1 1,0-1-1,-1 0 0,1 1 1,0-1-1,0 1 1,0-1-1,0 0 1,0 1-1,0-2 0,0 1-123,0 0 0,0 0 0,0 0 0,1 0 0,-1 0 0,0 0 0,1 0 0,-1 1 0,1-1 0,-1 0-1,1 0 1,-1 0 0,1 0 0,0 1 0,-1-1 0,1 0 0,0 1 0,0-1 0,0 0 0,-1 1-1,1-1 1,0 1 0,0-1 0,0 1 0,0 0 0,1-1 0,2 1 81,-1 1-1,1 0 1,-1 0 0,1 0 0,-1 0 0,1 1-1,-1-1 1,0 1 0,0 0 0,0 0 0,5 3-1,-5-2 17,1-1-1,0 1 1,0-1-1,0 0 1,0 0-1,1 0 1,-1 0-1,8 1 1,16-1 443,0-2 1,0-1-1,38-5 1,38-2-295,-71 8-163,-1-2-1,1-1 1,-1-1-1,51-14 0,-69 15-41,2 1-1,-1 1 0,0 0 0,0 1 0,0 1 0,28 4 0,29 1 176,306-25 865,0 1-1109,-354 18-29,34-1 43,0 3 0,87 14 1,-69-6-18,0-4 1,0-3-1,78-7 0,-5 0 0,-78 2-7,-29 1-2,67 5 0,-107-4-11,-1 0 1,0 0-1,0 0 0,0 1 1,1-1-1,-1 1 0,0-1 1,0 1-1,0-1 0,0 1 1,0 0-1,0-1 0,0 1 1,0 0-1,0 0 1,0 0-1,0-1 0,-1 1 1,1 0-1,0 0 0,-1 1 1,1-1-1,-1 0 0,1 0 1,-1 0-1,1 0 0,-1 0 1,0 1-1,1-1 0,-1 0 1,0 0-1,0 2 1,0-3-48,-26 2 47,0 1 1,-45 11-1,6-1 19,-90 4-294,-186-4 1,220-10 201,-220-8 139,272-1-63,0-3-1,-128-33 0,301 84-1415,-29-24 1463,2-4 1,0-3 0,79 2 0,235-15-14,-32-21-15,-199 10-16,-91 7-71,-54 2-78,-49 3 194,-314-29 28,11 1-188,166 29-445,675-16 234,2 1-41,-918 33 356,152-4 1,642-40 26,-192 11 11,-133 10-41,101-4-83,-158 9 86,0 0 1,1 0-1,-1 0 1,0 0-1,0 0 1,0 0 0,0 0-1,0 0 1,0 0-1,0 0 1,0 0-1,1 0 1,-1 0-1,0 0 1,0 0-1,0 0 1,0 0-1,0 0 1,0 0-1,0 0 1,1 0 0,-1 0-1,0 0 1,0 0-1,0 0 1,0 0-1,0 0 1,0 0-1,0 0 1,0 0-1,0 0 1,1 0-1,-1 1 1,0-1-1,0 0 1,0 0-1,0 0 1,0 0 0,0 0-1,0 0 1,0 0-1,0 0 1,0 0-1,0 1 1,0-1-1,0 0 1,0 0-1,0 0 1,0 0-1,0 0 1,0 0-1,0 0 1,0 1 0,0-1-1,0 0 1,0 0-1,0 0 1,0 0-1,0 0 1,0 0-1,0 0 1,0 0-1,0 1 1,0-1-1,0 0 1,0 0-1,-10 8-132,-15 6 125,-39 4 57,0-2 0,-1-3 1,-1-3-1,0-3 0,0-3 0,-99-6 1,149-2 29,16-4-29,25-6-180,30 2-38,2 2 1,72-4-1,84 7-505,-678 41 898,317-18-189,-18 9-759,52-7-4123,63-12 180</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0:15.361"/>
    </inkml:context>
    <inkml:brush xml:id="br0">
      <inkml:brushProperty name="width" value="0.025" units="cm"/>
      <inkml:brushProperty name="height" value="0.025" units="cm"/>
    </inkml:brush>
  </inkml:definitions>
  <inkml:trace contextRef="#ctx0" brushRef="#br0">1 248 5894,'28'-20'616,"-17"12"-462,0 0 1,0 1-1,20-10 0,-16 10 128,0 0 0,1 1 1,-1 1-1,1 1 0,0 0 1,0 1-1,1 1 0,21-1 1,188 6 1652,-54 2-1216,232-25 1,134-4 739,-65 8-1317,-376 6-138,720-38 147,-629 62-129,1 1-12,893-12 1104,-555-6-429,-490 4-500,-1-2-1,0-1 1,0-2 0,50-12 0,-85 16-302,-1-1 0,1 1 0,-1 0 0,1-1 0,-1 1 0,0 0 0,1-1 0,-1 1 0,1 0 0,-1-1 0,0 1 0,1-1 0,-1 1 0,0 0 0,0-1 0,1 1 0,-1-1 0,0 1 0,0-1 0,0 1 0,0-1 0,0 1 0,1-1 0,-1 0 0,0 1 0,0-1 0,0 1 0,0-1 0,0 1 0,-1-1 0,1 1 0,0-1 0,0 0 0,0-4-977,0-17-4597</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0:20.810"/>
    </inkml:context>
    <inkml:brush xml:id="br0">
      <inkml:brushProperty name="width" value="0.025" units="cm"/>
      <inkml:brushProperty name="height" value="0.025" units="cm"/>
    </inkml:brush>
  </inkml:definitions>
  <inkml:trace contextRef="#ctx0" brushRef="#br0">0 144 4036,'0'0'608,"3"-9"-538,1 0 73,1 0 1,-1 1 0,2 0-1,-1 0 1,1 0-1,0 1 1,0 0 0,1 0-1,7-6 1,-10 10-13,0-2 124,0 1 1,1 0 0,-1 0 0,1 0 0,0 1-1,0-1 1,1 1 0,-1 1 0,1-1 0,-1 1-1,1 0 1,0 0 0,0 0 0,0 1 0,0 0-1,0 0 1,9 0 0,13 3-246,0 1 0,0 1 0,33 10 0,31 4-349,264 6 1040,-169-16 675,712 87-255,-307-27-338,3-38-531,6 0-214,332 13 63,-932-43-107,1 0-1,0 0 0,0 0 1,0 0-1,0 0 1,0 0-1,-1 0 0,1 1 1,0-1-1,0 1 1,0-1-1,-1 1 0,4 1 1,-5-1-4,0-1-1,0 0 1,0 1 0,0-1 0,0 1-1,0-1 1,-1 1 0,1-1 0,0 1 0,0-1-1,0 0 1,0 1 0,-1-1 0,1 1 0,0-1-1,0 0 1,-1 1 0,1-1 0,0 0 0,0 1-1,-1-1 1,1 0 0,-1 1 0,1-1 0,0 0-1,-1 0 1,1 1 0,0-1 0,-1 0-1,1 0 1,-2 1 0,-48 20-1642,7-10-2106,0-2-2552</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0:27.460"/>
    </inkml:context>
    <inkml:brush xml:id="br0">
      <inkml:brushProperty name="width" value="0.025" units="cm"/>
      <inkml:brushProperty name="height" value="0.025" units="cm"/>
    </inkml:brush>
  </inkml:definitions>
  <inkml:trace contextRef="#ctx0" brushRef="#br0">123 63 6054,'-12'-2'4400,"-9"-1"-2803,7 4 7129,14-1-8539,11 4 105,1 0-1,0 0 1,0-1 0,0-1-1,0 0 1,0-1 0,0 0 0,0-1-1,0 0 1,15-2 0,17-5-90,65-18 0,-14 2-110,-43 14-6,0 2 0,1 3 0,-1 1 0,1 4 0,0 1 0,-1 3 0,93 20 0,306 58 210,-202-42-229,-135-27 43,121 0-1,-567-1-547,47 0 470,183-4-87,0-5 0,-184-16 0,105-14-17,-221-1 0,396 27 52,-45-1-31,-1 2 1,1 2-1,1 3 1,-61 13 0,91-9 207,20-9-158,0-1 0,0 0 0,0 1 0,0-1 1,1 0-1,-1 1 0,0-1 0,0 0 0,0 1 1,0-1-1,0 0 0,1 1 0,-1-1 0,0 0 0,0 1 1,0-1-1,1 0 0,-1 0 0,0 1 0,0-1 1,1 0-1,-1 0 0,0 0 0,1 1 0,-1-1 1,0 0-1,1 0 0,-1 0 0,0 0 0,1 0 1,-1 0-1,1 0 0,42 9-97,38-3-269,136-9 0,84-26-850,-92 7 829,-42 7 258,768-42-3295,-760 57-3846,-103 0-64</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7:43.253"/>
    </inkml:context>
    <inkml:brush xml:id="br0">
      <inkml:brushProperty name="width" value="0.025" units="cm"/>
      <inkml:brushProperty name="height" value="0.025" units="cm"/>
    </inkml:brush>
  </inkml:definitions>
  <inkml:trace contextRef="#ctx0" brushRef="#br0">1 1 4516,'0'0'8029,"8"3"-7105,8 2-203,1-1 1,0-1-1,0 0 1,31 0 0,85-4 816,-48-1-812,-42 1-531,15 0 479,0 3-1,0 2 0,67 13 0,84 12 409,-46-8-328,4-1-273,302-3 0,-343-17-455,149 0 753,378-48 1,-241 3-257,-257 39 3518,-167 5-4008,-19 2 409,18 7-3271,13-8 2439,-1 1 0,1-1 0,-1 1 0,1-1 0,-1 1-1,0-1 1,1 1 0,-1-1 0,1 0 0,-1 0 0,0 1 0,1-1 0,-1 0 0,0 0 0,1 0 0,-1 1-1,0-1 1,0 0 0,1 0 0,-1 0 0,0 0 0,1 0 0,-1-1 0,-1 1 0,0 0-1341,-20-1-13142</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7:50.830"/>
    </inkml:context>
    <inkml:brush xml:id="br0">
      <inkml:brushProperty name="width" value="0.025" units="cm"/>
      <inkml:brushProperty name="height" value="0.025" units="cm"/>
    </inkml:brush>
  </inkml:definitions>
  <inkml:trace contextRef="#ctx0" brushRef="#br0">0 130 7687,'0'0'6198,"9"-5"-6209,-2 1 141,0 0-1,0 1 0,0 0 0,1 0 0,-1 1 0,1 0 0,0 0 0,-1 0 0,1 1 0,12 0 0,359 16 5514,-286-13-5385,0-4 1,144-21-1,-230 22-232,523-21 175,-139 12-167,90 12 18,-295 4-40,-40-8 506,1-5-1,212-40 1,-350 43 2126,-11 0-1557,-19 3-2704,-50 22-7623,19-13 399</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35:06.641"/>
    </inkml:context>
    <inkml:brush xml:id="br0">
      <inkml:brushProperty name="width" value="0.025" units="cm"/>
      <inkml:brushProperty name="height" value="0.025" units="cm"/>
    </inkml:brush>
  </inkml:definitions>
  <inkml:trace contextRef="#ctx0" brushRef="#br0">2247 457 6118,'-184'-5'5011,"2"6"-3526,81 4-1471,-161 28-1,175-15 141,0 3-1,2 5 1,1 3 0,1 3-1,2 5 1,2 3-1,1 3 1,2 3 0,2 4-1,3 3 1,2 3-1,-103 109 1,-47 91-265,194-220 84,0 0 0,3 2 1,1 1-1,2 0 0,-24 69 0,39-91 41,0 0 0,0 0 1,2 1-1,0 0 1,1-1-1,1 1 0,0 0 1,1 0-1,2-1 1,-1 1-1,2-1 0,0 1 1,1-1-1,1-1 1,1 1-1,0-1 0,1 0 1,1-1-1,0 1 1,1-2-1,20 23 0,-1-5 8,2-2 0,1-2 0,1 0 0,1-3-1,1 0 1,1-3 0,78 37 0,-24-22-34,1-4 0,2-4 1,2-3-1,168 22 0,395-4 49,582-43 697,93 3 1132,-431 10-1568,-1-54-681,1021-205-554,-278 27 956,-1406 195 56,549-75 46,-658 73-122,-2-4 0,-1-6 0,240-103 0,-331 122-159,-1-2 0,51-35 1,-76 47 44,-2 0-1,1 0 1,-1 0 0,0-1 0,0 0 0,-1-1-1,0 0 1,0 1 0,-1-2 0,0 1 0,0-1-1,-1 0 1,0 0 0,-1 0 0,4-14 0,-7 16 88,1 1 0,-2-1 0,1 1 0,-1-1 0,0 1 0,0-1 0,0 1 0,-1 0 0,0-1 0,0 1 0,-1 0 0,0 1 0,0-1 0,0 0 0,-1 1 0,0-1 0,0 1 0,0 0 0,-9-7 0,-9-9 240,-2 1 0,-48-31 1,67 47-170,-93-57 801,-2 5 1,-3 4 0,-123-44-1,-343-79-448,-288-5-242,-10 40-276,253 43 130,-82-27 15,-394-61-80,721 145-30,-519 8 1,-368 109 325,1025-54-341,-626 54-3908,518-63-1922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22.914"/>
    </inkml:context>
    <inkml:brush xml:id="br0">
      <inkml:brushProperty name="width" value="0.025" units="cm"/>
      <inkml:brushProperty name="height" value="0.025" units="cm"/>
    </inkml:brush>
  </inkml:definitions>
  <inkml:trace contextRef="#ctx0" brushRef="#br0">2 0 13837,'-1'88'1538,"1"-2"-674,6 3-191,13-5-417,5-8-128,5-17-608,3-22-1538,4-21-1153,-5-16-545,-1-27 2563,-4-26 1217,-8-16-1185</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01.630"/>
    </inkml:context>
    <inkml:brush xml:id="br0">
      <inkml:brushProperty name="width" value="0.025" units="cm"/>
      <inkml:brushProperty name="height" value="0.025" units="cm"/>
    </inkml:brush>
  </inkml:definitions>
  <inkml:trace contextRef="#ctx0" brushRef="#br0">70 144 5733,'0'0'5035,"-8"-1"-4315,-23-1-871,10-5 1659,20 7-1230,1 0 0,-1-1-1,0 1 1,1 0 0,-1-1 0,1 1 0,-1 0-1,1-1 1,-1 1 0,1-1 0,0 1-1,-1-1 1,1 1 0,-1-1 0,1 1 0,0-1-1,-1 1 1,1-1 0,0 1 0,0-1-1,-1 0 1,1 1 0,0-3 1126,23 3-630,138 0 766,201-27 1,1 7-606,-202 17-669,139-31 95,22-1 575,-266 34-885,-1 2 0,0 2 0,1 3 0,-2 3 0,1 1 0,88 31 1,-109-27 215,-34-14-125,-19-10 84,6 4-247,0 0 1,-1 1 0,0 1-1,0 0 1,0 0 0,0 2-1,-21-2 1,-108 3-55,76 2 67,-100 7-33,-214 38 0,208-21 27,-192 29-185,-265 29-248,604-81 480,-5 1-98,62 2-111,49 0 70,0-4 1,0-3-1,91-14 0,234-58-77,41-5 207,-269 62-27,269 9 1,-434 9 1,7-1-7,0 0-1,-1 2 1,1 0 0,-1 1 0,1 1-1,30 11 1,-83-8-173,-62-1 301,-177-13 1,-94-41-90,208 27 33,0 7 0,-270 10 0,364 7-184,0 2 0,0 4 0,-84 21 0,233-26-4146,-11-11 1218,14-11-2162</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24.335"/>
    </inkml:context>
    <inkml:brush xml:id="br0">
      <inkml:brushProperty name="width" value="0.025" units="cm"/>
      <inkml:brushProperty name="height" value="0.025" units="cm"/>
    </inkml:brush>
  </inkml:definitions>
  <inkml:trace contextRef="#ctx0" brushRef="#br0">0 6 5990,'0'0'6091,"9"-1"-5851,39-2 704,0 2 0,-1 2 0,85 13 0,1-1-12,1020 7 745,-121-21 737,-453 8-2229,281 29 1337,264 24-1319,-192-84 2503,-855 20-2497,-72 2 81,-12-2-102,-10 0-47,-51-4-396,23 6-4049</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50.531"/>
    </inkml:context>
    <inkml:brush xml:id="br0">
      <inkml:brushProperty name="width" value="0.025" units="cm"/>
      <inkml:brushProperty name="height" value="0.025" units="cm"/>
    </inkml:brush>
  </inkml:definitions>
  <inkml:trace contextRef="#ctx0" brushRef="#br0">4313 296 11147,'0'0'1249,"-10"-2"-1062,-27-6-198,-18-5 294,-1 3 0,-84-4 0,-69 18 2384,-41 0-1564,192-6-418,0-3-1,-73-15 1,-88-32 1258,-253-43-251,11 61-1239,37 4-473,279 16 56,-258 10 0,317 10 10,1 4 1,0 4-1,1 3 1,-112 39-1,-112 71 330,264-105-322,1 3 0,1 1 0,1 2 0,-62 56 0,97-78-23,0 0 0,0 0-1,1 0 1,-1 0 0,2 1 0,-1 0-1,1 0 1,0 0 0,0 1 0,1-1-1,0 1 1,0 0 0,1 0 0,0 0 0,0 0-1,1 0 1,0 0 0,1 1 0,0-1-1,0 0 1,0 0 0,1 1 0,1-1 0,-1 0-1,1 0 1,1 0 0,-1 0 0,1-1-1,1 1 1,-1-1 0,1 1 0,1-1 0,6 8-1,10 12-17,2-2-1,1 0 1,0-1 0,2-2-1,1 0 1,1-2-1,0-1 1,2-1 0,0-2-1,1-1 1,0-1-1,39 11 1,21 2 2,1-4 0,1-4 0,109 7 0,287 24 121,292 33-79,64-33 1,-556-47-53,326-7 17,-550-1-16,0-3 0,0-3 0,-1-3 0,-1-2-1,0-3 1,-2-3 0,0-2 0,-2-4 0,106-64 0,-152 84 4,-1-1 0,0 0 0,-1 0 0,0-2 1,15-16-1,-22 22 42,0-1-1,0 0 1,0-1 0,-1 1-1,0 0 1,0-1 0,0 0-1,-1 1 1,0-1 0,-1 0-1,0 0 1,0-1 0,0-9 0,-1 5-30,0-1 0,-2 1 0,1 0 0,-2-1 1,1 1-1,-2 0 0,0 0 0,0 0 1,-1 1-1,0 0 0,-8-12 0,2 7-7,-1-1 1,0 2-1,-1 0 0,-1 1 0,0 0 1,-23-16-1,-1 4 124,0 1 0,-2 2-1,-1 3 1,-1 0 0,-60-18 0,4 9 59,0 5-1,-195-23 1,-211 17-774,96 8-4988,199 3-3265</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0:04.479"/>
    </inkml:context>
    <inkml:brush xml:id="br0">
      <inkml:brushProperty name="width" value="0.025" units="cm"/>
      <inkml:brushProperty name="height" value="0.025" units="cm"/>
    </inkml:brush>
  </inkml:definitions>
  <inkml:trace contextRef="#ctx0" brushRef="#br0">1469 1 7239,'0'0'11050,"-8"1"-9966,-4 3-640,1 1 0,-1 0 0,1 0 1,0 1-1,0 0 0,1 1 0,-1 1 0,2-1 0,-15 16 1,-646 543 2827,554-469-2908,5 5 1,4 5-1,-166 214 0,266-310-448,-6 5-274,2 0 0,-19 37 0,29-52-624,6-38-3300,1 14 1677,-1 0 0,-2 0 0,0-1 0,-1-26 0,-2 24-1431</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0:04.897"/>
    </inkml:context>
    <inkml:brush xml:id="br0">
      <inkml:brushProperty name="width" value="0.025" units="cm"/>
      <inkml:brushProperty name="height" value="0.025" units="cm"/>
    </inkml:brush>
  </inkml:definitions>
  <inkml:trace contextRef="#ctx0" brushRef="#br0">370 93 5894,'0'0'576,"-2"-9"-410,1 6-59,-8-40 1339,5 6 6140,-6 60-2879,-6 11-4182,-44 103 934,-5-3 0,-122 184 0,173-289-1169,14-28-291,-1-1 0,1 1 0,0 0 0,0-1 1,0 1-1,0-1 0,0 1 0,0-1 0,0 1 1,0-1-1,0 1 0,0-1 0,0 1 0,1-1 0,-1 1 1,0-1-1,0 1 0,0-1 0,1 1 0,-1-1 1,0 1-1,1-1 0,-1 1 0,0-1 0,1 0 0,-1 1 1,0-1-1,1 0 0,-1 1 0,1-1 0,-1 0 1,1 1-1,-1-1 0,1 0 0,-1 0 0,1 0 0,-1 1 1,1-1-1,-1 0 0,1 0 0,-1 0 0,1 0 1,-1 0-1,1 0 0,-1 0 0,1 0 0,-1 0 1,1 0-1,-1 0 0,1-1 0,-1 1 0,1 0 0,0 0 1,12-2 49,-1-1 0,1 0 0,-1-1 0,1 0 0,-1-1 1,14-8-1,74-46 169,-42 24-129,-46 28-152,332-174 282,-189 120-2804,-155 61 2377,1 0 1,0-1-1,0 1 1,-1 0-1,1-1 0,0 1 1,-1-1-1,1 1 1,0 0-1,-1-1 1,1 0-1,-1 1 0,1-1 1,0 1-1,-1-1 1,1 0-1,-1 1 1,0-1-1,1 0 0,-1 1 1,0-1-1,1 0 1,-1 0-1,0 1 1,0-1-1,0 0 0,1 0 1,-1 0-1,0 1 1,0-1-1,0 0 0,0 0 1,-1 0-1,1 1 1,0-1-1,0 0 1,0 0-1,-1 0 0,1 1 1,0-1-1,-1 0 1,0-1-1,-11-18-13309</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4:26.071"/>
    </inkml:context>
    <inkml:brush xml:id="br0">
      <inkml:brushProperty name="width" value="0.025" units="cm"/>
      <inkml:brushProperty name="height" value="0.025" units="cm"/>
    </inkml:brush>
  </inkml:definitions>
  <inkml:trace contextRef="#ctx0" brushRef="#br0">485 468 3940,'-7'-10'752,"-27"-33"784,-2 1 0,-54-48-1,83 84-927,1-1 0,0 0-1,0-1 1,-8-12-1,-6-10 1091,20 30-1630,-1-1 1,1 0 0,0 1 0,-1-1 0,1 1 0,-1-1 0,0 1 0,1-1 0,-1 1 0,1-1-1,-1 1 1,0 0 0,1-1 0,-1 1 0,0 0 0,1 0 0,-1-1 0,0 1 0,0 0-1,1 0 1,-1 0 0,0 0 0,1 0 0,-1 0 0,0 0 0,0 0 0,1 0 0,-2 1-1,-18 14 725,-8 35-416,26-46-251,-13 30-36,1 1-1,2 1 0,2 0 0,1 0 0,1 1 0,3 0 0,0 0 1,3 0-1,1 0 0,2 1 0,1-1 0,2 0 0,15 62 0,-12-71-87,2-1 0,1 0 0,1 0 0,1-1 0,2 0 0,0-1-1,36 46 1,-35-53 12,2-1-1,0 0 0,1-1 0,0 0 1,2-2-1,0 0 0,0-1 1,1-2-1,0 0 0,31 11 1,-27-14 4,1-2 1,0-1 0,0-1-1,0-1 1,0-1 0,0-1-1,0-2 1,1 0 0,-1-2-1,0-1 1,-1-1 0,1-1-1,-1-1 1,0-2 0,42-19-1,-45 17-21,0 0 1,-1-1-1,0-1 0,-1 0 0,-1-2 0,0-1 0,-1 0 0,-1-1 0,0-1 0,-2 0 0,0-1 0,-1-1 0,0-1 0,-2 0 0,-1 0 0,0-1 0,8-27 0,-14 27 70,-1 1-1,-1-1 0,-1 0 0,-1 0 0,-1 0 1,-1 0-1,-1 0 0,-1 0 0,0 0 1,-2 0-1,-1 1 0,0 0 0,-2 0 1,0 1-1,-14-25 0,-8-9 230,-2 2 1,-3 1-1,-1 2 0,-57-58 0,69 80-131,-2 1 0,0 1 0,-2 2-1,0 0 1,-50-29 0,67 47-86,1-1 1,-1 1 0,0 0 0,0 1 0,0 1-1,-1 0 1,1 0 0,-1 1 0,0 0 0,0 1-1,1 1 1,-1 0 0,0 0 0,0 1 0,0 1-1,1 0 1,-1 0 0,1 1 0,-1 1-1,-20 9 1,2 4-122,2 1 0,0 1 0,1 1 0,1 2 0,0 0 0,2 2 0,1 0 0,1 2 0,-30 46-1,27-33-602,1 1 0,3 2-1,1 0 1,2 1 0,2 1 0,-15 66-1,28-96 244,-5 24-2672,-23 66 0,-1-38-2707</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4:31.713"/>
    </inkml:context>
    <inkml:brush xml:id="br0">
      <inkml:brushProperty name="width" value="0.025" units="cm"/>
      <inkml:brushProperty name="height" value="0.025" units="cm"/>
    </inkml:brush>
  </inkml:definitions>
  <inkml:trace contextRef="#ctx0" brushRef="#br0">5618 342 12556,'-10'-5'-539,"-44"-21"657,-1 3 1,-1 3 0,-1 2-1,-1 2 1,0 3-1,-1 2 1,0 3 0,-63 0-1,-60 7-145,37 2-42,1-6 0,-180-30-1,168 6 1079,-2 7 0,-191-2 0,76 26-719,-235-5 40,171-33-238,-30-1-115,217 33 36,0 6 0,0 6 0,1 7 0,0 7 0,2 6 0,-144 48 0,200-48 97,2 5-1,1 3 1,-101 58 0,154-73-71,0 2 0,2 1 0,1 1 1,1 2-1,2 1 0,0 1 0,2 1 0,1 2 1,2 1-1,-23 39 0,32-45-43,1 0 1,2 1 0,1 0-1,1 1 1,1 0-1,2 1 1,1-1 0,1 1-1,2 1 1,0 34-1,3-48 25,1 0 0,1 1 1,0-1-1,2 0 0,0 0 0,1-1 0,0 1 0,1-1 0,1 0 0,1-1 0,0 0 0,1 0 1,0 0-1,2-1 0,-1-1 0,2 0 0,0 0 0,0-1 0,16 12 0,3-4 48,0 0 0,1-2 0,1-1 0,0-1 0,1-2 0,48 12 0,221 38 164,-74-34-271,1-10 1,378-14-1,456-119 55,516-195-493,-787 165 482,-753 138-8,1-1 0,0-3 0,-2-1 0,54-22 0,-83 28 47,-1 0 1,1-1-1,-1 0 1,0-1-1,0 0 1,0 0-1,-1-1 1,0 0-1,0 0 1,-1-1-1,0 0 0,0 0 1,-1-1-1,0 0 1,-1 0-1,0-1 1,0 1-1,-1-1 1,0 0-1,-1 0 0,0 0 1,2-13-1,-3 10 110,-1 0-1,0 0 0,-1 0 1,-1 0-1,0 0 0,-1 0 1,0 0-1,-1 0 0,0 0 1,-1 0-1,-8-17 1,4 14-48,-1 1 0,0 0 1,-1 1-1,0 0 1,-1 0-1,-1 1 1,-25-22-1,11 15-138,-1 1-1,-1 1 1,0 1 0,-1 2-1,-1 1 1,-1 1-1,1 2 1,-64-15-1,38 16-368,0 3 0,0 2-1,-85 3 1,-171 28-3530,183-13 797,-77 3-6011</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27.899"/>
    </inkml:context>
    <inkml:brush xml:id="br0">
      <inkml:brushProperty name="width" value="0.025" units="cm"/>
      <inkml:brushProperty name="height" value="0.025" units="cm"/>
    </inkml:brush>
  </inkml:definitions>
  <inkml:trace contextRef="#ctx0" brushRef="#br0">356 0 20371,'0'0'2643,"-11"14"-1634,-41 58-128,3 2-1,4 2 1,3 2 0,3 2 0,-52 160 0,84-221-813,2 2 1,0-1 0,1 1-1,1 0 1,1-1 0,1 39-1,2-55-48,-1-1 1,1 0-1,0 1 0,0-1 0,1 0 0,-1 1 0,1-1 0,-1 0 1,1 0-1,0 0 0,0 0 0,1-1 0,-1 1 0,0-1 1,1 1-1,0-1 0,-1 0 0,1 0 0,0 0 0,0 0 1,0 0-1,0-1 0,1 1 0,-1-1 0,0 0 0,1 0 1,-1 0-1,0 0 0,1-1 0,-1 0 0,5 1 0,9 0 206,0-1-1,0 0 0,0-1 0,0-1 1,20-4-1,-2-2-240,1-3 1,-1 0-1,-1-2 1,0-2-1,-1-1 1,53-35-1,-65 32-2404,-21 18 2167,1 0 0,-1 1 1,0-1-1,1 0 0,-1 1 0,0-1 1,1 0-1,-1 1 0,0-1 1,0 0-1,0 0 0,1 1 0,-1-1 1,0 0-1,0 0 0,0 1 1,0-1-1,0 0 0,-1 0 1,1 1-1,0-1 0,0 0 0,0 0 1,-1 1-1,1-1 0,0 0 1,-1 1-1,1-1 0,-1 0 0,1 1 1,0-1-1,-1 1 0,1-1 1,-1 1-1,0-1 0,1 1 0,-2-1 1,-22-13-9198</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28.274"/>
    </inkml:context>
    <inkml:brush xml:id="br0">
      <inkml:brushProperty name="width" value="0.025" units="cm"/>
      <inkml:brushProperty name="height" value="0.025" units="cm"/>
    </inkml:brush>
  </inkml:definitions>
  <inkml:trace contextRef="#ctx0" brushRef="#br0">0 36 18065,'0'0'12332,"84"-36"-12300,-31 36-32,3 0-1506,4 0-1793,-6 0-2050,-3 0-3908</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28.601"/>
    </inkml:context>
    <inkml:brush xml:id="br0">
      <inkml:brushProperty name="width" value="0.025" units="cm"/>
      <inkml:brushProperty name="height" value="0.025" units="cm"/>
    </inkml:brush>
  </inkml:definitions>
  <inkml:trace contextRef="#ctx0" brushRef="#br0">300 0 11243,'0'0'18449,"5"67"-17168,-5-33-544,0 10-289,0 7-255,0 3-129,0 3-32,0-3-321,0-1-511,0-10-385,0-7-449,0-10-1313,-3-11-224,-5-8-1281,-7-7-3748</inkml:trace>
  <inkml:trace contextRef="#ctx0" brushRef="#br0" timeOffset="1">1 276 17713,'0'0'10602,"97"-18"-10314,-35 15-160,9-2-64,4-2-2210,-4-6-3875,-4-2-8169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23.289"/>
    </inkml:context>
    <inkml:brush xml:id="br0">
      <inkml:brushProperty name="width" value="0.025" units="cm"/>
      <inkml:brushProperty name="height" value="0.025" units="cm"/>
    </inkml:brush>
  </inkml:definitions>
  <inkml:trace contextRef="#ctx0" brushRef="#br0">1 571 23606,'0'0'417,"91"-44"-353,-19 4-32,29-18 0,25-12-32,20-13-577,8-12-1793,1 1-2691,-18 8-5605</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28.972"/>
    </inkml:context>
    <inkml:brush xml:id="br0">
      <inkml:brushProperty name="width" value="0.025" units="cm"/>
      <inkml:brushProperty name="height" value="0.025" units="cm"/>
    </inkml:brush>
  </inkml:definitions>
  <inkml:trace contextRef="#ctx0" brushRef="#br0">0 423 18417,'0'0'4880,"12"0"-4074,-6-1-671,1 1 0,-1-1 0,1-1 0,-1 1 0,0-1 0,0 0 0,1-1 0,-1 1-1,-1-1 1,1 0 0,8-6 0,2-3 150,-2 0 1,1-1-1,18-23 0,-6 7 453,-2-3 0,-1 0 0,-2-1 0,-1-1 0,-2-1 0,-1 0 0,19-55 0,-55 183-738,11-65 0,-7 21 0,2 0 0,2 1 0,3 0 0,-2 86 0,9-134-140,0 0 1,0 0-1,0 0 1,0 0-1,0 0 0,0 0 1,1 0-1,-1 0 1,1-1-1,0 1 1,-1 0-1,1 0 0,0 0 1,0-1-1,0 1 1,0 0-1,1-1 0,-1 1 1,0-1-1,1 1 1,-1-1-1,1 0 1,-1 1-1,1-1 0,-1 0 1,1 0-1,0 0 1,0-1-1,0 1 0,-1 0 1,1 0-1,0-1 1,3 1-1,15 0-7093</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29.315"/>
    </inkml:context>
    <inkml:brush xml:id="br0">
      <inkml:brushProperty name="width" value="0.025" units="cm"/>
      <inkml:brushProperty name="height" value="0.025" units="cm"/>
    </inkml:brush>
  </inkml:definitions>
  <inkml:trace contextRef="#ctx0" brushRef="#br0">14 0 20820,'0'0'11947</inkml:trace>
  <inkml:trace contextRef="#ctx0" brushRef="#br0" timeOffset="1">14 284 9545,'0'0'17745,"-11"56"-17297,8-46-352,3-4-320,9-20-18610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30.596"/>
    </inkml:context>
    <inkml:brush xml:id="br0">
      <inkml:brushProperty name="width" value="0.025" units="cm"/>
      <inkml:brushProperty name="height" value="0.025" units="cm"/>
    </inkml:brush>
  </inkml:definitions>
  <inkml:trace contextRef="#ctx0" brushRef="#br0">84 22 11339,'10'-22'8599,"-10"45"-3820,-1 5-4737,-3 39 924,-3-1-1,-3 0 1,-25 85-1,2-2 736,32-146-1684,1-1-1,-1 1 1,1-1-1,-1 1 1,1-1-1,0 0 1,0 1-1,0-1 1,0 1-1,1-1 1,-1 1-1,1-1 1,1 5-1,-1-6-9,0-1 0,0 1 0,0 0 0,0-1 0,1 1 0,-1-1 0,0 1 0,0-1 0,1 1 0,-1-1 0,0 0 0,1 0 0,-1 0 0,0 0 0,1 0 0,-1 0 0,0 0 0,1 0 0,-1 0 0,0-1 0,1 1 0,-1 0 0,0-1 0,0 1 0,1-1 0,-1 0 0,2-1 0,16-7 124,1-1 1,-1-1-1,-1-1 0,0 0 1,29-28-1,-25 21 35,0 1 0,44-25 1,-65 42-152,0 0 0,1 0 0,-1 0 0,1 1-1,-1-1 1,1 1 0,0-1 0,-1 1 0,1 0 0,-1-1 0,1 1 0,0 0 0,3 0 0,-5 1-5,1-1 0,0 0-1,-1 0 1,1 1 0,0-1 0,-1 0-1,1 1 1,-1-1 0,1 1-1,-1-1 1,1 1 0,-1-1 0,1 1-1,-1-1 1,1 1 0,-1-1 0,0 1-1,1 0 1,-1-1 0,0 1-1,1 0 1,-1 0 0,1 6 32,0-1-1,-1 0 1,0 0-1,0 0 1,0 0 0,-2 7-1,1-6-34,-3 19-7,-1 0 0,-12 35 0,-5 27 0,21-88-21,1 0 0,0 0 1,0 1-1,0-1 0,0 0 0,0 0 1,0 0-1,-1 1 0,1-1 0,0 0 1,0 0-1,0 1 0,0-1 0,0 0 1,0 0-1,0 1 0,0-1 0,0 0 1,0 0-1,0 1 0,0-1 0,0 0 1,0 0-1,0 1 0,1-1 0,-1 0 1,0 0-1,0 0 0,0 1 0,0-1 1,0 0-1,0 0 0,1 0 0,-1 1 0,0-1 1,0 0-1,0 0 0,1 0 0,-1 0 1,0 0-1,0 0 0,0 1 0,1-1 1,-1 0-1,0 0 0,0 0 0,1 0 1,-1 0-1,0 0 0,0 0 0,1 0 1,-1 0-1,0 0 0,0 0 0,0 0 1,1 0-1,-1 0 0,0 0 0,0 0 1,1 0-1,-1 0 0,0-1 0,0 1 1,1 0-1,14-11-3034,6-18-1360,4-10-2333</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31.201"/>
    </inkml:context>
    <inkml:brush xml:id="br0">
      <inkml:brushProperty name="width" value="0.025" units="cm"/>
      <inkml:brushProperty name="height" value="0.025" units="cm"/>
    </inkml:brush>
  </inkml:definitions>
  <inkml:trace contextRef="#ctx0" brushRef="#br0">39 169 7015,'0'0'21919,"9"-4"-21481,5-2-301,0-1 1,0 0 0,-1-1-1,17-13 1,-25 17 28,0 0-1,-1 0 1,1 0-1,-1-1 1,1 1-1,-1-1 1,-1 0-1,1-1 1,-1 1-1,0-1 1,0 1-1,0-1 1,-1 0-1,0 0 1,2-9-1,-4 15-163,1-1 0,-1 0 0,0 0 0,0 0 0,0 0 0,0 0 0,0 0 0,0 0 0,0 1 0,0-1 0,0 0 0,0 0 0,0 0 0,-1 0 0,1 0 0,0 0 0,-1 1 0,1-1-1,0 0 1,-1 0 0,1 1 0,-1-1 0,1 0 0,-1 0 0,0 1 0,1-1 0,-1 1 0,0-1 0,-1 0 0,1 0-1,-1 1 0,0 0 0,1 0 0,-1 0 0,0 0 0,1 0 0,-1 0 0,1 0 0,-1 1 0,0-1 0,1 0 0,-1 1 0,0 0 0,-1 0 0,-5 3-4,1 0 1,0 0-1,0 0 1,1 1-1,-11 9 1,5 0 2,1 0 0,1 0 0,0 1 0,1 0 0,1 0 0,0 1 0,1 0 0,1 1 0,0 0 0,2 0 0,0 0 0,0 0 0,2 0 0,0 1 0,1 22 0,1-37 0,0-1 0,0 0 0,0 1 0,0-1 0,0 1 0,1-1 0,-1 0 0,1 1 0,0-1 0,0 0 0,0 1 0,0-1 0,0 0 0,0 0 0,0 0 0,1 0 0,-1 0 0,1 0 0,0 0 0,-1-1 0,1 1 0,0-1 0,0 1 0,0-1 0,0 1 0,0-1 0,0 0 0,1 0 0,-1 0 0,0 0 0,1-1 0,-1 1 0,0-1 0,1 1 0,-1-1 0,1 0 0,-1 0 0,0 0 0,1 0 0,-1 0 0,1-1 0,-1 1 0,5-2 0,4 0 0,0-1 0,0 0 0,-1-1 0,1 0 0,-1-1 0,1 0 0,-1-1 0,12-8 0,0-4 0,-1 0 0,-1-1 0,34-43 0,-45 51 0,-1-1 0,0 0 0,0 0 0,-2-1 0,1 0 0,-2 0 0,0 0 0,0-1 0,3-20 0,-8 34 0,1 0 0,-1 0 0,0 0 0,0-1 0,0 1 0,0 0 0,0 0 0,0-1 0,0 1 0,0 0 0,0 0 0,0-1 0,0 1 0,0 0 0,0 0 0,0-1 0,0 1 0,0 0 0,0-1 0,0 1 0,0 0 0,0 0 0,0-1 0,0 1 0,0 0 0,0 0 0,-1 0 0,1-1 0,0 1 0,0 0 0,0 0 0,0 0 0,-1-1 0,1 1 0,0 0 0,0 0 0,0 0 0,-1 0 0,1-1 0,0 1 0,0 0 0,-1 0 0,1 0 0,0 0 0,0 0 0,-1 0 0,1 0 0,-1 0 0,-14 9 0,-12 18 0,18-14 0,1-1 0,1 1 0,0 0 0,1 0 0,0 1 0,0 0 0,2 0 0,0 0 0,1 1 0,0-1 0,-1 20 0,4-32 0,0 0 0,0-1 0,0 1 0,0-1 0,1 1 0,-1 0 0,1-1 0,-1 1 0,1-1 0,-1 1 0,1-1 0,0 1 0,-1-1 0,1 0 0,0 1 0,0-1 0,0 0 0,0 0 0,1 0 0,-1 1 0,0-1 0,0 0 0,1-1 0,-1 1 0,0 0 0,1 0 0,-1 0 0,1-1 0,-1 1 0,1-1 0,-1 1 0,1-1 0,0 0 0,-1 0 0,1 1 0,-1-1 0,1 0 0,0 0 0,-1-1 0,1 1 0,-1 0 0,3-1 0,3 0 0,0 0 0,0-1 0,0 0 0,0 0 0,0-1 0,-1 0 0,1 0 0,9-6 0,1-4 0,0 0 0,0-2 0,-2 0 0,18-21 0,-26 27 0,0 1 0,-1-1 0,0 0 0,0-1 0,-1 1 0,-1-1 0,0 0 0,0 0 0,-1-1 0,4-15 0,-40 88 0,28-52 0,-26 68 0,29-73 0,0 0 0,1 0 0,0 1 0,0-1 0,0 1 0,1-1 0,-1 1 0,1-1 0,1 1 0,-1-1 0,1 1 0,2 7 0,-2-11-44,0 0 1,1-1-1,-1 0 1,0 1-1,1-1 1,-1 0-1,1 0 0,0 0 1,-1 0-1,1 0 1,0 0-1,0 0 1,-1-1-1,1 1 1,0-1-1,0 1 0,0-1 1,0 0-1,0 1 1,0-1-1,0 0 1,0 0-1,-1-1 0,1 1 1,0 0-1,0-1 1,3 0-1,2 0-530,0 0-1,0-1 0,1 0 1,-1-1-1,-1 1 0,10-6 1,19-20-6537,-1-8-2733</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31.715"/>
    </inkml:context>
    <inkml:brush xml:id="br0">
      <inkml:brushProperty name="width" value="0.025" units="cm"/>
      <inkml:brushProperty name="height" value="0.025" units="cm"/>
    </inkml:brush>
  </inkml:definitions>
  <inkml:trace contextRef="#ctx0" brushRef="#br0">110 1 11819,'0'0'12690,"-3"10"-11030,-47 205 2353,-7 126-2352,57-328-1593,3-11 49,10-20 196,11-37 113,-18 36-426,0 0 0,-1-1 0,-2 0 0,1 0 0,-1-25 0,-2 48 0,-1 1 0,1-1 0,-1 0 0,1 0 0,0 0 0,0 0 0,1 0 0,-1 0 0,1 0 0,-1 0 0,1 0 0,0 0 0,0-1 0,0 1 0,0-1 0,1 0 0,-1 0 0,1 1 0,-1-1 0,1-1 0,0 1 0,0 0 0,0-1 0,0 1 0,0-1 0,4 1 0,4 2 0,1-1 0,-1 0 0,1 0 0,-1-1 0,1-1 0,14 0 0,-18-1 0,1-1 0,0 0 0,-1-1 0,1 0 0,-1 0 0,0-1 0,0 0 0,0 0 0,0-1 0,-1 0 0,1 0 0,9-8 0,-13 9 0,1-1 0,0 0 0,-1 0 0,0-1 0,0 1 0,0-1 0,0 1 0,-1-1 0,0-1 0,0 1 0,0 0 0,0-1 0,-1 1 0,0-1 0,-1 0 0,1 0 0,-1 1 0,1-10 0,-2 14 0,0 0 0,0 0 0,0 0 0,0-1 0,0 1 0,0 0 0,0 0 0,0 0 0,0 0 0,-1 0 0,1 0 0,0 0 0,-1 0 0,1 1 0,-1-1 0,1 0 0,-1 0 0,0 0 0,1 0 0,-1 0 0,0 1 0,0-1 0,1 0 0,-1 1 0,0-1 0,0 1 0,0-1 0,0 1 0,0-1 0,0 1 0,0-1 0,0 1 0,0 0 0,0-1 0,0 1 0,0 0 0,0 0 0,0 0 0,0 0 0,0 0 0,0 0 0,0 0 0,0 0 0,0 1 0,0-1 0,0 0 0,-1 1 0,-4 0 0,1 1 0,-1 0 0,1 0 0,0 0 0,0 1 0,0-1 0,-8 7 0,2 1 0,-1 0 0,2 1 0,-1 0 0,1 1 0,1 1 0,-14 24 0,18-30 0,1 0 0,1 1 0,-1 0 0,1 0 0,1 0 0,-1 0 0,1 1 0,1-1 0,0 0 0,0 1 0,0-1 0,1 1 0,2 16 0,0-20 7,0 0 1,0-1-1,1 1 0,-1 0 0,1-1 1,0 1-1,0-1 0,1 0 1,-1 0-1,1 0 0,0 0 0,0-1 1,0 0-1,1 0 0,-1 0 1,1 0-1,0-1 0,0 1 0,-1-1 1,1 0-1,1-1 0,-1 1 1,7 0-1,11 3-418,0-1 0,0-1 1,45 1-1,-29-5-7041,-6-1-7683</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32.445"/>
    </inkml:context>
    <inkml:brush xml:id="br0">
      <inkml:brushProperty name="width" value="0.025" units="cm"/>
      <inkml:brushProperty name="height" value="0.025" units="cm"/>
    </inkml:brush>
  </inkml:definitions>
  <inkml:trace contextRef="#ctx0" brushRef="#br0">25 0 15310,'0'0'12919,"2"11"-12278,3 28-172,-3-1 0,-1 1-1,-2 0 1,-1-1 0,-12 56 0,6-29 52,-1 65-1,8-126-517,1 0 0,0 0 0,0 0 0,1 0 0,-1 0 0,1 0 0,0 0 0,0-1 0,0 1 0,1 0 0,-1-1 0,1 1 0,0 0 0,0-1 0,0 0 0,0 0 0,5 5 0,-4-5-4,1-1 0,0 1 1,1-1-1,-1 0 0,0 0 0,1 0 1,-1-1-1,1 1 0,-1-1 1,1 0-1,0-1 0,-1 1 0,1-1 1,6 0-1,1 0-602,0 0 0,0-1 0,0-1 0,0 0 0,-1-1 0,15-4 0,-24 7 434,0-1 0,0 0 0,0 1 1,0-1-1,0 0 0,0 0 1,-1 0-1,1 0 0,0 0 0,0 0 1,-1 0-1,1-1 0,0 1 1,-1-1-1,0 1 0,1-1 0,-1 0 1,0 1-1,0-1 0,0 0 0,0 0 1,0 0-1,0 0 0,0 0 1,-1 0-1,1 0 0,-1 0 0,1 0 1,-1 0-1,0 0 0,0 0 1,0 0-1,0 0 0,0-1 0,-1 1 1,1 0-1,0 0 0,-1 0 0,0 0 1,1 0-1,-1 0 0,0 0 1,0 0-1,-2-2 0,-20-22-7395</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32.821"/>
    </inkml:context>
    <inkml:brush xml:id="br0">
      <inkml:brushProperty name="width" value="0.025" units="cm"/>
      <inkml:brushProperty name="height" value="0.025" units="cm"/>
    </inkml:brush>
  </inkml:definitions>
  <inkml:trace contextRef="#ctx0" brushRef="#br0">9 194 18033,'0'0'6758,"-8"-54"-3362,13 36-1635,14 0-383,10 4-514,11 4-639,11 6-225,8 4-32,5 0-32,5 9-1346,-2 2-1953,-5 1-3171,-3-5-8296</inkml:trace>
  <inkml:trace contextRef="#ctx0" brushRef="#br0" timeOffset="1">1226 0 21396,'0'0'4773,"-35"59"-2915,30-37-1186,5-4-608,0-1-96,5-4-1697,2-3-2564,1-6-2817</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33.148"/>
    </inkml:context>
    <inkml:brush xml:id="br0">
      <inkml:brushProperty name="width" value="0.025" units="cm"/>
      <inkml:brushProperty name="height" value="0.025" units="cm"/>
    </inkml:brush>
  </inkml:definitions>
  <inkml:trace contextRef="#ctx0" brushRef="#br0">1 1 16143,'0'0'15439,"13"25"-22550,-4-30-5509</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33.809"/>
    </inkml:context>
    <inkml:brush xml:id="br0">
      <inkml:brushProperty name="width" value="0.025" units="cm"/>
      <inkml:brushProperty name="height" value="0.025" units="cm"/>
    </inkml:brush>
  </inkml:definitions>
  <inkml:trace contextRef="#ctx0" brushRef="#br0">254 219 17649,'0'-9'3192,"1"1"-3061,0 1 954,0 0 1,-1 0 0,0 0 0,0 0 0,-2-8 0,2 13-996,0 1 0,0 0 0,0 0 0,-1-1 1,1 1-1,-1 0 0,1 0 0,-1 0 1,1 0-1,-1 0 0,0 0 0,1-1 0,-1 2 1,0-1-1,0 0 0,0 0 0,0 0 1,0 0-1,0 0 0,0 1 0,0-1 1,0 0-1,0 1 0,0-1 0,0 1 0,-1-1 1,1 1-1,0 0 0,0 0 0,0-1 1,-1 1-1,1 0 0,0 0 0,-1 0 0,1 0 1,0 0-1,0 1 0,-2-1 0,3 0-122,0 0 0,0 0 1,0 0-1,0 0 0,1 1 0,-1-1 0,0 0 0,0 0 0,0 0 0,0 0 0,0 0 0,1 0 0,-1 0 0,0 0 0,0 1 1,0-1-1,0 0 0,0 0 0,0 0 0,0 0 0,0 0 0,0 1 0,0-1 0,1 0 0,-1 0 0,0 0 0,0 0 0,0 0 0,0 1 1,0-1-1,0 0 0,0 0 0,0 0 0,0 0 0,0 1 0,0-1 0,-1 0 0,1 0 0,0 0 0,0 0 0,0 1 0,0-1 0,0 0 1,0 0-1,0 0 0,0 0 0,0 0 0,0 0 0,-1 1 0,1-1 0,0 0 0,0 0 0,0 0 0,0 0 0,0 0 0,0 0 1,-1 0-1,1 0 0,0 0 0,0 0 0,0 0 0,-1 1 0,17 4-274,6-15 523,-5 0 123,-16 10-343,-1 0 1,1 0 0,-1 0-1,1 1 1,-1-1-1,1 0 1,-1 0-1,1 0 1,-1 1 0,0-1-1,1 0 1,-1 0-1,1 1 1,-1-1 0,0 0-1,1 1 1,-1-1-1,0 0 1,1 1-1,-1-1 1,0 1 0,0-1-1,1 0 1,-1 1-1,0-1 1,0 1-1,0-1 1,0 1 0,1-1-1,-1 1 1,0-1-1,0 1 1,0-1 0,0 1-1,0-1 1,0 1-1,-1 0 1,6 74 279,-3-1 1,-11 114 0,4-132 219,-3 0 0,-15 59-1,17-92-334,-1 0-1,-1-1 0,-1 1 1,-1-2-1,-1 0 0,-1 0 1,-23 30-1,32-47-161,0-1 0,0 1 0,0-1 0,-1 0 0,1 0 0,-1-1 0,0 1 0,0-1 0,0 1 0,0-1 0,0-1 0,0 1 0,-1 0 0,1-1 0,0 0 0,-1 0 0,-5 0 0,8-1 0,-1 0 0,0 0 0,1 0 0,-1-1 0,0 0 0,1 1 0,-1-1 0,1 0 0,-1 0 0,1 0 0,-1 0 0,1-1 0,0 1 0,0-1 0,-1 1 0,1-1 0,0 0 0,0 0 0,1 0 0,-1 0 0,0 0 0,1 0 0,-1 0 0,1-1 0,0 1 0,-1 0 0,1-1 0,0 1 0,0-5 0,-2-2 0,1 0 0,0 0 0,0 0 0,1 0 0,0 0 0,1-1 0,0 1 0,1 0 0,-1 0 0,2 0 0,3-13 0,-1 8 0,1 0 0,1 0 0,0 0 0,1 1 0,0 0 0,13-17 0,12-8 0,2 1 0,1 2 0,49-39 0,-59 52 0,10-8 0,119-110 0,-138 122 0,1 0 0,-2-1 0,0-1 0,-2-1 0,0 0 0,12-28 0,-21 40 0,-1 1 0,-1-1 0,1 0 0,-1 0 0,1-13 0,-3 20 0,0 0 0,0 1 0,1-1 0,-1 0 0,0 0 0,0 0 0,-1 1 0,1-1 0,0 0 0,-1 0 0,1 0 0,-1 1 0,1-1 0,-1 0 0,0 1 0,0-1 0,0 0 0,0 1 0,0-1 0,0 1 0,0 0 0,0-1 0,0 1 0,-1 0 0,1 0 0,-1 0 0,1 0 0,-1 0 0,1 0 0,-1 0 0,-2-1 0,-1 1 0,1 0 0,-1 0 0,0 1 0,0 0 0,0 0 0,0 0 0,0 0 0,0 1 0,0 0 0,0 0 0,0 0 0,1 0 0,-1 1 0,-5 2 0,2 1 0,0 0 0,0 0 0,0 0 0,0 1 0,1 0 0,0 0 0,-6 9 0,0 0 0,1 0 0,1 1 0,1 0 0,0 1 0,1 0 0,-12 35 0,19-46-238,0 1 0,0 0 0,1 0-1,0 0 1,0 0 0,0 11 0,1-16 113,0-1 0,0 1 0,0 0 0,1-1 0,-1 1 0,0-1 0,1 1 0,-1-1 0,1 1 0,0-1 0,0 1 0,-1-1 0,1 1 0,0-1 0,0 0 0,0 0 0,0 1 0,0-1 0,1 0 0,-1 0 0,0 0 0,0 0 0,1 0 0,-1-1 0,1 1 0,-1 0 0,1-1 0,-1 1 0,1 0 0,-1-1 0,1 0 0,2 1 0,37-1-5550,9-10-1724</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34.169"/>
    </inkml:context>
    <inkml:brush xml:id="br0">
      <inkml:brushProperty name="width" value="0.025" units="cm"/>
      <inkml:brushProperty name="height" value="0.025" units="cm"/>
    </inkml:brush>
  </inkml:definitions>
  <inkml:trace contextRef="#ctx0" brushRef="#br0">332 8 19506,'-8'-2'4010,"2"1"-3594,0-1 0,0 1 1,0 0-1,0 1 1,-1-1-1,1 1 0,0 0 1,0 1-1,-1 0 1,1 0-1,0 0 0,0 1 1,0-1-1,0 1 0,-11 6 1,3 1-129,0 1 1,0 1-1,-21 20 1,30-27-281,1 1 0,0-1 0,0 1 0,1 0 0,0 0 1,0 0-1,0 0 0,0 0 0,1 1 0,-1-1 0,1 1 0,1 0 0,-1 0 1,0 7-1,2-12-10,1 0 0,-1 0 0,0 0 0,0 0 1,1 0-1,-1 0 0,1 0 0,-1 0 0,1 0 0,0 0 1,-1-1-1,1 1 0,0 0 0,-1 0 0,1-1 1,0 1-1,0 0 0,0-1 0,-1 1 0,1-1 0,0 1 1,0-1-1,0 1 0,0-1 0,0 0 0,0 1 0,0-1 1,0 0-1,0 0 0,0 0 0,0 0 0,0 0 0,2 0 1,44 1 239,-33-2-254,-9 1 19,1 0 0,-1 0 0,0 0 0,1 1 0,-1-1-1,0 2 1,0-1 0,0 0 0,0 1 0,0 0 0,0 0 0,0 1 0,0-1 0,-1 1 0,1 0 0,-1 0 0,0 1 0,0-1-1,0 1 1,0 0 0,-1 0 0,1 0 0,-1 0 0,0 1 0,-1-1 0,1 1 0,-1 0 0,0 0 0,0 0 0,0 0 0,-1 0-1,1 0 1,-1 0 0,0 1 0,-1-1 0,0 0 0,1 1 0,-2-1 0,1 0 0,-1 0 0,-2 11 0,1-10 33,-1 0 1,0 0-1,0 0 0,-1 0 1,0-1-1,0 1 1,0-1-1,-1 0 0,1 0 1,-1-1-1,-1 1 1,1-1-1,0 0 0,-1-1 1,0 1-1,0-1 1,-9 4-1,0-1 18,1 0-1,-2-1 1,1 0-1,-1-1 1,1-1-1,-21 1 1,32-3-397,-1-1 0,1 0 0,-1 0-1,1 0 1,-1 0 0,1-1 0,-1 1 0,1-1-1,-1-1 1,1 1 0,0 0 0,-1-1 0,1 0 0,-4-3-1,6 3-23,0 0-1,0 0 1,0-1-1,0 1 1,1-1-1,-1 1 1,1-1-1,-1 0 0,1 1 1,0-1-1,0 0 1,0 0-1,0 0 1,1 0-1,-1 0 1,1 0-1,0 0 0,0 0 1,0 0-1,0 0 1,2-6-1,3-31-6033</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23.631"/>
    </inkml:context>
    <inkml:brush xml:id="br0">
      <inkml:brushProperty name="width" value="0.025" units="cm"/>
      <inkml:brushProperty name="height" value="0.025" units="cm"/>
    </inkml:brush>
  </inkml:definitions>
  <inkml:trace contextRef="#ctx0" brushRef="#br0">0 464 20371,'0'0'3652,"88"-27"-3844,-16-9-353,26-14 545,20-6 0,16-7-865,9-2-1601,-1 5 96,-9 2-833,-15 10-4260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35.133"/>
    </inkml:context>
    <inkml:brush xml:id="br0">
      <inkml:brushProperty name="width" value="0.025" units="cm"/>
      <inkml:brushProperty name="height" value="0.025" units="cm"/>
    </inkml:brush>
  </inkml:definitions>
  <inkml:trace contextRef="#ctx0" brushRef="#br0">96 0 21524,'0'0'4554,"-2"13"-3075,-35 201 533,13-86-413,-7 131 0,31-258-1599,-1 1 0,1 0 0,0 0 0,0 0 0,0 0 0,0 0 0,0 0 0,0 0 0,1-1 0,-1 1 0,1 0 0,-1 0 0,1 0 0,1 2 0,-2-4 0,1 0 0,0 0 0,-1 0 0,1-1 0,0 1 0,-1 0 0,1-1 0,-1 1 0,1 0 0,-1-1 0,1 1 0,-1 0 0,1-1 0,-1 1 0,1-1 0,-1 1 0,1-1 0,-1 1 0,0-1 0,1 1 0,-1-1 0,0 0 0,0 1 0,1-1 0,-1-1 0,23-58 0,-17 35 0,-2 0 0,-1 0 0,-1 0 0,-2-1 0,0 1 0,-1-1 0,-8-36 0,0 44 0,0 16 0,7 3 0,1 0 0,0 0 0,0 0 0,0 0 0,0 1 0,0-1 0,0 0 0,0 1 0,0-1 0,0 1 0,1-1 0,-1 1 0,1-1 0,-1 1 0,1 0 0,-1 2 0,-1 5 0,0 0 0,1 0 0,0 1 0,1-1 0,0 0 0,0 0 0,3 18 0,-2-25 0,0 1 0,0 0 0,0-1 0,0 1 0,0-1 0,0 1 0,1-1 0,0 0 0,-1 0 0,1 1 0,0-1 0,0 0 0,0-1 0,0 1 0,0 0 0,0 0 0,1-1 0,-1 0 0,0 1 0,1-1 0,-1 0 0,1 0 0,0 0 0,-1 0 0,1-1 0,0 1 0,0-1 0,-1 0 0,1 0 0,3 0 0,4 0 0,0-1 0,0 0 0,0 0 0,-1-1 0,1 0 0,0-1 0,-1 0 0,0-1 0,1 0 0,-1 0 0,-1-1 0,12-8 0,-14 9 0,0 0 0,0-1 0,0 0 0,-1 0 0,0 0 0,0-1 0,0 1 0,-1-1 0,1 0 0,-2-1 0,1 1 0,-1-1 0,0 0 0,0 0 0,0 0 0,-1 0 0,2-9 0,-4 15 0,0 1 0,0 0 0,0 0 0,0-1 0,0 1 0,1 0 0,-1-1 0,0 1 0,0 0 0,0-1 0,0 1 0,0 0 0,0-1 0,0 1 0,0 0 0,0-1 0,0 1 0,0 0 0,-1-1 0,1 1 0,0 0 0,0-1 0,0 1 0,0 0 0,0-1 0,-1 1 0,1 0 0,0 0 0,0-1 0,0 1 0,-1 0 0,1 0 0,0-1 0,-1 1 0,1 0 0,0 0 0,0 0 0,-1 0 0,1-1 0,0 1 0,-1 0 0,1 0 0,0 0 0,-1 0 0,-15 9 0,-14 23 0,26-27 0,-50 76 0,49-73 0,1 0 0,0 0 0,0 0 0,1 1 0,0-1 0,0 1 0,1 0 0,-1 13 0,3-21 0,0-1 0,0 1 0,0-1 0,0 0 0,0 1 0,0-1 0,0 1 0,1-1 0,-1 1 0,0-1 0,0 1 0,0-1 0,1 0 0,-1 1 0,0-1 0,1 0 0,-1 1 0,0-1 0,1 0 0,-1 1 0,0-1 0,1 0 0,-1 0 0,1 1 0,-1-1 0,0 0 0,1 0 0,-1 0 0,1 1 0,-1-1 0,1 0 0,-1 0 0,1 0 0,24 0 0,21-13 0,16-18 0,-51 24 0,1 0 0,0 1 0,1 0 0,-1 1 0,1 0 0,0 1 0,26-5 0,-39 10 0,1-1 0,-1 0 0,1 0 0,-1 1 0,1-1 0,-1 0 0,1 1 0,-1-1 0,1 0 0,-1 1 0,1-1 0,-1 1 0,1-1 0,-1 1 0,0-1 0,1 1 0,-1-1 0,0 1 0,0-1 0,1 1 0,-1-1 0,0 1 0,0 0 0,0-1 0,0 1 0,0-1 0,1 1 0,-1 0 0,0-1 0,0 1 0,-1 1 0,1 26 0,0-21 0,-13 88 0,39-125 0,11-29 0,-29 43 0,2 0 0,0 1 0,1 0 0,0 0 0,20-18 0,-31 32 0,0 1 0,1 0 0,-1 0 0,0 0 0,0 0 0,0 0 0,0 0 0,0 0 0,0 0 0,1 0 0,-1 0 0,0 0 0,0-1 0,0 1 0,0 0 0,1 0 0,-1 0 0,0 0 0,0 0 0,0 0 0,0 0 0,1 1 0,-1-1 0,0 0 0,0 0 0,0 0 0,0 0 0,0 0 0,1 0 0,-1 0 0,0 0 0,0 0 0,0 0 0,0 0 0,0 0 0,0 1 0,1-1 0,-1 0 0,0 0 0,0 0 0,0 0 0,0 0 0,0 0 0,0 1 0,0-1 0,0 0 0,0 0 0,0 0 0,0 0 0,0 1 0,3 14 0,-2 22 0,-1-32 0,0-4 0,-1 1 0,1 0 0,0 0 0,0-1 0,0 1 0,0 0 0,0 0 0,1-1 0,-1 1 0,0 0 0,1-1 0,-1 1 0,1 0 0,0-1 0,0 1 0,-1-1 0,1 1 0,0-1 0,0 1 0,0-1 0,0 0 0,1 1 0,-1-1 0,0 0 0,1 0 0,1 1 0,0-1 0,0-1 0,-1 0 0,1 0 0,0 0 0,0 0 0,0 0 0,0-1 0,0 1 0,0-1 0,0 0 0,-1 0 0,1 0 0,0 0 0,-1-1 0,5-2 0,-1 1 0,66-29 0,-67 30 0,0 0 0,1 1 0,-1 0 0,0 0 0,0 0 0,1 0 0,-1 1 0,1 0 0,-1 0 0,0 0 0,11 3 0,-14-2 0,-1 1 0,0-1 0,0 0 0,0 1 0,0-1 0,0 1 0,0 0 0,0-1 0,-1 1 0,1 0 0,-1 0 0,1-1 0,-1 1 0,1 0 0,-1 0 0,0 0 0,0-1 0,0 1 0,0 0 0,0 0 0,-1 2 0,-4 43 0,3-23 0,2-23 0,0-1 0,0 0 0,0 0 0,0 1 0,0-1 0,0 0 0,0 0 0,1 1 0,-1-1 0,0 0 0,0 0 0,0 0 0,1 1 0,-1-1 0,0 0 0,0 0 0,0 0 0,1 0 0,-1 1 0,0-1 0,0 0 0,1 0 0,-1 0 0,0 0 0,0 0 0,1 0 0,-1 0 0,0 0 0,0 0 0,1 0 0,-1 0 0,0 0 0,0 0 0,1 0 0,-1 0 0,0 0 0,0 0 0,1 0 0,-1 0 0,33-23 0,-28 18 0,9-8 0,-11 10 0,0 0 0,0 0 0,0 0 0,1 0 0,-1 1 0,1 0 0,6-4 0,-10 6-36,0 0 0,0 0 0,1 0 1,-1 0-1,0 0 0,0 0 0,0 0 0,0-1 0,0 1 0,1 0 1,-1 0-1,0 0 0,0 0 0,0 0 0,1 0 0,-1 0 1,0 0-1,0 0 0,0 0 0,0 0 0,1 0 0,-1 0 0,0 0 1,0 0-1,0 1 0,0-1 0,1 0 0,-1 0 0,0 0 0,0 0 1,0 0-1,0 0 0,0 0 0,1 0 0,-1 1 0,0-1 0,0 0 1,0 0-1,0 0 0,0 0 0,0 0 0,0 1 0,0-1 0,1 0 1,-1 0-1,0 0 0,0 0 0,0 1 0,0-1 0,0 0 1,0 0-1,0 0 0,0 1 0,-1 2-5208,1 9-6442</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35.466"/>
    </inkml:context>
    <inkml:brush xml:id="br0">
      <inkml:brushProperty name="width" value="0.025" units="cm"/>
      <inkml:brushProperty name="height" value="0.025" units="cm"/>
    </inkml:brush>
  </inkml:definitions>
  <inkml:trace contextRef="#ctx0" brushRef="#br0">128 0 15535,'0'0'16848,"-28"86"-16752,11-30-32,-3 5 160,-1 2-224,2-1 0,2-6 0,12-3 0,5-11 0,4-10 0,12-10-3555,2-11-5126</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35.836"/>
    </inkml:context>
    <inkml:brush xml:id="br0">
      <inkml:brushProperty name="width" value="0.025" units="cm"/>
      <inkml:brushProperty name="height" value="0.025" units="cm"/>
    </inkml:brush>
  </inkml:definitions>
  <inkml:trace contextRef="#ctx0" brushRef="#br0">1 1 22389,'0'0'7143</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37.636"/>
    </inkml:context>
    <inkml:brush xml:id="br0">
      <inkml:brushProperty name="width" value="0.025" units="cm"/>
      <inkml:brushProperty name="height" value="0.025" units="cm"/>
    </inkml:brush>
  </inkml:definitions>
  <inkml:trace contextRef="#ctx0" brushRef="#br0">93 0 18802,'0'0'5029,"-49"78"-5061,46-19 32,1 7-289,2 7-832,0 3-32,0 0-160,-3-3 352,-5-1 352,-2-4-1120,-7-6-3204</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37.964"/>
    </inkml:context>
    <inkml:brush xml:id="br0">
      <inkml:brushProperty name="width" value="0.025" units="cm"/>
      <inkml:brushProperty name="height" value="0.025" units="cm"/>
    </inkml:brush>
  </inkml:definitions>
  <inkml:trace contextRef="#ctx0" brushRef="#br0">48 1 17521,'0'0'3875,"-45"52"-1825,42-43-1249,3-3-897,0-4-2563</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08.595"/>
    </inkml:context>
    <inkml:brush xml:id="br0">
      <inkml:brushProperty name="width" value="0.025" units="cm"/>
      <inkml:brushProperty name="height" value="0.025" units="cm"/>
    </inkml:brush>
  </inkml:definitions>
  <inkml:trace contextRef="#ctx0" brushRef="#br0">706 381 5317,'-1'-5'156,"1"1"0,1 0 0,-1 0 0,1 0 0,0-1 0,0 1 0,0 0 0,0 0 0,1 0 0,-1 0 0,1 0 0,0 1 0,0-1 0,1 0 0,-1 1 0,1 0 0,0-1 0,-1 1 0,1 0 0,4-2 0,12-12 102,1 1 0,29-17-1,-8 6 627,-29 18-732,0-1 1,-1 0-1,0-1 1,17-21-1,-26 30-97,-1 1-1,0-1 0,1 0 0,-1 0 1,0 0-1,0 0 0,0 0 1,0 0-1,0 0 0,0 0 0,-1-1 1,1 1-1,-1 0 0,0 0 1,1-1-1,-1 1 0,0 0 1,0 0-1,-1-1 0,1 1 0,0 0 1,-1 0-1,1-1 0,-1 1 1,0 0-1,0 0 0,1 0 0,-2 0 1,1 0-1,0 0 0,0 0 1,-1 0-1,1 1 0,-1-1 1,1 0-1,-1 1 0,0-1 0,1 1 1,-1-1-1,0 1 0,-2-1 1,-9-5 362,-1 0 0,0 1 0,0 0 0,0 1-1,-1 1 1,0 0 0,0 1 0,-22-2 0,-130 2 395,104 4-711,33-1-34,-1 1-1,0 2 1,0 2 0,1 0-1,0 2 1,0 1-1,1 2 1,0 1 0,0 1-1,-32 19 1,47-23 18,1 1 0,-1 0 0,2 1 0,-1 1 0,2 0 1,-1 0-1,2 2 0,-1-1 0,2 1 0,-1 0 0,2 1 0,0 0 0,1 0 0,0 1 1,1 0-1,1 0 0,0 1 0,1 0 0,1-1 0,0 1 0,0 20 0,1-14-34,2 1-1,1-1 0,1 0 0,0 1 0,2-1 0,1-1 0,11 33 0,-11-41-12,0 0 0,2-1 0,-1 0 0,2 0 1,-1-1-1,2 0 0,-1 0 0,2-1 0,-1 0 0,1 0 0,1-1 0,0-1 1,17 11-1,-4-6 55,0-1 1,1-2-1,0 0 0,1-2 1,0-1-1,0 0 1,54 4-1,-18-7 233,-1-2-1,88-9 1,-112 2-105,1-1 1,-1-1 0,0-2-1,0-2 1,-1-1-1,0-2 1,-2-2-1,1-1 1,51-35-1,-68 39-106,-1 0 0,-1-1 0,0-1 0,-1-1 0,-1 0-1,0-1 1,22-36 0,-28 39 41,-1-1-1,-1 1 1,0-2 0,-1 1-1,0-1 1,-1 1 0,-1-1-1,-1 0 1,0 0 0,-1-1-1,-2-24 1,0 33-101,0 1 1,0-1-1,0 0 1,-1 1-1,0 0 0,-1-1 1,0 1-1,0 0 1,0 0-1,-1 1 0,0-1 1,0 1-1,-1-1 1,-7-7-1,3 6-29,0 0 1,0 1-1,0 0 1,-1 1-1,0 0 1,-1 0-1,1 1 1,-19-6-1,-6 1-72,0 2 0,-1 1 0,0 2-1,-73-2 1,87 7-133,7-2-88,0 1-1,1 1 1,-1 1 0,1 0 0,-1 0 0,1 2 0,-1 0 0,1 0 0,-26 11-1,38-13 53,1-1-1,-1 1 0,1-1 1,0 1-1,-1 0 0,1 0 1,0 0-1,0 0 0,-1 0 0,1 0 1,0 0-1,0 0 0,0 1 1,0-1-1,0 0 0,1 1 0,-1-1 1,0 0-1,1 1 0,-1-1 1,1 1-1,-1-1 0,1 1 1,0-1-1,-1 1 0,1-1 0,0 1 1,0 0-1,0-1 0,0 1 1,1 2-1,12 12-6537</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09.521"/>
    </inkml:context>
    <inkml:brush xml:id="br0">
      <inkml:brushProperty name="width" value="0.025" units="cm"/>
      <inkml:brushProperty name="height" value="0.025" units="cm"/>
    </inkml:brush>
  </inkml:definitions>
  <inkml:trace contextRef="#ctx0" brushRef="#br0">550 226 11050,'-7'-10'636,"-1"-1"0,0 1 0,0 0-1,-1 1 1,0-1 0,-1 2-1,0 0 1,0 0 0,-1 0-1,1 2 1,-2-1 0,-14-5-1,19 9-539,-1 1 0,1 0 0,-1 0 0,0 0 0,0 1-1,0 1 1,0-1 0,0 1 0,0 1 0,0-1 0,1 1-1,-1 1 1,0-1 0,0 1 0,1 1 0,-1 0 0,1 0-1,0 0 1,0 1 0,-13 8 0,1 3 130,1 0-1,0 1 1,1 1 0,1 0 0,1 1 0,0 1-1,1 1 1,2 0 0,0 0 0,1 1 0,0 1-1,-8 29 1,9-22-122,2 0 1,1 0-1,1 1 0,2 0 0,0 0 0,2 0 0,2 0 1,1 1-1,5 38 0,-3-56-84,0 1 0,0-1 0,1 0 0,0 0 0,2-1 0,-1 1 0,1-1 0,1 0 0,0-1 0,1 1 0,0-2 0,1 1 0,0-1 0,1 0 0,0-1 0,0 0 0,1-1 0,0 0 0,0-1 0,1 0 0,0 0 0,0-1 0,1-1 0,-1 0 0,1-1 0,0 0 0,24 3 0,-15-6 200,0-1-1,0-1 0,0 0 1,0-2-1,-1 0 0,1-2 1,-1 0-1,0-1 0,0-2 0,33-16 1,-27 9 6,-1 0 0,0-2 1,-2-1-1,0-1 0,-1-1 1,-1-2-1,26-30 0,-26 25-109,-1-1-1,-1-1 0,-2-1 1,-1 0-1,-1-2 1,-1 0-1,-2 0 0,-2-1 1,-1-1-1,-1 0 0,-2 0 1,-1-1-1,-2 0 0,0-42 1,-4 68-86,-1-1 0,1 1 0,-2-1 0,1 1 0,-1-1 1,-1 1-1,0 0 0,0 0 0,-1 0 0,0 0 0,0 1 0,-1-1 1,0 1-1,-1 0 0,0 1 0,0-1 0,0 1 0,-1 1 0,0-1 1,0 1-1,-1 0 0,0 1 0,0-1 0,0 2 0,-1-1 0,0 1 1,1 0-1,-1 1 0,-10-2 0,-16-4-419,-1 2-1,0 1 1,0 2 0,0 1-1,0 2 1,0 1-1,0 3 1,0 0 0,0 2-1,0 2 1,-52 17 0,59-12-2844,1 0 1,-47 29-1,25-9-6308</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12.232"/>
    </inkml:context>
    <inkml:brush xml:id="br0">
      <inkml:brushProperty name="width" value="0.025" units="cm"/>
      <inkml:brushProperty name="height" value="0.025" units="cm"/>
    </inkml:brush>
  </inkml:definitions>
  <inkml:trace contextRef="#ctx0" brushRef="#br0">1 523 9353,'0'0'1062,"10"-3"-544,201-96 3610,13-6-2250,-119 68-1398,3 5 1,168-28 0,232-5-254,-176 27 31,-200 19 703,273-31 1797,-273 39-2346,142 8 0,-230 5-166,0 3 1,-1 1-1,0 2 1,0 2-1,81 31 1,-119-39-70,1 1 1,-1-1 0,0 1-1,0 0 1,0 1 0,0-1-1,-1 1 1,0 0 0,1 0-1,-1 0 1,-1 1 0,1 0 0,5 9-1,-4-3 190,0-1-1,-1 1 1,-1 1 0,0-1-1,3 22 1,-6-32-406,0-1-1,0 0 1,0 1 0,0-1 0,0 0 0,0 0 0,0 1 0,0-1 0,0 0 0,0 1 0,0-1 0,0 0 0,0 0 0,0 1 0,1-1-1,-1 0 1,0 0 0,0 1 0,0-1 0,0 0 0,1 0 0,-1 0 0,0 1 0,0-1 0,1 0 0,-1 0 0,0 0 0,0 0 0,1 0-1,-1 0 1,0 1 0,0-1 0,1 0 0,-1 0 0,0 0 0,1 0 0,-1 0 0,0 0 0,0 0 0,1 0 0,-1 0 0,0 0 0,1 0-1,-1 0 1,0 0 0,0 0 0,1-1 0,-1 1 0,0 0 0,0 0 0,1 0 0,-1 0 0,0 0 0,0-1 0,1 1 0,-1 0-1,0 0 1,0 0 0,0-1 0,0 1 0,1 0 0,-1 0 0,0-1 0,0 1 0,13-16-4719,-4-8-1669,-1-5-5387</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12.812"/>
    </inkml:context>
    <inkml:brush xml:id="br0">
      <inkml:brushProperty name="width" value="0.025" units="cm"/>
      <inkml:brushProperty name="height" value="0.025" units="cm"/>
    </inkml:brush>
  </inkml:definitions>
  <inkml:trace contextRef="#ctx0" brushRef="#br0">1 437 17424,'0'0'4848,"10"5"-3273,43 18 876,-13-5-1447,64 21 0,-92-35-799,-1-1-1,1-1 0,0 0 0,0 0 0,0-1 0,0-1 0,0 0 0,0-1 0,0 0 0,21-5 1,-22 2-117,-1-1 1,1 0-1,-1-1 1,0 0-1,-1-1 1,1 0-1,-1 0 1,-1-1-1,1 0 1,-1-1-1,-1 0 1,0 0-1,0 0 1,7-14-1,7-14 208,-1-1 0,22-59 0,-36 78-283,-1-1 0,6-36 0,0 0-255,6 5-11636,-10 20 128</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13.877"/>
    </inkml:context>
    <inkml:brush xml:id="br0">
      <inkml:brushProperty name="width" value="0.025" units="cm"/>
      <inkml:brushProperty name="height" value="0.025" units="cm"/>
    </inkml:brush>
  </inkml:definitions>
  <inkml:trace contextRef="#ctx0" brushRef="#br0">0 47 18514,'0'0'5269,"2"14"-4357,4 190 529,0 7 743,-6-206-1986,0-1-1,1 1 1,0-1-1,0 1 1,0-1-1,1 0 1,-1 1-1,4 5 1,-4-9-150,-1 0 0,1 0 0,0 0 0,0-1 0,0 1 0,-1 0 0,1 0 0,0-1 0,0 1 0,0 0 0,0-1 0,0 1 0,0-1 0,1 1 0,-1-1 0,0 0 0,0 1 0,0-1 1,0 0-1,0 0 0,1 0 0,-1 0 0,0 0 0,0 0 0,0 0 0,0 0 0,1 0 0,-1-1 0,0 1 0,0 0 0,0-1 0,0 1 0,0-1 0,0 1 0,0-1 0,0 1 1,0-1-1,1-1 0,12-9 62,0 0 0,-1-1 0,0-1 0,-1 0 0,0 0 0,18-30 0,-10 15-85,225-355-25,-259 426-5584,-1-12-1116,-2 0-2220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23.987"/>
    </inkml:context>
    <inkml:brush xml:id="br0">
      <inkml:brushProperty name="width" value="0.025" units="cm"/>
      <inkml:brushProperty name="height" value="0.025" units="cm"/>
    </inkml:brush>
  </inkml:definitions>
  <inkml:trace contextRef="#ctx0" brushRef="#br0">0 51 17809,'0'0'5093,"75"15"-5061,-16-15 128,19 0 448,24 0 1,13-9-449,4-3-64,-1-1-416,-2 0-769,-15 3-2691,-21 1-3298</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14.467"/>
    </inkml:context>
    <inkml:brush xml:id="br0">
      <inkml:brushProperty name="width" value="0.025" units="cm"/>
      <inkml:brushProperty name="height" value="0.025" units="cm"/>
    </inkml:brush>
  </inkml:definitions>
  <inkml:trace contextRef="#ctx0" brushRef="#br0">121 131 13677,'0'0'3523,"3"-9"-1991,0 3-812,10-27 115,-14 6 5426,0 27-6089,-1-1 0,1 1 0,-1-1 1,0 1-1,1-1 0,-1 1 0,0 0 1,1 0-1,-1 0 0,0 0 0,0 0 0,1 0 1,-1 1-1,0-1 0,1 0 0,-1 1 1,1-1-1,-1 1 0,0 0 0,1-1 0,0 1 1,-3 2-1,-6 5-69,1 0 1,1 1-1,-1 0 0,2 0 1,-1 1-1,1 0 0,1 0 1,0 1-1,0 0 0,1 0 1,0 0-1,1 0 0,-5 22 1,9-32-101,0 0 1,0-1 0,0 1 0,0 0 0,0 0 0,0 0-1,0 0 1,0 0 0,0-1 0,0 1 0,1 0 0,-1 0 0,0 0-1,0 0 1,1-1 0,-1 1 0,1 0 0,-1 0 0,1-1-1,-1 1 1,1 0 0,-1-1 0,1 1 0,0-1 0,-1 1 0,1-1-1,0 1 1,-1-1 0,2 1 0,30 4 176,33-16 21,-43 5-202,-1 1 0,0 1 0,1 0 0,40 0 0,-59 5 7,-1-1 1,0 0 0,0 1-1,0 0 1,0-1 0,0 1-1,0 0 1,0 0 0,0 0-1,0 0 1,0 0 0,-1 1-1,1-1 1,0 1-1,-1-1 1,1 1 0,-1-1-1,1 1 1,-1 0 0,1 2-1,4 1 117,-4-32-65,-3 4-58,0-1 0,-9-44 0,9 59 0,-2 0 0,1 0 0,-1 1 0,0-1 0,-1 1 0,0 0 0,0 0 0,-1 0 0,0 0 0,-11-11 0,22 23-322,0 0 0,0-1 0,0 1 0,0-1 0,1 0 0,-1-1 0,1 0 0,0 0 0,-1 0 0,1-1 0,0 0 0,0 0 0,8-1 0,5 1-1482,0-1 0,-1-1 1,37-6-1,-35 1-4314</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15.389"/>
    </inkml:context>
    <inkml:brush xml:id="br0">
      <inkml:brushProperty name="width" value="0.025" units="cm"/>
      <inkml:brushProperty name="height" value="0.025" units="cm"/>
    </inkml:brush>
  </inkml:definitions>
  <inkml:trace contextRef="#ctx0" brushRef="#br0">135 30 17008,'0'0'11414,"3"11"-10811,14 56-312,-4-19 402,-2 0 0,-2 0 1,3 51-1,-10-60-504,0-20-128,-1 1 0,-1-1 0,-1 1 0,0-1 1,-2 1-1,0-1 0,-6 22 0,8-40-61,1 1 0,0 0 0,-1-1 0,0 1 0,1 0 0,-1-1 0,0 1 0,0-1 0,0 1 0,0-1 0,0 0 0,0 1 0,0-1 0,0 0 0,-1 0 0,1 0 0,0 0 0,-1 0 0,1 0 0,-1 0 0,1 0 0,-1-1 0,1 1 0,-1 0 0,0-1 0,1 1 0,-1-1 0,0 0 0,0 0 0,1 1 0,-1-1 0,0 0 0,1-1 0,-1 1 0,0 0 0,0 0 0,1-1 0,-1 1 0,1-1 0,-1 1 0,0-1 0,-1-1 0,-3-1 0,0-1 0,1 1 0,-1-1 0,1-1 0,0 1 0,0-1 0,0 0 0,1 0 0,-5-7 0,0 0 0,0 0 0,2-1 0,-1 1 0,2-2 0,0 1 0,0-1 0,1 0 0,1 0 0,0 0 0,1-1 0,1 1 0,0-1 0,0-19 0,3 30-72,0 0 0,1 0 0,-1 0-1,1 0 1,-1 0 0,1 0 0,1 0 0,-1 1 0,0-1-1,1 1 1,-1 0 0,1 0 0,0 0 0,0 0 0,1 0 0,-1 0-1,0 1 1,1 0 0,0-1 0,7-2 0,11-5-992,0 1 0,36-10 0,-31 11 32,19-5-2225,-14 5-5061,39-17 0,-26 0 6492,-27 9 5055,-4-2 3720,-14 18-6655,1-1 1,0 0-1,0 0 1,-1 0 0,1 0-1,-1 0 1,1 0-1,-1 0 1,1 0 0,-1 0-1,1 0 1,-1 0-1,0 0 1,0 0-1,0 0 1,1 0 0,-1 0-1,0 0 1,0 0-1,0 0 1,-1-1 0,1 1-1,0 0 1,0 0-1,-1 0 1,1 0 0,0 0-1,-1 0 1,1 0-1,-1 0 1,1 0 0,-1 0-1,0 0 1,1 1-1,-1-1 1,0 0-1,0 0 1,1 0 0,-3 0-1,-17-1 2711,-3 14-3502,16-6 587,0 0 1,0 1 0,1 0 0,-1 1-1,2-1 1,-1 1 0,1 0 0,1 1-1,-1-1 1,1 1 0,1 0 0,0 0-1,0 0 1,-3 18 0,6-26-86,0-1 0,0 1 0,0 0 0,1 0 0,-1-1 0,0 1 0,0 0 0,0-1 1,1 1-1,-1 0 0,0-1 0,1 1 0,-1 0 0,1-1 0,-1 1 0,1-1 0,-1 1 0,1-1 0,-1 1 0,1-1 0,-1 1 1,1-1-1,0 0 0,-1 1 0,1-1 0,-1 0 0,1 1 0,0-1 0,0 0 0,-1 0 0,1 0 0,0 1 0,-1-1 1,1 0-1,0 0 0,0 0 0,-1 0 0,1 0 0,0-1 0,-1 1 0,1 0 0,0 0 0,0 0 0,-1-1 0,1 1 0,1-1 1,36-13 369,-22 4-323,-1 0-1,0 0 1,-1-2 0,0 0 0,-1 0 0,14-18 0,62-92-138,-96 168-613,-3-12 711,5-21-5,1 1-1,1-1 0,0 1 1,0 0-1,1 0 0,1 0 1,1 0-1,1 19 0,-1-32-26,0-1 0,0 1 0,0 0 0,0-1-1,1 1 1,-1 0 0,0 0 0,1-1 0,-1 1-1,0 0 1,1-1 0,-1 1 0,1-1-1,-1 1 1,1-1 0,-1 1 0,1-1 0,-1 1-1,1-1 1,-1 1 0,1-1 0,0 1 0,-1-1-1,1 0 1,0 1 0,-1-1 0,1 0 0,0 0-1,1 1 1,24-8-1375,-19 4 594,-1-1-1,1 0 0,-1 0 0,0-1 0,6-6 1,10-16-4773,-1-5-2743</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16.160"/>
    </inkml:context>
    <inkml:brush xml:id="br0">
      <inkml:brushProperty name="width" value="0.025" units="cm"/>
      <inkml:brushProperty name="height" value="0.025" units="cm"/>
    </inkml:brush>
  </inkml:definitions>
  <inkml:trace contextRef="#ctx0" brushRef="#br0">76 0 19282,'0'0'5755,"-8"9"-3983,5-7-1690,-1 2 27,-1 0-1,1 1 1,1-1-1,-1 1 0,0-1 1,1 1-1,0 0 1,0 0-1,1 1 1,0-1-1,0 0 0,0 1 1,0-1-1,-1 9 1,-1 21-45,-3 14 629,2 0-1,2 0 1,5 58-1,-2-106-682,0 0-1,1-1 0,-1 1 0,0 0 0,1-1 0,-1 1 1,0 0-1,1-1 0,-1 1 0,1-1 0,-1 1 0,1 0 1,-1-1-1,1 1 0,-1-1 0,1 0 0,0 1 1,-1-1-1,1 1 0,0-1 0,-1 0 0,1 0 0,0 1 1,0-1-1,-1 0 0,1 0 0,0 0 0,0 0 0,-1 0 1,1 0-1,0 0 0,-1 0 0,1 0 0,0 0 1,0 0-1,-1 0 0,1-1 0,0 1 0,0 0 0,-1-1 1,1 1-1,0-1 0,32-14 376,5-16-161,-31 24-242,1 0 0,0 1 0,0-1 1,0 2-1,0-1 0,1 1 0,0 0 0,0 1 1,1 0-1,-1 1 0,15-4 0,-23 7 24,0 0 0,1 1 0,-1-1 0,0 0 0,1 1 0,-1-1 0,0 1 0,1 0 0,-1-1-1,0 1 1,0 0 0,1 0 0,-1 0 0,0-1 0,0 1 0,0 0 0,0 1 0,0-1 0,-1 0-1,1 0 1,0 0 0,0 0 0,-1 1 0,1-1 0,-1 0 0,1 1 0,-1-1 0,1 0 0,-1 1-1,0-1 1,0 1 0,0-1 0,0 0 0,0 1 0,0 2 0,-1 65 365,0-52-330,3 6-41,3-30 0,8-48 0,-8 33 0,-1 10 0,-2 5 0,0 0 0,0 1 0,-1-1 0,0 0 0,0-10 0,32 16 0,-19 1 0,0 0 0,1 0 0,-1-1 0,0 0 0,20-5 0,-29 4 0,0 0 0,1 0 0,-1 0 0,0-1 0,0 1 0,-1-1 0,1-1 0,0 1 0,-1-1 0,0 1 0,0-1 0,0 0 0,-1-1 0,7-7 0,-9 9 0,1 1 0,-1-1 0,1 1 0,-1-1 0,0 1 0,1-1 0,-2 0 0,1 1 0,0-1 0,0 0 0,0-3 0,-2 6 0,1-1 0,0 1 0,0 0 0,0-1 0,0 1 0,0 0 0,0 0 0,0-1 0,-1 1 0,1 0 0,0-1 0,0 1 0,0 0 0,-1 0 0,1 0 0,0-1 0,0 1 0,-1 0 0,1 0 0,0 0 0,0-1 0,-1 1 0,1 0 0,0 0 0,-1 0 0,1 0 0,0 0 0,-1 0 0,1 0 0,0 0 0,-1 0 0,1 0 0,0 0 0,-1 0 0,1 0 0,0 0 0,0 0 0,-1 0 0,1 0 0,0 0 0,-1 0 0,1 0 0,0 1 0,-1-1 0,1 0 0,0 0 0,0 0 0,-1 1 0,1-1 0,0 0 0,0 0 0,0 0 0,-1 1 0,1-1 0,-15 10 0,7 0 0,1 0 0,0 0 0,0 0 0,1 1 0,0 0 0,-8 22 0,11-25 0,0-1 0,1 1 0,0-1 0,1 1 0,-1 0 0,2 0 0,-1-1 0,1 1 0,0 0 0,0 0 0,1 0 0,2 8 0,-2-14-33,1 0 1,-1 0-1,0 0 1,1 0-1,0-1 1,-1 1-1,1 0 1,0-1-1,0 1 1,0-1-1,0 0 1,0 0-1,0 0 1,0 0-1,0 0 1,1 0-1,-1 0 1,0-1-1,1 1 1,-1-1-1,0 0 1,1 1-1,-1-1 1,0 0-1,1-1 0,-1 1 1,1 0-1,-1-1 1,4 0-1,3 0-496,0-1 0,0 0-1,0 0 1,0-1-1,0 0 1,12-7-1,9-10-6474,-2-4-2322</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16.533"/>
    </inkml:context>
    <inkml:brush xml:id="br0">
      <inkml:brushProperty name="width" value="0.025" units="cm"/>
      <inkml:brushProperty name="height" value="0.025" units="cm"/>
    </inkml:brush>
  </inkml:definitions>
  <inkml:trace contextRef="#ctx0" brushRef="#br0">120 1 13357,'0'0'13169,"-9"2"-11204,2-1-1617,0 1 1,0 0-1,0 0 1,1 0-1,-1 1 1,-6 4-1,11-6-294,-1 1-1,1-1 1,0 1 0,0 0-1,0 0 1,0 0 0,0 0-1,0 0 1,0 0-1,0 0 1,1 1 0,-1-1-1,1 1 1,0-1 0,0 1-1,0-1 1,0 1 0,0 0-1,0 0 1,1-1-1,-1 1 1,1 4 0,0-6-116,1 0-1,0 0 1,-1 0 0,1 0 0,0 0 0,-1-1-1,1 1 1,0 0 0,0 0 0,-1-1 0,1 1-1,0-1 1,0 1 0,0-1 0,0 1 0,0-1-1,0 1 1,0-1 0,0 0 0,0 1 0,0-1-1,0 0 1,0 0 0,1 0 0,-1 0 0,0 0-1,0 0 1,1 0 0,44-1-728,-34 1 458,20-1-287,-20 0 484,0 0 1,-1 1-1,1 1 1,12 2-1,-23-3 181,0 0-1,0 0 0,-1 0 1,1 0-1,0 0 0,-1 0 0,1 1 1,0-1-1,-1 0 0,1 1 1,-1-1-1,1 0 0,0 1 0,-1-1 1,1 0-1,-1 1 0,1-1 1,-1 1-1,1-1 0,-1 1 1,1-1-1,-1 1 0,0 0 0,1-1 1,-1 1-1,0 0 0,1-1 1,-1 1-1,0 0 0,0-1 0,0 2 1,-10 18 1578,-29 13-5,38-32-1629,-77 42 295,72-40-437,0 0-1,0-1 0,0 1 1,-1-1-1,0-1 0,1 1 1,-1-1-1,0 0 0,1-1 1,-14 0-1,10-6-6611,5-11-7553</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17.314"/>
    </inkml:context>
    <inkml:brush xml:id="br0">
      <inkml:brushProperty name="width" value="0.025" units="cm"/>
      <inkml:brushProperty name="height" value="0.025" units="cm"/>
    </inkml:brush>
  </inkml:definitions>
  <inkml:trace contextRef="#ctx0" brushRef="#br0">37 1 14798,'0'0'10768,"-1"13"-9610,-10 291 2584,3-43-1665,14-427-1853,-3 120-224,2-20 0,2 0 0,21-87 0,-26 148 0,-1 1 0,1 0 0,0 0 0,0 0 0,1 0 0,-1 0 0,1 0 0,0 1 0,0-1 0,0 1 0,0 0 0,1 0 0,-1 0 0,1 0 0,0 1 0,-1-1 0,1 1 0,1 0 0,-1 0 0,0 0 0,0 1 0,1-1 0,-1 1 0,1 0 0,-1 1 0,1-1 0,7 1 0,-5-1 0,0 1 0,0 1 0,0-1 0,0 1 0,0 0 0,0 1 0,0 0 0,0 0 0,-1 0 0,1 1 0,-1 0 0,1 0 0,-1 1 0,0-1 0,-1 1 0,1 1 0,6 5 0,-9-7 0,-1 0 0,1 0 0,-1 1 0,0-1 0,0 0 0,0 1 0,-1-1 0,1 1 0,-1-1 0,0 1 0,0 0 0,0-1 0,-1 1 0,1 0 0,-1 0 0,0 0 0,0-1 0,0 1 0,0 0 0,-1 0 0,1 0 0,-1-1 0,0 1 0,0 0 0,-1-1 0,1 1 0,-1-1 0,0 1 0,0-1 0,0 0 0,0 0 0,0 0 0,-1 0 0,1 0 0,-6 4 0,1 0 0,-1 0 0,1 0 0,-1-1 0,-1 0 0,1 0 0,-1-1 0,0 0 0,0-1 0,-1 0 0,1 0 0,-1-1 0,-14 3 0,14-4 0,0-1 0,1 0 0,-1 0 0,0-1 0,0 0 0,0-1 0,0 0 0,1-1 0,-1 0 0,0-1 0,1 0 0,0 0 0,-14-7 0,23 10-55,-1 0-1,1 0 1,-1 0 0,1-1-1,-1 1 1,1 0 0,0 0-1,-1 0 1,1-1-1,-1 1 1,1 0 0,0-1-1,-1 1 1,1 0 0,0-1-1,-1 1 1,1 0 0,0-1-1,0 1 1,-1-1 0,1 1-1,0 0 1,0-1-1,0 1 1,0-1 0,-1 1-1,1-1 1,0 1 0,0-1-1,0 1 1,0-1 0,0 1-1,0-1 1,0 1 0,0 0-1,0-1 1,1 1-1,-1-1 1,0 1 0,0-1-1,0 1 1,0-1 0,1 1-1,-1 0 1,0-1 0,1 1-1,-1-1 1,0 1 0,0 0-1,1-1 1,-1 1 0,1 0-1,-1 0 1,0-1-1,1 1 1,-1 0 0,1 0-1,-1-1 1,0 1 0,1 0-1,-1 0 1,1 0 0,-1 0-1,1 0 1,-1 0 0,1 0-1,-1 0 1,1 0 0,42-8-6632,-34 6 5155,29-5-4452,5-4-3636</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18.110"/>
    </inkml:context>
    <inkml:brush xml:id="br0">
      <inkml:brushProperty name="width" value="0.025" units="cm"/>
      <inkml:brushProperty name="height" value="0.025" units="cm"/>
    </inkml:brush>
  </inkml:definitions>
  <inkml:trace contextRef="#ctx0" brushRef="#br0">32 69 6150,'0'0'4345,"2"-8"-683,12-35 878,-11 26 6754,-4 34-10888,-2 0 0,0 0 1,0 0-1,-11 26 0,-5 25 339,17-59-745,0 1 0,1 0 0,0 1 0,0-1 0,1 0 0,1 13 0,-1-23 0,1 0 0,-1 1 0,0-1 0,1 1 0,-1-1 0,0 0 0,1 1 0,-1-1 0,1 0 0,-1 1 0,0-1 0,1 0 0,-1 0 0,1 0 0,-1 1 0,1-1 0,-1 0 0,1 0 0,-1 0 0,1 0 0,-1 0 0,1 0 0,-1 0 0,1 0 0,-1 0 0,1 0 0,0 0 0,-1 0 0,1 0 0,-1-1 0,0 1 0,1 0 0,-1 0 0,1 0 0,-1-1 0,1 1 0,-1 0 0,1-1 0,-1 1 0,0 0 0,1-1 0,-1 1 0,0 0 0,1-1 0,-1 1 0,0-1 0,1 1 0,-1-1 0,20-18 0,-14 7 0,0 1 0,0-1 0,-1 0 0,-1-1 0,0 1 0,-1-1 0,0 0 0,-1 0 0,0 0 0,-1 0 0,-2-26 0,-1 35 0,-4 11 0,-3 12 0,8-16 0,-2 6 0,0 1 0,1-1 0,1 1 0,-1 15 0,2-23 0,0-1 0,0 1 0,0-1 0,0 1 0,0-1 0,0 0 0,0 1 0,1-1 0,-1 1 0,1-1 0,-1 0 0,1 1 0,0-1 0,-1 0 0,1 0 0,0 1 0,0-1 0,0 0 0,0 0 0,0 0 0,0 0 0,0 0 0,0 0 0,0 0 0,1-1 0,-1 1 0,0 0 0,0-1 0,1 1 0,-1 0 0,1-1 0,-1 0 0,0 1 0,1-1 0,-1 0 0,1 0 0,-1 0 0,3 0 0,4-1 0,0 0 0,0 0 0,-1-1 0,1-1 0,-1 1 0,1-1 0,-1 0 0,0-1 0,0 0 0,0 0 0,-1 0 0,1-1 0,-1 0 0,8-8 0,-7 7 0,-1 0 0,0 0 0,-1-1 0,1 0 0,-1 0 0,0-1 0,-1 1 0,0-1 0,0 0 0,-1 0 0,0-1 0,0 1 0,1-10 0,-3 18 0,-1 0 0,0-1 0,0 1 0,0 0 0,0-1 0,0 1 0,0 0 0,0-1 0,0 1 0,0 0 0,0-1 0,0 1 0,0 0 0,0-1 0,0 1 0,-1 0 0,1-1 0,0 1 0,0 0 0,0 0 0,0-1 0,-1 1 0,1 0 0,0 0 0,0-1 0,0 1 0,-1 0 0,1 0 0,0-1 0,-1 1 0,1 0 0,0 0 0,0 0 0,-1 0 0,1 0 0,0-1 0,-1 1 0,1 0 0,0 0 0,-1 0 0,1 0 0,0 0 0,-1 0 0,1 0 0,0 0 0,-1 0 0,1 0 0,0 0 0,-1 0 0,1 0 0,0 1 0,0-1 0,-1 0 0,1 0 0,0 0 0,-1 0 0,1 0 0,0 1 0,0-1 0,-1 0 0,1 0 0,0 1 0,-1-1 0,-4 5 0,0-1 0,-1 1 0,2 0 0,-1 1 0,1-1 0,-1 1 0,2 0 0,-1 0 0,-4 10 0,-23 61 0,30-75 0,-10 41 0,10-42 0,1 0 0,-1 0 0,1 0 0,0 0 0,0 0 0,0 0 0,-1 0 0,1 1 0,0-1 0,0 0 0,1 0 0,-1 0 0,0 0 0,0 0 0,0 0 0,1 0 0,-1 1 0,1-1 0,-1 0 0,1 0 0,-1 0 0,1 0 0,-1 0 0,1-1 0,0 1 0,0 0 0,-1 0 0,1 0 0,0-1 0,0 1 0,2 1 0,6-1 0,0-1 0,1 1 0,-1-2 0,0 1 0,1-1 0,-1-1 0,0 0 0,0 0 0,0-1 0,0 0 0,0 0 0,-1-1 0,0 0 0,13-9 0,4-2 0,-2-1 0,0-1 0,31-32 0,-42 39 0,-1-2 0,-1 1 0,0-2 0,-1 1 0,10-18 0,-45 108 0,19-60 0,0 0 0,2 0 0,0 0 0,1 1 0,0 0 0,0 30 0,4-48-1,0 0 0,0 0 0,0 0 1,0 0-1,0 0 0,1 0 0,-1 0 0,1 0 0,-1 0 1,0 0-1,1 0 0,0 0 0,-1 0 0,1 0 0,0 0 1,-1 0-1,1-1 0,0 1 0,0 0 0,-1-1 0,1 1 1,0 0-1,0-1 0,0 1 0,0-1 0,2 1 0,1 1-21,0-1 1,1 0-1,-1 0 0,0-1 0,0 1 0,1-1 0,6 0 0,-4 0-138,0-1-1,0 0 0,0 0 0,0-1 1,0 1-1,0-1 0,0-1 1,12-5-1,-16 6-662,-1 0 0,0 0 0,0-1 0,0 1 0,0 0 0,0-1 0,-1 1 0,1-1 0,-1 0 0,1 1 0,0-5 0,5-18-8092</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18.452"/>
    </inkml:context>
    <inkml:brush xml:id="br0">
      <inkml:brushProperty name="width" value="0.025" units="cm"/>
      <inkml:brushProperty name="height" value="0.025" units="cm"/>
    </inkml:brush>
  </inkml:definitions>
  <inkml:trace contextRef="#ctx0" brushRef="#br0">0 0 15759,'0'0'15855,"56"17"-20275,-25-12-641,-1-2-2274</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18.796"/>
    </inkml:context>
    <inkml:brush xml:id="br0">
      <inkml:brushProperty name="width" value="0.025" units="cm"/>
      <inkml:brushProperty name="height" value="0.025" units="cm"/>
    </inkml:brush>
  </inkml:definitions>
  <inkml:trace contextRef="#ctx0" brushRef="#br0">126 1 11115,'0'0'12902,"-10"10"-11039,4-5-1748,-6 7 468,0 0 0,-16 22 1,25-29-499,0-1 0,0 1 1,0 0-1,0 0 0,1 0 1,0 1-1,0-1 0,1 0 1,-1 1-1,1 0 0,0-1 1,1 1-1,-1 10 0,3-14-120,1-1 0,-1 0-1,0 0 1,1-1-1,-1 1 1,1 0 0,-1-1-1,1 1 1,-1-1-1,1 0 1,-1 0 0,1 0-1,-1 0 1,1 0-1,3-1 1,1 0-344,2 1-28,4 0-546,0 0 1,0 1-1,-1 0 1,22 5-1,-31-5 951,0 0 0,0 0 1,0 0-1,-1 1 0,1-1 0,0 1 0,-1 0 0,1 0 0,-1 0 0,4 3 1,-4-3 274,-1 0 1,0 0 0,1 0-1,-1 0 1,0 0 0,0 0 0,0 1-1,0-1 1,-1 0 0,1 1-1,-1-1 1,1 0 0,-1 1 0,0-1-1,0 4 1,0-1-117,-1 1-1,0-1 1,0 1-1,-1-1 1,0 1 0,0-1-1,0 0 1,0 1-1,-1-1 1,0 0 0,0-1-1,0 1 1,-1-1-1,0 1 1,0-1 0,0 0-1,0 0 1,0-1-1,-1 1 1,-9 4-1,9-4-28,-1-1 0,0 1-1,0-2 1,0 1-1,-1-1 1,1 1-1,-1-2 1,1 1-1,-1-1 1,0 0-1,0 0 1,1-1-1,-1 0 1,0 0-1,0-1 1,1 0-1,-12-2 1,17 2-364,-1 1 0,1 0 0,0-1 0,0 1 0,-1-1 0,1 1 0,0-1 0,0 0 0,0 1 1,-1-1-1,1 0 0,0 0 0,0 0 0,0 0 0,1 0 0,-1 0 0,0 0 0,0 0 0,0 0 0,1 0 0,-1-1 0,0 1 0,1 0 0,0 0 0,-1-1 0,1 1 0,0 0 0,-1-3 1,1 2-257,1 1 0,-1-1 0,1 0 0,-1 1 0,1-1 0,0 0 0,0 1 0,-1-1 0,1 1 0,0-1 0,1 1 0,-1-1 1,0 1-1,0 0 0,0 0 0,1 0 0,-1-1 0,1 1 0,-1 0 0,1 1 0,1-2 0,15-8-8716</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19.169"/>
    </inkml:context>
    <inkml:brush xml:id="br0">
      <inkml:brushProperty name="width" value="0.025" units="cm"/>
      <inkml:brushProperty name="height" value="0.025" units="cm"/>
    </inkml:brush>
  </inkml:definitions>
  <inkml:trace contextRef="#ctx0" brushRef="#br0">1 172 18898,'0'0'12881,"12"-1"-12187,2-1-660,0 0 0,0-1 0,-1-1 0,0 0 0,0-1 0,0 0-1,16-10 1,-23 13-33,-1-1 0,1-1 1,-1 1-1,0-1 0,0 0 0,0 0 0,0 0 0,-1-1 0,1 0 0,-1 0 0,0 0 0,-1 0 0,1-1 0,-1 1 1,0-1-1,-1 0 0,1 0 0,-1 0 0,0 0 0,2-12 0,-4 17-1,0 1 0,0-1 0,-1 0 0,1 0 0,0 0 0,0 1 0,0-1 0,0 0 0,-1 0 0,1 1 0,0-1 0,-1 0 0,1 1 0,-1-1 0,1 0 0,-1 1 0,1-1 0,-1 0 0,1 1 0,-1-1 0,1 1 0,-1-1 0,0 1 0,1 0 0,-1-1 0,0 1 0,0-1 0,1 1 0,-1 0 0,0 0 0,0 0 0,1-1 0,-1 1 0,0 0 0,0 0 0,1 0 0,-1 0 0,0 0 0,0 0 0,0 0 0,-1 1 0,-2-1 0,-1 1 0,1 0 0,-1 0 0,1 0 0,0 0 0,0 1 0,-5 2 0,-4 4 0,1 1 0,1 0 0,-1 1 0,2 1 0,-1 0 0,1 0 0,1 0 0,0 2 0,1-1 0,0 1 0,1 0 0,1 0 0,0 1 0,0 0 0,1 0 0,1 1 0,1-1 0,0 1 0,-2 22 0,5-35 7,0 1 0,1-1 0,-1 0 0,0 0 1,1 1-1,-1-1 0,1 0 0,0 0 0,-1 0 0,1 0 0,0 0 0,1 0 0,-1 0 1,0 0-1,0 0 0,1 0 0,-1 0 0,1-1 0,0 1 0,-1-1 0,1 1 0,4 1 0,-1 0 10,0-1-1,0 0 1,1 0-1,-1 0 0,1-1 1,-1 1-1,1-1 0,0-1 1,6 1-1,3-1-250,0-1 1,0 0-1,0-1 1,0 0-1,0-1 1,23-9-1,18-17-8281,-3-10-9208</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19.510"/>
    </inkml:context>
    <inkml:brush xml:id="br0">
      <inkml:brushProperty name="width" value="0.025" units="cm"/>
      <inkml:brushProperty name="height" value="0.025" units="cm"/>
    </inkml:brush>
  </inkml:definitions>
  <inkml:trace contextRef="#ctx0" brushRef="#br0">48 0 17136,'0'0'15535,"-36"67"-15439,28-34-96,4 1 0,4-1 0,0 1 0,4-2-1121,8-2-3139,2-6-3011,-1-2-6662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24.313"/>
    </inkml:context>
    <inkml:brush xml:id="br0">
      <inkml:brushProperty name="width" value="0.025" units="cm"/>
      <inkml:brushProperty name="height" value="0.025" units="cm"/>
    </inkml:brush>
  </inkml:definitions>
  <inkml:trace contextRef="#ctx0" brushRef="#br0">0 1 25464,'0'0'-480,"54"98"544,-9-37-64,12 7-128,9 2-321,6-8-768,-5-4-1698,-13-6-1441,-19-6-6534</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19.855"/>
    </inkml:context>
    <inkml:brush xml:id="br0">
      <inkml:brushProperty name="width" value="0.025" units="cm"/>
      <inkml:brushProperty name="height" value="0.025" units="cm"/>
    </inkml:brush>
  </inkml:definitions>
  <inkml:trace contextRef="#ctx0" brushRef="#br0">52 9 19218,'0'0'13421,"-46"54"-13293,42-52-128,3-2 0,1-1 0,10-12 0,-1-1-1249,-3-4-7015,-3 0-12171</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28.550"/>
    </inkml:context>
    <inkml:brush xml:id="br0">
      <inkml:brushProperty name="width" value="0.025" units="cm"/>
      <inkml:brushProperty name="height" value="0.025" units="cm"/>
    </inkml:brush>
  </inkml:definitions>
  <inkml:trace contextRef="#ctx0" brushRef="#br0">304 121 13132,'0'0'1506,"-4"-10"581,3 9-2052,-4-12 879,-2 1 0,1 0 1,-2 0-1,-15-19 0,22 28-821,-1 1-1,0 0 1,0 0-1,0 0 1,0 0 0,0 0-1,-1 0 1,1 0-1,0 1 1,-1-1-1,1 1 1,-1 0 0,0 0-1,1 0 1,-1 0-1,0 0 1,0 1-1,1-1 1,-1 1-1,0-1 1,0 1 0,0 0-1,0 0 1,1 1-1,-1-1 1,0 0-1,0 1 1,0 0-1,1 0 1,-1 0 0,0 0-1,1 0 1,-1 0-1,1 1 1,-5 2-1,-1 4-65,0 0 0,0 0 0,0 1 0,1 0 0,1 0 0,-1 1 0,2 0-1,-1 0 1,1 1 0,-5 15 0,-32 118 103,37-127-107,-4 20 3,2 1 0,1 0 0,2 0-1,1 1 1,3-1 0,3 44 0,-1-72 5,0 0 0,0-1 0,1 1 0,1-1 0,-1 0 0,1 0 0,1 0 0,-1 0-1,2-1 1,-1 0 0,1 0 0,0 0 0,1-1 0,0 0 0,0 0 0,0-1 0,1 0 0,13 9-1,-11-9 21,1-1 0,-1 1 0,1-2-1,0 1 1,0-2 0,1 1-1,-1-1 1,1-1 0,0 0 0,-1-1-1,1 0 1,0-1 0,0 0 0,0-1-1,13-3 1,-15 1 87,0 0 1,-1-1-1,0 0 1,0-1-1,0 0 1,0-1-1,-1 1 1,0-2-1,0 1 1,0-1-1,-1 0 0,9-12 1,4-6 418,0-1-1,24-44 1,-32 48-307,0-1 1,-2 0-1,0-1 1,-2 0-1,6-26 1,-11 40-187,-1 1 1,-1-1 0,0 0 0,0 1 0,-1-1 0,0 0 0,-1 0-1,0 1 1,-1-1 0,0 1 0,0-1 0,-1 1 0,0 0-1,-1-1 1,0 2 0,-6-12 0,0 6-65,-1-1 0,-1 2 0,0-1 0,-1 2 0,0 0 0,-20-14 0,23 19 0,0 0 0,-1 1 0,1 0 0,-1 1 0,-1 0 0,1 0 0,-1 1 0,0 1 0,0 0 0,-14-1 0,23 4-246,0 0-1,0 0 1,1 0 0,-1 0-1,0 0 1,0 1-1,1-1 1,-1 1 0,0 0-1,1 0 1,-1 0 0,-2 2-1,2-1-560,0 0-1,1 0 1,0 0 0,0 0-1,-1 0 1,1 1-1,0-1 1,1 1-1,-1-1 1,0 1-1,1 0 1,0 0-1,-1 0 1,1 0 0,-1 6-1,-2 9-15485</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29.426"/>
    </inkml:context>
    <inkml:brush xml:id="br0">
      <inkml:brushProperty name="width" value="0.025" units="cm"/>
      <inkml:brushProperty name="height" value="0.025" units="cm"/>
    </inkml:brush>
  </inkml:definitions>
  <inkml:trace contextRef="#ctx0" brushRef="#br0">422 17 13741,'-8'-3'3166,"-1"0"-2838,1 0 0,0 1 0,-1 0 0,1 1 0,-1-1 0,0 2 0,1-1 0,-1 1 0,0 0 0,0 1 0,1 0 0,-1 1 0,1 0 0,-1 0 0,1 0 0,0 1 0,-11 5 0,5 0-73,0 0 0,0 1 0,1 1 0,0 0 0,0 1 0,1 0 0,0 1 0,-18 25 0,14-14-79,2 1-1,1 0 1,0 1-1,2 0 1,1 1-1,2 0 1,0 1-1,1-1 1,2 2-1,1-1 0,1 0 1,1 1-1,1-1 1,6 51-1,-4-68-147,1 0 0,0 0 0,0-1 0,1 1 0,0-1 0,0 1 0,1-1-1,0 0 1,1 0 0,0-1 0,1 0 0,-1 0 0,1 0 0,1 0 0,0-1 0,0 0 0,10 8-1,-10-10 71,1-1-1,0 1 0,0-1 0,0-1 0,0 1 0,0-1 0,1-1 1,0 0-1,-1 0 0,1 0 0,0-1 0,0 0 0,0-1 0,0 0 1,-1-1-1,1 0 0,0 0 0,0 0 0,14-6 0,-8 2 59,0-2-1,0 0 1,-1-1 0,0 0-1,0-1 1,-1 0 0,0-2-1,-1 1 1,22-25-1,-11 8 102,-1 0 0,-2-1 0,28-52 0,-36 56-257,-1-1 0,-1 0 0,-1 0 0,-1-1 0,8-49 0,-14 64 0,-1 1 0,0-1 0,0 0 0,-1 1 0,0-1 0,-1 0 0,0 1 0,-1-1 0,0 1 0,-1-1 0,0 1 0,-1 0 0,0 0 0,0 0 0,-1 1 0,0 0 0,-9-13 0,10 18-127,1 1 0,-1-1 0,0 1 0,0 0 0,0 0 1,0 0-1,0 0 0,-1 1 0,1-1 0,-1 1 0,0 0 0,1 1 0,-1-1 0,0 1 0,0 0 1,0 0-1,0 0 0,0 1 0,-1 0 0,1 0 0,0 0 0,0 1 0,-6 1 0,-8 3-1372,0 0 0,1 2-1,0 0 1,-29 18 0,17-10-979,-7 3-10607</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30.515"/>
    </inkml:context>
    <inkml:brush xml:id="br0">
      <inkml:brushProperty name="width" value="0.025" units="cm"/>
      <inkml:brushProperty name="height" value="0.025" units="cm"/>
    </inkml:brush>
  </inkml:definitions>
  <inkml:trace contextRef="#ctx0" brushRef="#br0">0 1 13132,'0'0'2734,"1"8"-1709,-1-4-859,1-1-1,-1 1 1,1-1 0,0 1 0,0-1 0,0 0 0,1 1 0,-1-1 0,1 0 0,-1 0 0,1 0-1,0 0 1,0 0 0,1 0 0,-1-1 0,0 1 0,1-1 0,0 1 0,0-1 0,-1 0 0,1 0-1,0 0 1,1-1 0,-1 1 0,6 1 0,21 10 378,0-2 0,1-1 0,51 9 0,101 6 273,-79-13-212,649 39-85,-344-34-341,-125-1 1677,509-37-1,4-39-227,-744 58-1524,278-17 1212,-320 17-1300,71-5 697,-29 10-3690,-48-2 870,23 3 2434,-18-7-1947,-8-8-6527,-6 3-68</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31.043"/>
    </inkml:context>
    <inkml:brush xml:id="br0">
      <inkml:brushProperty name="width" value="0.025" units="cm"/>
      <inkml:brushProperty name="height" value="0.025" units="cm"/>
    </inkml:brush>
  </inkml:definitions>
  <inkml:trace contextRef="#ctx0" brushRef="#br0">0 163 15855,'0'0'14873,"10"1"-14035,8-1-760,0-1 0,0-1 0,0-1 0,-1 0 0,1-1 0,-1-1 0,0-1 0,0 0 1,16-9-1,24-14 132,70-46 0,-111 63-218,-16 12 8,0 0-1,0 0 1,0 0-1,0 0 1,0 0-1,0 0 1,-1-1-1,1 1 1,0 0-1,0 0 1,0 0-1,0 0 1,0 0-1,0 0 1,0 0 0,0 0-1,0 0 1,0 0-1,0 0 1,0 0-1,0 0 1,0 0-1,0 0 1,0 0-1,0 0 1,0 0-1,0 0 1,0 0 0,0 0-1,0-1 1,0 1-1,0 0 1,0 0-1,0 0 1,0 0-1,0 0 1,0 0-1,0 0 1,0 0-1,0 0 1,0 0-1,0 0 1,-29 19-52,-10 28 47,-3 3-5396,17-31-1249,-5-7-3651,24-11 2886</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31.478"/>
    </inkml:context>
    <inkml:brush xml:id="br0">
      <inkml:brushProperty name="width" value="0.025" units="cm"/>
      <inkml:brushProperty name="height" value="0.025" units="cm"/>
    </inkml:brush>
  </inkml:definitions>
  <inkml:trace contextRef="#ctx0" brushRef="#br0">41 36 19442,'0'0'8456,"8"-1"-8173,72-14 171,-55 9-56,0 1 1,0 1-1,0 1 0,48 1 0,-70 2-379,1 1 0,-1-1 0,0 1 0,0 0 0,0 0 0,0 0 0,0 0-1,0 0 1,0 1 0,0-1 0,0 1 0,0 0 0,-1-1 0,1 1 0,-1 1 0,0-1-1,1 0 1,-1 1 0,0-1 0,0 1 0,0-1 0,-1 1 0,1 0 0,-1 0 0,1 0-1,-1 0 1,0 0 0,0 0 0,0 0 0,0 4 0,0 0 82,-1 0 0,0-1 0,0 1 1,0 0-1,-1 0 0,0-1 0,0 1 0,0-1 0,-1 1 1,0-1-1,0 1 0,-1-1 0,-6 10 0,-11 14-58,-1 0-1,-2-2 0,-36 35 0,-86 68-280,136-124-1,-24 20-2030,10-14-4202,5-10-7340</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33.829"/>
    </inkml:context>
    <inkml:brush xml:id="br0">
      <inkml:brushProperty name="width" value="0.025" units="cm"/>
      <inkml:brushProperty name="height" value="0.025" units="cm"/>
    </inkml:brush>
  </inkml:definitions>
  <inkml:trace contextRef="#ctx0" brushRef="#br0">1 80 18610,'0'0'4238,"11"-1"-2332,64-4 1144,125-25-1,56-7-2646,-222 35-368,-19 0-31,-1 0 0,1 2 0,0 0 0,0 1 0,28 4 0,-31 3-1502,-23-3-1437,-24-1-2006,-5-4-29,-10 0-790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34.185"/>
    </inkml:context>
    <inkml:brush xml:id="br0">
      <inkml:brushProperty name="width" value="0.025" units="cm"/>
      <inkml:brushProperty name="height" value="0.025" units="cm"/>
    </inkml:brush>
  </inkml:definitions>
  <inkml:trace contextRef="#ctx0" brushRef="#br0">349 57 13164,'0'0'4223,"3"-8"-2691,-1 5-1337,-1 0-1,0 0 1,1 0 0,-1 0-1,1 1 1,0-1-1,0 1 1,0-1-1,0 1 1,1 0 0,-1 0-1,0 0 1,1 0-1,0 0 1,-1 0 0,1 1-1,0 0 1,0-1-1,0 1 1,0 0-1,0 0 1,0 0 0,0 1-1,0-1 1,0 1-1,0 0 1,1 0 0,-1 0-1,0 0 1,0 0-1,0 1 1,0-1 0,0 1-1,0 0 1,0 0-1,0 0 1,0 0-1,0 1 1,3 1 0,-4-2-142,-1 0 0,1 0 1,0 0-1,-1 0 0,1 1 1,-1-1-1,1 0 0,-1 1 1,0-1-1,1 1 0,-1-1 0,0 1 1,0 0-1,0 0 0,-1-1 1,1 1-1,0 0 0,0 0 1,-1 0-1,1 0 0,-1 0 1,0 0-1,0-1 0,0 1 1,0 0-1,0 0 0,0 0 1,0 0-1,0 0 0,-1 0 1,1 0-1,-1 0 0,0 0 1,1 0-1,-1-1 0,0 1 1,0 0-1,0 0 0,-2 2 0,-3 3 138,0 0-1,0 0 1,0-1-1,0 0 1,-1 0-1,0 0 1,-11 6-1,-28 13 480,-79 32-1,88-43-461,1 2-1,1 1 0,1 2 1,-43 30-1,75-48-205,0 1 0,0-1 0,1 0 0,-1 1 0,1-1 0,-1 1 0,1-1 0,0 1 0,-1 0 0,1-1 0,0 1 0,0 0 0,0 0 0,1 0 0,-2 4 0,2-5-2,0-1 1,0 1-1,0 0 0,0 0 1,1 0-1,-1 0 0,0-1 0,0 1 1,1 0-1,-1 0 0,1 0 1,-1-1-1,1 1 0,-1 0 1,1-1-1,-1 1 0,1 0 1,0-1-1,-1 1 0,1-1 0,0 1 1,0-1-1,-1 1 0,1-1 1,1 1-1,6 2-1,1 0 0,-1-1 0,1 0-1,-1-1 1,1 0 0,11 1 0,244 4-2094,134-25-6305,-320 9-2469</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35.244"/>
    </inkml:context>
    <inkml:brush xml:id="br0">
      <inkml:brushProperty name="width" value="0.025" units="cm"/>
      <inkml:brushProperty name="height" value="0.025" units="cm"/>
    </inkml:brush>
  </inkml:definitions>
  <inkml:trace contextRef="#ctx0" brushRef="#br0">1 1 15118,'0'0'13843,"2"10"-12776,3 20-698,-2-1 0,-1 43-1,-2-42-197,1-1 0,1 0-1,2 0 1,8 33 0,-11-59-168,-1-1 1,1 1 0,0-1-1,0 1 1,0-1 0,0 0 0,0 1-1,1-1 1,-1 0 0,1 0-1,0 0 1,-1 0 0,1 0-1,0 0 1,0-1 0,0 1 0,3 1-1,-3-2 9,0-1-1,0 1 1,0-1-1,0 0 1,0 0-1,0 0 1,0 0-1,0 0 0,0 0 1,0 0-1,0-1 1,0 1-1,0-1 1,-1 0-1,1 1 1,0-1-1,0 0 1,0 0-1,-1 0 0,1 0 1,0 0-1,-1-1 1,3-1-1,13-13 45,-1 0-1,-1-1 0,0-1 1,-2 0-1,17-27 0,-17 23-34,1 2 1,1-1-1,1 2 0,21-21 0,-37 40-21,1-1 0,-1 1 0,0 0 0,0 0 0,0 0 0,0 0 0,1-1 0,-1 1 0,0 0 0,0 0 0,0 0 0,1 0 0,-1 0 0,0 0 0,0-1 0,0 1 0,1 0 0,-1 0 0,0 0 0,0 0 0,1 0 0,-1 0 0,0 0 0,0 0 0,1 0 0,-1 0 0,0 0 0,0 0 0,1 0 0,-1 1 0,0-1 0,0 0 0,0 0 0,1 0 0,-1 0 0,0 0 0,0 0 0,0 0 0,1 1 0,-1-1 0,0 0 0,0 0 0,0 0 0,0 1 0,1-1 0,-1 0 0,0 0 0,0 0 0,0 1 0,0-1 0,4 20 0,-6 25 0,-22 53 0,27-95-53,4-7-188,5-9-1301,42-54-7849,-20 26 919</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35.851"/>
    </inkml:context>
    <inkml:brush xml:id="br0">
      <inkml:brushProperty name="width" value="0.025" units="cm"/>
      <inkml:brushProperty name="height" value="0.025" units="cm"/>
    </inkml:brush>
  </inkml:definitions>
  <inkml:trace contextRef="#ctx0" brushRef="#br0">131 40 15407,'-12'11'3432,"-1"-1"-2747,-53 50 2991,62-57-3385,0 1 0,0 1 1,1-1-1,0 1 0,0-1 0,0 1 0,0 0 0,1 0 0,0 0 1,0 0-1,0 0 0,1 1 0,0-1 0,-1 10 0,2-13-248,0-1-1,0 0 1,0 0-1,0 0 1,1 0-1,-1 0 0,0 0 1,1 0-1,-1 0 1,1 0-1,-1 0 1,1 0-1,-1 0 0,1 0 1,0 0-1,-1-1 1,1 1-1,0 0 1,0 0-1,0-1 0,0 1 1,-1 0-1,1-1 1,0 1-1,2 0 0,33 4 541,-26-5-463,0-1 1,1 0-1,-1-1 0,0-1 1,12-4-1,-6 0-61,-1-1 0,0 0 0,-1-2 0,1 1 0,-2-2 0,16-14 0,66-80 1098,-95 105-1151,0 0 0,0 0 0,0 0 0,0 0 0,0 0 0,0 0 0,0-1 0,0 1 0,0 0 1,0 0-1,1 0 0,-1 0 0,0 0 0,0 0 0,0 0 0,0 0 0,0-1 0,0 1 0,0 0 1,0 0-1,0 0 0,0 0 0,0 0 0,1 0 0,-1 0 0,0 0 0,0 0 0,0 0 0,0 0 1,0 0-1,0 0 0,0 0 0,1-1 0,-1 1 0,0 0 0,0 0 0,0 0 0,0 0 0,0 0 1,0 0-1,1 0 0,-1 1 0,0-1 0,0 0 0,0 0 0,0 0 0,0 0 0,0 0 0,0 0 1,1 0-1,-1 0 0,0 0 0,0 0 0,0 0 0,0 0 0,0 0 0,0 0 0,0 1 0,0-1 1,0 0-1,0 0 0,0 0 0,1 0 0,-1 0 0,0 0 0,-1 14 391,-6 16 26,2-19-423,1 0 0,1 0 0,0 0 0,0 1 0,-2 18 0,6-29 0,-1-1 0,0 1 0,1-1 0,-1 1 0,0-1 0,1 0 0,-1 1 0,1-1 0,-1 0 0,0 1 0,1-1 0,-1 0 0,1 1 0,-1-1 0,1 0 0,0 0 0,-1 0 0,1 1 0,-1-1 0,1 0 0,-1 0 0,1 0 0,-1 0 0,1 0 0,0 0 0,-1 0 0,1 0 0,-1 0 0,1-1 0,-1 1 0,1 0 0,-1 0 0,1 0 0,-1-1 0,1 1 0,-1 0 0,1 0 0,-1-1 0,1 1 0,-1 0 0,0-1 0,2 0 0,24-13 0,25-21 0,70-43 0,-110 72 0,0 1 0,0 0 0,1 0 0,0 1 0,0 1 0,0 0 0,0 1 0,24-2 0,-35 4 0,0 0 0,1 0 0,-1 0 0,0 0 0,0 0 0,0 1 0,0-1 0,1 1 0,-1-1 0,0 0 0,0 1 0,0 0 0,0-1 0,0 1 0,0 0 0,0 0 0,0-1 0,0 1 0,-1 0 0,1 0 0,0 0 0,0 0 0,-1 0 0,2 2 0,-1 1 0,1-1 0,-1 1 0,0 0 0,0 0 0,0 0 0,-1 0 0,1 7 0,-1 3 0,-1 1 0,0-1 0,-6 23 0,-3-5 0,6-18 0,25-33 0,-14 11 0,59-56 0,-60 59 0,-1 0 0,1 1 0,0 0 0,1 0 0,-1 1 0,1 0 0,-1 0 0,1 0 0,0 1 0,8-2 0,-14 4 0,0 0 0,0 0 0,-1 0 0,1 0 0,0 0 0,0 0 0,-1 0 0,1 0 0,0 0 0,-1 1 0,1-1 0,0 0 0,0 0 0,-1 1 0,1-1 0,-1 0 0,1 1 0,0-1 0,-1 1 0,1-1 0,-1 1 0,1-1 0,-1 1 0,1-1 0,-1 1 0,1 0 0,-1-1 0,1 2 0,5 26 0,-10 34 0,4-58 0,-12 47 0,42-73 0,42-36-4033,5 8-5718,-48 33-3947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24.658"/>
    </inkml:context>
    <inkml:brush xml:id="br0">
      <inkml:brushProperty name="width" value="0.025" units="cm"/>
      <inkml:brushProperty name="height" value="0.025" units="cm"/>
    </inkml:brush>
  </inkml:definitions>
  <inkml:trace contextRef="#ctx0" brushRef="#br0">0 0 23382,'5'67'-608,"5"-2"543,6 9-287,8 4-929,0-2 64,0-4-481,-9-4-1281,-10-5-1024,-7-4-3525</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36.239"/>
    </inkml:context>
    <inkml:brush xml:id="br0">
      <inkml:brushProperty name="width" value="0.025" units="cm"/>
      <inkml:brushProperty name="height" value="0.025" units="cm"/>
    </inkml:brush>
  </inkml:definitions>
  <inkml:trace contextRef="#ctx0" brushRef="#br0">135 95 18930,'0'0'13255,"-11"-5"-12742,11 5-510,-2-1-1,0-1 0,-1 1-1,1 0 1,0 0 0,0 0 0,-1 0-1,1 0 1,0 1 0,-1-1-1,1 1 1,-1-1 0,1 1-1,-1 0 1,1 0 0,-1 0-1,1 0 1,0 0 0,-1 1-1,1-1 1,-1 1 0,1 0-1,0-1 1,-1 1 0,1 0-1,0 1 1,0-1 0,0 0 0,-1 0-1,1 1 1,1 0 0,-1-1-1,0 1 1,0 0 0,1 0-1,-1 0 1,1 0 0,-1 0-1,-1 4 1,-2 1-2,0-1 0,1 2 0,0-1 0,0 0 0,1 1 0,0-1 0,0 1 0,0 0 0,-1 11 0,4-19 0,0 0 0,0 1 0,0-1 0,0 1 0,0-1 0,0 0 0,1 1 0,-1-1 0,0 1 0,0-1 0,0 0 0,0 1 0,0-1 0,1 0 0,-1 1 0,0-1 0,0 0 0,1 1 0,-1-1 0,0 0 0,1 1 0,-1-1 0,0 0 0,1 0 0,-1 1 0,0-1 0,1 0 0,-1 0 0,0 0 0,1 0 0,-1 1 0,1-1 0,-1 0 0,0 0 0,1 0 0,0 0 0,22-2 0,21-12 0,-20-1 0,-1-1 0,-1-1 0,0-1 0,34-38 0,16-13 0,-72 69 0,0 1 0,0-1 0,0 0 0,0 0 0,0 0 0,0 1 0,0-1 0,0 0 0,0 0 0,0 0 0,0 1 0,0-1 0,0 0 0,1 0 0,-1 0 0,0 1 0,0-1 0,0 0 0,0 0 0,0 0 0,0 0 0,1 0 0,-1 1 0,0-1 0,0 0 0,0 0 0,0 0 0,1 0 0,-1 0 0,0 0 0,0 0 0,0 1 0,1-1 0,-1 0 0,0 0 0,0 0 0,0 0 0,1 0 0,-1 0 0,0 0 0,0 0 0,0 0 0,1 0 0,-1 0 0,0 0 0,0 0 0,0 0 0,1-1 0,-1 1 0,0 0 0,0 0 0,0 0 0,0 0 0,1 0 0,-1 0 0,0 0 0,0-1 0,0 1 0,0 0 0,1 0 0,-1 0 0,0 0 0,0-1 0,0 1 0,0 0 0,0 0 0,0-1 0,-2 14 0,-6 9 0,-1-1 0,-1 0 0,-16 24 0,17-32 0,0 0 0,2 1 0,0 0 0,0 1 0,1 0 0,1 0 0,0 0 0,1 0 0,-2 22 0,6-36 0,0-1 0,0 1 0,0 0 0,0 0 0,0 0 0,0-1 0,0 1 0,0 0 0,0 0 0,1 0 0,-1 0 0,0-1 0,1 1 0,-1 0 0,0 0 0,1-1 0,-1 1 0,1 0 0,-1-1 0,1 1 0,-1-1 0,1 1 0,0 0 0,-1-1 0,1 1 0,0-1 0,-1 0 0,1 1 0,0-1 0,1 1 0,1 0 0,0-1 0,0 0 0,0 1 0,0-1 0,-1 0 0,1 0 0,0-1 0,0 1 0,4-2 0,56-20 0,-55 18-256,0 0 1,0-1-1,0 1 1,0-2-1,-1 1 1,0-1-1,12-12 0,-8 3-8942</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36.936"/>
    </inkml:context>
    <inkml:brush xml:id="br0">
      <inkml:brushProperty name="width" value="0.025" units="cm"/>
      <inkml:brushProperty name="height" value="0.025" units="cm"/>
    </inkml:brush>
  </inkml:definitions>
  <inkml:trace contextRef="#ctx0" brushRef="#br0">78 1 9161,'0'0'18449,"-4"49"-18065,-9-9-191,-3 4-161,0-1-32,4-7-96,2-5-545,4-7-896,5-11-257,15-33-9449,-1-8-160</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37.292"/>
    </inkml:context>
    <inkml:brush xml:id="br0">
      <inkml:brushProperty name="width" value="0.025" units="cm"/>
      <inkml:brushProperty name="height" value="0.025" units="cm"/>
    </inkml:brush>
  </inkml:definitions>
  <inkml:trace contextRef="#ctx0" brushRef="#br0">141 1 13004,'0'0'11761,"-4"11"-10629,-34 89 387,4 2 1,-25 132-1,59-234-1526,-2 14 239,0 0 1,1 0-1,1 19 1,0-30-407,0 0 1,1 1-1,-1-1 1,1 0-1,0 0 1,0 0-1,0 0 1,0-1-1,3 6 0,-3-7-222,0 0-1,-1 0 0,1 0 0,0 0 1,0 0-1,0 0 0,0 0 0,0-1 1,0 1-1,1 0 0,-1-1 0,0 1 1,0-1-1,0 1 0,1-1 0,-1 0 1,0 0-1,0 1 0,1-1 0,-1 0 1,0 0-1,1 0 0,1 0 0,1-1-5598</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37.655"/>
    </inkml:context>
    <inkml:brush xml:id="br0">
      <inkml:brushProperty name="width" value="0.025" units="cm"/>
      <inkml:brushProperty name="height" value="0.025" units="cm"/>
    </inkml:brush>
  </inkml:definitions>
  <inkml:trace contextRef="#ctx0" brushRef="#br0">2 1 19987,'0'0'7559,"0"15"-17648,-2-6-3044</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38.013"/>
    </inkml:context>
    <inkml:brush xml:id="br0">
      <inkml:brushProperty name="width" value="0.025" units="cm"/>
      <inkml:brushProperty name="height" value="0.025" units="cm"/>
    </inkml:brush>
  </inkml:definitions>
  <inkml:trace contextRef="#ctx0" brushRef="#br0">53 144 13068,'0'0'9946,"-4"10"-8078,-7 30-165,11-39-1646,0 0 0,0 0 1,1 0-1,-1 0 0,0 0 0,0 0 0,1 0 0,-1 0 0,0-1 1,1 1-1,-1 0 0,1 0 0,-1 0 0,1-1 0,0 1 0,-1 0 1,1 0-1,0-1 0,-1 1 0,1-1 0,0 1 0,0-1 0,0 1 1,0-1-1,-1 1 0,1-1 0,0 0 0,0 1 0,0-1 0,0 0 1,0 0-1,0 0 0,0 0 0,1 0 0,35 1 935,-32-1-770,3-1-115,0 0-1,-1 0 1,1-1 0,-1-1 0,1 1-1,-1-1 1,0 0 0,0-1 0,0 0 0,0 0-1,-1 0 1,1-1 0,-1 0 0,0 0-1,6-8 1,-7 9-47,-1 0 0,0-1 0,-1 0 0,1 0 0,-1 0 0,0 0 0,0 0 0,-1-1 0,1 1 0,-1-1 0,0 1 0,-1-1 0,0 0 0,1 0 0,-2 0 0,1 0 0,-1 0 0,0 0 0,0 0 0,-2-10 0,1 14-60,0 0 0,1 0 0,-1 0 0,-1 1 0,1-1 0,0 0 0,0 1 0,-1-1 0,1 0 0,-1 1 0,1 0 0,-1-1 0,0 1 0,1 0 0,-1 0 0,0 0 0,0 0 0,0 0 0,0 0 0,0 0 0,0 1 0,0-1 0,0 1 0,0 0 0,0-1 0,0 1 0,0 0 0,0 0 0,0 0 0,-1 1 0,1-1 0,0 0 0,-3 2 0,-2-1 0,0 0 0,0 1 0,0 0 0,1 0 0,-1 1 0,0 0 0,1 0 0,-11 8 0,5-2 0,1 1 0,0 0 0,1 1 0,0 0 0,1 1 0,0 0 0,1 0 0,0 1 0,1 0 0,1 0 0,0 1 0,0 0 0,2 0 0,-1 0 0,-2 24 0,7-36 0,0-1 0,0 1 0,0 0 0,1 0 0,-1 0 0,1 0 0,-1-1 0,1 1 0,0 0 0,0 0 0,0-1 0,0 1 0,0-1 0,0 1 0,0-1 0,0 1 0,1-1 0,-1 1 0,0-1 0,1 0 0,-1 0 0,1 0 0,0 0 0,-1 0 0,1 0 0,0 0 0,-1-1 0,1 1 0,0-1 0,0 1 0,0-1 0,0 0 0,-1 1 0,1-1 0,4 0 0,11 1 0,0 0 0,0-1 0,18-2 0,-18 1 0,49-5-1603,-1-6-4220,-40 7-4464</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40.098"/>
    </inkml:context>
    <inkml:brush xml:id="br0">
      <inkml:brushProperty name="width" value="0.025" units="cm"/>
      <inkml:brushProperty name="height" value="0.025" units="cm"/>
    </inkml:brush>
  </inkml:definitions>
  <inkml:trace contextRef="#ctx0" brushRef="#br0">24 21 10250,'12'-13'6854,"-8"5"-4195,-1 8 2081,-3 17-4291,0 17-97,-6 8 96,-3 11-287,2 7-97,-1 0-64,0-6-64,6-11-161,0-8-543,2-13-642,0-13-415</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40.596"/>
    </inkml:context>
    <inkml:brush xml:id="br0">
      <inkml:brushProperty name="width" value="0.025" units="cm"/>
      <inkml:brushProperty name="height" value="0.025" units="cm"/>
    </inkml:brush>
  </inkml:definitions>
  <inkml:trace contextRef="#ctx0" brushRef="#br0">0 181 17777,'0'0'2343,"0"-11"198,0 6-2336,1 0 0,-1-1 0,1 1 0,0 0 0,0-1 0,1 1 0,-1 0 0,1 0 0,1 0 0,-1 0 0,0 1 0,1-1 0,0 1 0,0-1 0,1 1 0,-1 0 0,1 0 0,0 0 0,0 1 0,0-1 0,0 1 0,1 0 0,0 0 0,6-2 0,7-5-49,0 2 0,1 0 0,0 1 0,0 1 0,1 1 0,0 0 0,0 2 0,0 0 0,0 1 0,0 2 0,1 0 0,-1 1 0,23 4 0,-38-5-147,0 1 0,-1 0 0,1 1 1,-1-1-1,1 1 0,-1 0 0,0 0 1,1 0-1,-1 0 0,0 1 0,-1 0 0,1 0 1,0 0-1,-1 0 0,0 1 0,1-1 1,-1 1-1,-1 0 0,1 0 0,0 0 1,-1 0-1,0 0 0,0 0 0,0 1 0,-1-1 1,0 1-1,1-1 0,-1 1 0,-1 0 1,1-1-1,-1 1 0,0 0 0,0 0 1,0-1-1,-1 1 0,1 0 0,-1-1 0,0 1 1,-1 0-1,1-1 0,-1 0 0,0 1 1,0-1-1,0 0 0,-1 0 0,1 0 1,-6 6-1,-4 4 190,0 0 1,0-1-1,-1-1 1,-1 0-1,0-1 1,-1-1-1,0 0 0,-1-1 1,1 0-1,-21 7 1,46-18-438,0 0 1,0 1-1,0 0 1,0 0 0,0 1-1,19 3 1,-26-3 208,1 0 0,0 1 0,0-1 1,-1 1-1,1 0 0,-1 0 0,1 1 1,-1-1-1,1 0 0,-1 1 0,0 0 0,0 0 1,0 0-1,0 0 0,0 1 0,0-1 1,0 1-1,-1 0 0,1 0 0,-1-1 1,0 2-1,0-1 0,0 0 0,0 0 1,-1 1-1,1-1 0,-1 1 0,0-1 1,1 6-1,-1-2 80,-1 1 0,0-1 0,-1 0 0,0 1 1,0-1-1,0 0 0,-1 0 0,0 0 0,0 0 1,-1 0-1,0 0 0,0 0 0,-1-1 0,0 0 0,0 0 1,0 0-1,-1 0 0,1 0 0,-2-1 0,1 0 0,0 0 1,-1 0-1,0-1 0,0 0 0,-8 4 0,2-1 54,0-1-1,0 0 0,-1 0 0,0-1 0,0-1 1,0 0-1,-1-1 0,0-1 0,1 0 0,-1 0 1,0-2-1,-24-1 0,35 1-110,1 0 0,-1-1 0,1 1 0,-1-1 0,1 0 0,-1 0 0,1 0 0,0 0 0,-1 0 0,1 0 0,0 0 1,0-1-1,0 1 0,0-1 0,0 0 0,1 0 0,-1 0 0,0 1 0,1-1 0,-1-1 0,1 1 0,0 0 0,0 0 0,-1 0 0,0-5 0,4 5-638,0 0 0,1 0 0,-1 0-1,0 1 1,1-1 0,-1 1 0,1-1 0,-1 1 0,1 0-1,0 0 1,-1 0 0,1 0 0,0 0 0,0 1-1,5-1 1,6-3-3046,14-8-3875</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41.279"/>
    </inkml:context>
    <inkml:brush xml:id="br0">
      <inkml:brushProperty name="width" value="0.025" units="cm"/>
      <inkml:brushProperty name="height" value="0.025" units="cm"/>
    </inkml:brush>
  </inkml:definitions>
  <inkml:trace contextRef="#ctx0" brushRef="#br0">51 0 22517,'0'0'5018,"-3"9"-3560,-10 34-746,3 0 0,1 0 0,2 1 0,-1 54 0,26-126-498,-10 4-214,0 0 0,-2-1 0,-1 0 0,-2 0 0,0 0 0,-1-34 0,-8 72 0,-1 16 0,7-21 0,-1-4 0,0 1 0,1-1 0,0 0 0,0 0 0,0 0 0,1 1 0,0-1 0,1 6 0,-1-8 0,0-1 0,0 0 0,0 0 0,0 0 0,0 0 0,0 0 0,0 0 0,0 0 0,0 0 0,1-1 0,-1 1 0,0 0 0,1-1 0,-1 1 0,0-1 0,1 1 0,-1-1 0,1 1 0,-1-1 0,0 0 0,1 0 0,-1 0 0,1 0 0,-1 0 0,1 0 0,-1 0 0,1-1 0,-1 1 0,3-1 0,2-1 0,-1 0 0,1 0 0,0-1 0,-1 1 0,0-1 0,1 0 0,-1-1 0,-1 0 0,1 1 0,0-1 0,-1-1 0,0 1 0,0-1 0,7-9 0,0-2 0,0 0 0,-1-1 0,10-25 0,-72 146 0,46-88 0,0 0 0,1 0 0,1 0 0,1 0 0,0 1 0,0 18 0,2-34 0,1 0 0,0 0 0,0-1 0,0 1 0,0 0 0,0-1 0,0 1 0,0 0 0,1-1 0,-1 1 0,0 0 0,0-1 0,0 1 0,1 0 0,-1-1 0,0 1 0,1-1 0,-1 1 0,1 0 0,-1-1 0,0 1 0,1-1 0,-1 1 0,1-1 0,0 1 0,-1-1 0,1 0 0,-1 1 0,1-1 0,-1 0 0,1 1 0,1-1 0,24-6 0,-18 2 0,0 0 0,-1-1 0,1-1 0,9-8 0,-2-3 0,-1 0 0,-1-1 0,0-1 0,-2 0 0,0-1 0,9-22 0,-2 5 0,-34 67 0,3-7 0,1 1 0,1 1 0,1 0 0,-12 48 0,22-73 0,0 0 0,0 1 0,0-1 0,0 0 0,0 0 0,0 0 0,-1 0 0,1 1 0,0-1 0,0 0 0,0 0 0,0 0 0,0 0 0,1 1 0,-1-1 0,0 0 0,0 0 0,0 0 0,0 0 0,0 1 0,0-1 0,0 0 0,0 0 0,0 0 0,0 0 0,0 0 0,0 1 0,1-1 0,-1 0 0,0 0 0,0 0 0,0 0 0,0 0 0,0 0 0,0 0 0,1 0 0,-1 1 0,0-1 0,0 0 0,0 0 0,0 0 0,1 0 0,-1 0 0,0 0 0,0 0 0,0 0 0,0 0 0,1 0 0,-1 0 0,0 0 0,0 0 0,0 0 0,0 0 0,1 0 0,-1 0 0,14-8 0,12-11 0,-23 16-11,1 0-498,-1 0 0,1 0 0,0 0 0,0 0 0,0 0 1,1 1-1,-1 0 0,7-3 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42.356"/>
    </inkml:context>
    <inkml:brush xml:id="br0">
      <inkml:brushProperty name="width" value="0.025" units="cm"/>
      <inkml:brushProperty name="height" value="0.025" units="cm"/>
    </inkml:brush>
  </inkml:definitions>
  <inkml:trace contextRef="#ctx0" brushRef="#br0">96 7 22229,'0'0'2776,"-1"14"-1265,-72 462 3544,53-360-4761,19-109-246,3-13 58,9-33 203,12-59 130,-8-18-685,-15 115 226,1 1 0,-1-1 0,0 0-1,1 1 1,-1-1 0,1 0-1,-1 1 1,1-1 0,-1 1-1,1-1 1,0 0 0,-1 1-1,1 0 1,0-1 0,-1 1 0,1-1-1,0 1 1,0 0 0,-1-1-1,1 1 1,0 0 0,0 0-1,0 0 1,-1 0 0,1 0 0,1 0-1,31-1-258,-9 0 7,-15-2 229,-1 0 1,1-1 0,0 0 0,-1 0-1,0-1 1,0 0 0,0 0-1,0-1 1,-1 0 0,0-1-1,11-12 1,3-7 103,-1 0-1,17-30 1,-23 36 157,-1-1 0,-1-1 0,-1 0 0,-2-1 0,12-37 0,-28 63-316,-5 12 14,-22 35 162,3 1 0,3 1 0,1 2 0,3 1-1,3 1 1,-20 77 0,38-124-78,2 1 0,-1-1 0,1 0 0,0 1 0,1-1 0,1 13 0,0-20 0,-1 0 0,1 0 0,-1-1 0,1 1 0,-1 0 0,1 0 0,0-1 0,0 1 0,0-1 0,0 1 0,0-1 0,0 1 0,1-1 0,-1 1 0,0-1 0,1 0 0,-1 0 0,1 0 0,-1 0 0,1 0 0,0 0 0,-1 0 0,1-1 0,0 1 0,-1 0 0,1-1 0,0 1 0,0-1 0,0 0 0,0 0 0,-1 0 0,1 0 0,0 0 0,0 0 0,0 0 0,0 0 0,2-1 0,-1 0 0,1-1 0,-1 1 0,1 0 0,-1-1 0,1 0 0,-1 1 0,0-1 0,0-1 0,0 1 0,0 0 0,0-1 0,-1 1 0,1-1 0,-1 0 0,0 0 0,1 0 0,-1 0 0,-1-1 0,1 1 0,0 0 0,-1-1 0,0 1 0,0-1 0,2-5 0,1-6 0,0-1 0,-1 0 0,-1 0 0,1-21 0,-2 19 0,0 5 0,-1-1 0,0 0 0,-2-18 0,1 30 0,1 0 0,0 0 0,0 0 0,-1 0 0,1 0 0,-1 0 0,1 1 0,-1-1 0,0 0 0,0 0 0,0 0 0,0 1 0,0-1 0,0 0 0,-1 1 0,1-1 0,-1 1 0,1-1 0,-1 1 0,1 0 0,-1 0 0,1 0 0,-1 0 0,0 0 0,0 0 0,0 0 0,0 0 0,1 1 0,-5-2 0,5 3-37,0-1 0,-1 0 1,1 0-1,-1 0 0,1 1 0,0-1 0,-1 1 0,1-1 1,0 1-1,-1-1 0,1 1 0,0 0 0,0 0 1,0 0-1,-1-1 0,1 1 0,0 0 0,0 0 0,0 1 1,1-1-1,-1 0 0,0 0 0,0 0 0,1 1 0,-1-1 1,0 0-1,1 0 0,-1 1 0,1-1 0,0 1 1,-1-1-1,1 0 0,0 1 0,0-1 0,0 1 0,0-1 1,0 1-1,1 2 0,-1 0-164,0 0 0,0 0 0,0 0 0,1 0 0,0 0 0,0 0 0,0 0 0,0 0 0,0 0 0,1 0 0,0 0 1,0 0-1,3 4 0,1-3-423,-1 0-1,1 0 1,1-1 0,-1 0 0,1 0 0,-1-1 0,1 1 0,0-2 0,0 1 0,1-1-1,-1 0 1,0 0 0,9 0 0,13 2-860,0-2-1,30-2 1,-46-1 1067,-8 1 501,1 0 0,-1 0 0,1-1 0,-1 0-1,0 0 1,1 0 0,-1-1 0,0 0 0,0 0 0,8-5-1,-11 6 313,0-1-1,0 1 1,0-1-1,0 1 1,-1-1-1,1 0 1,-1 0-1,1 0 1,-1 1-1,0-1 1,0-1-1,0 1 1,0 0-1,0 0 1,0 0-1,0-1 1,-1 1-1,1 0 1,-1-1-1,0 1 1,0 0-1,0-1 1,0 1-1,0 0 0,0-1 1,-1-2-1,1 4-274,-1 0 0,1 0 0,0 0-1,-1 0 1,1 0 0,-1 0 0,1 0-1,-1 0 1,0 1 0,1-1-1,-1 0 1,0 0 0,0 1 0,1-1-1,-1 0 1,0 1 0,0-1 0,0 1-1,0-1 1,0 1 0,0-1 0,1 1-1,-1 0 1,0 0 0,0-1 0,0 1-1,0 0 1,0 0 0,-1 0-1,1 0 1,0 0 0,0 0 0,0 0-1,0 0 1,-1 1 0,-2-1-58,1 1-1,-1 0 1,1 0 0,-1 0 0,0 0-1,1 1 1,0-1 0,-7 5 0,2 1 16,1 0 0,0 1 0,0 0 0,1 0 0,0 1 1,0 0-1,1 0 0,0 0 0,0 1 0,1 0 0,1 0 0,0 0 0,0 0 1,1 0-1,0 1 0,0 10 0,1-19-79,1 0 0,0 0 0,0 0 0,0 0 0,0 0 0,1 0 0,-1 0 0,0 0 0,1 0 0,0 0 0,-1 0 0,1-1 0,0 1 0,0 0 0,0 0 0,0-1 0,0 1 0,0 0 0,1-1 0,-1 1 0,0-1 0,1 0 0,2 2 0,-1-1 0,0 0 0,1-1 0,-1 1 0,1-1 0,-1 0 0,1 0 0,0 0 0,-1-1 0,1 0 0,0 1 0,7-2 0,-3 1 0,1-1 0,0 0 0,-1-1 0,1 0 0,-1 0 0,0-1 0,1 0 0,-1-1 0,-1 1 0,13-9 0,-16 9 4,0-1 1,1 0-1,-1-1 0,0 1 1,-1-1-1,1 0 0,-1 0 1,0 0-1,0 0 1,-1 0-1,1-1 0,-1 1 1,-1-1-1,1 0 0,-1 0 1,0 1-1,0-1 0,0-9 1,-1 12-16,0 0-1,-1 0 1,1 0 0,-1 0 0,0 0 0,0 1-1,0-1 1,0 0 0,0 0 0,-1 1 0,1-1 0,-1 0-1,0 1 1,0 0 0,0-1 0,0 1 0,0 0-1,0 0 1,-1 0 0,1 0 0,-1 1 0,1-1 0,-1 1-1,0-1 1,1 1 0,-1 0 0,0 0 0,0 0-1,0 0 1,0 1 0,0-1 0,0 1 0,0 0 0,0 0-1,0 0 1,-6 1 0,-3-1-2352,4 0-5155</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43.120"/>
    </inkml:context>
    <inkml:brush xml:id="br0">
      <inkml:brushProperty name="width" value="0.025" units="cm"/>
      <inkml:brushProperty name="height" value="0.025" units="cm"/>
    </inkml:brush>
  </inkml:definitions>
  <inkml:trace contextRef="#ctx0" brushRef="#br0">19 3 10570,'-2'-3'15630,"-3"23"-12555,-1 19-4988,5-26 3560,-1 11-1391,1-15-215,0 0-1,0 1 0,1-1 1,1 0-1,-1 0 0,2 0 0,-1 0 1,4 12-1,-4-19-14,0-1 0,1 0-1,-1 1 1,0-1 0,0 0 0,1 0-1,-1 0 1,1 0 0,-1 0 0,1 0-1,-1 0 1,1 0 0,0-1 0,-1 1-1,1-1 1,0 1 0,0-1 0,-1 0-1,1 1 1,0-1 0,0 0 0,0 0 0,-1 0-1,1-1 1,0 1 0,0 0 0,2-1-1,3-1 216,0 0 0,-1 1 0,1-2 0,-1 1 0,12-7 0,4-5 126,37-33-1,8-6-127,-66 52-239,0 1 0,-1-1 0,1 0 0,0 1 0,-1-1 0,1 1 0,0-1 0,-1 1 0,1-1 0,0 1 0,0 0 0,0-1 0,-1 1 0,1 0 0,0 0 0,0 0 0,0 0 0,0-1 0,0 1 0,0 0 0,-1 0 0,1 1 0,0-1 0,0 0 0,0 0 0,0 0 0,0 0 0,-1 1 0,1-1 0,0 1 0,0-1 0,0 0 0,-1 1 0,1-1 0,0 1 0,-1-1 0,1 1 0,0 0 0,-1-1 0,1 1 0,-1 0 0,1-1 0,-1 1 0,1 0 0,-1 0 0,0-1 0,1 1 0,-1 0 0,0 0 0,1 0 0,-1 0 0,0 0 0,2 9 0,-1-1 0,0 0 0,0 1 0,-2 11 0,1-2 0,0-17 0,0 1 0,0-1 0,1 1 0,-1-1 0,0 1 0,1-1 0,-1 1 0,1-1 0,0 0 0,0 1 0,0-1 0,0 0 0,1 0 0,-1 0 0,0 0 0,3 3 0,-2-4 0,0 0 0,-1-1 0,1 1 0,-1-1 0,1 0 0,0 1 0,0-1 0,-1 0 0,1 0 0,0 0 0,-1 0 0,1 0 0,0-1 0,-1 1 0,1 0 0,0-1 0,-1 1 0,1-1 0,0 0 0,-1 1 0,1-1 0,-1 0 0,0 0 0,1 0 0,-1 0 0,2-2 0,11-6-262,-10 6-211,0 0 0,0 0 0,0 0 0,0 1 0,0 0 0,1 0 0,-1 0 0,1 0 0,-1 1 0,1 0 0,0 0 0,8-1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25.001"/>
    </inkml:context>
    <inkml:brush xml:id="br0">
      <inkml:brushProperty name="width" value="0.025" units="cm"/>
      <inkml:brushProperty name="height" value="0.025" units="cm"/>
    </inkml:brush>
  </inkml:definitions>
  <inkml:trace contextRef="#ctx0" brushRef="#br0">451 1 24759,'0'0'385,"-57"54"-481,26 7 32,-4 16-97,-4 16-159,-4 9-1121,-6 7-641,-10-5-352,-7-8-1666,-6-8-3524</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43.503"/>
    </inkml:context>
    <inkml:brush xml:id="br0">
      <inkml:brushProperty name="width" value="0.025" units="cm"/>
      <inkml:brushProperty name="height" value="0.025" units="cm"/>
    </inkml:brush>
  </inkml:definitions>
  <inkml:trace contextRef="#ctx0" brushRef="#br0">1 196 11499,'0'0'17713,"64"-23"-23607,-42 30 289,-2-4-5638</inkml:trace>
  <inkml:trace contextRef="#ctx0" brushRef="#br0" timeOffset="1">259 0 19346,'0'0'5157,"-14"49"-3331,3-9-801,1 7-256,-1 9-33,-1 4 161,4 3-320,-2-3-257,7-3-128,3-8-64,0-8-64,3-11-64,12-7 0,6-8-800,5-4-2019,-2-4-1954,3-4-2786</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43.940"/>
    </inkml:context>
    <inkml:brush xml:id="br0">
      <inkml:brushProperty name="width" value="0.025" units="cm"/>
      <inkml:brushProperty name="height" value="0.025" units="cm"/>
    </inkml:brush>
  </inkml:definitions>
  <inkml:trace contextRef="#ctx0" brushRef="#br0">154 0 13581,'-10'0'8333,"1"1"-7612,0-1 0,0 1 0,0 1 0,1 0 0,-1 0 0,1 0 0,-1 1 0,-14 8 0,19-10-669,1 1 1,0 0 0,-1 0 0,1 1 0,0-1 0,1 1 0,-1-1 0,0 1 0,1 0 0,-1 0 0,1 0 0,0 0-1,0 1 1,0-1 0,1 1 0,-1-1 0,1 1 0,0-1 0,0 1 0,0 0 0,0-1 0,0 1 0,1 0 0,0 0 0,0 0-1,0 0 1,1 4 0,-1-7-55,0-1-1,1 1 1,-1 0-1,1 0 1,-1 0-1,1 0 0,0-1 1,-1 1-1,1 0 1,0 0-1,0-1 1,-1 1-1,1-1 1,0 1-1,0-1 1,0 1-1,-1-1 0,1 1 1,0-1-1,0 0 1,0 1-1,0-1 1,0 0-1,0 0 1,0 0-1,0 0 1,0 0-1,0 0 1,0 0-1,0 0 0,0 0 1,0 0-1,1-1 1,36-8 110,-22 0-131,0-1 1,-1-1 0,0 0 0,0-1-1,-1-1 1,13-14 0,-15 14-4,-12 13 24,0 0 0,0 0 1,0 0-1,1-1 0,-1 1 0,0 0 0,0 0 0,0 0 0,0 0 1,1-1-1,-1 1 0,0 0 0,0 0 0,0 0 0,1 0 0,-1 0 0,0 0 1,0 0-1,1 0 0,-1-1 0,0 1 0,0 0 0,1 0 0,-1 0 1,0 0-1,0 0 0,0 0 0,1 0 0,-1 0 0,0 1 0,0-1 1,1 0-1,-1 0 0,0 0 0,0 0 0,1 0 0,-1 0 0,0 0 1,0 0-1,0 1 0,1-1 0,-1 0 0,0 0 0,0 0 0,0 0 1,0 1-1,0-1 0,1 0 0,-1 0 0,0 1 0,0-1 0,5 22 159,-5 36 624,0-47-490,0-10-271,0-1 0,1 1 0,-1-1 0,0 1 1,0 0-1,0-1 0,1 1 0,-1-1 0,0 1 0,1-1 0,-1 1 0,0-1 1,1 1-1,-1-1 0,1 1 0,-1-1 0,1 0 0,-1 1 0,1-1 1,-1 0-1,1 1 0,-1-1 0,1 0 0,-1 0 0,1 1 0,-1-1 1,1 0-1,0 0 0,-1 0 0,1 0 0,-1 0 0,1 0 0,0 0 0,-1 0 1,1 0-1,-1 0 0,1 0 0,0 0 0,-1 0 0,1 0 0,-1-1 1,1 1-1,0 0 0,-1 0 0,1-1 0,-1 1 0,1 0 0,-1-1 1,1 0-1,35-17 865,-33 16-866,13-7-19,10-6 0,40-17 0,-58 29 0,0 0 0,-1 0 0,1 1 0,0 1 0,0-1 0,0 1 0,1 0 0,-1 1 0,0 0 0,12 2 0,-19-2-228,0 1 0,0-1 0,1 1-1,-1 0 1,0-1 0,0 1 0,0 0 0,0 0 0,0 0-1,0 0 1,0 0 0,-1 0 0,1 0 0,0 0 0,0 0 0,-1 0-1,1 0 1,-1 0 0,1 1 0,-1-1 0,1 0 0,-1 0-1,0 1 1,0-1 0,1 0 0,-1 1 0,0-1 0,0 0 0,-1 2-1,1-1-112,0-1-1,0 0 0,0 0 1,0 1-1,0-1 1,0 0-1,0 0 0,0 1 1,1-1-1,-1 0 0,0 0 1,1 0-1,-1 0 1,1 1-1,-1-1 0,1 0 1,0 0-1,-1 0 0,1 0 1,0 0-1,0 0 0,-1-1 1,1 1-1,0 0 1,0 0-1,0 0 0,0-1 1,0 1-1,0-1 0,1 1 1,-1-1-1,0 1 0,0-1 1,0 1-1,0-1 1,3 0-1,8 0-10153</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45.480"/>
    </inkml:context>
    <inkml:brush xml:id="br0">
      <inkml:brushProperty name="width" value="0.025" units="cm"/>
      <inkml:brushProperty name="height" value="0.025" units="cm"/>
    </inkml:brush>
  </inkml:definitions>
  <inkml:trace contextRef="#ctx0" brushRef="#br0">157 377 15855,'2'-3'660,"1"-1"0,-1 1 0,0-1 1,0 0-1,0 0 0,0 0 0,0 0 0,-1 0 0,0 0 0,0 0 1,0-1-1,-1 1 0,1 0 0,-1-8 0,0 10-549,-1 0 0,1 0 0,-1 0-1,1 0 1,-1 0 0,0 0 0,0 0 0,1 0 0,-2 0-1,1 1 1,0-1 0,0 0 0,0 1 0,-1-1 0,1 1-1,-1-1 1,1 1 0,-1 0 0,0 0 0,1-1 0,-1 1-1,0 0 1,0 1 0,0-1 0,0 0 0,0 0 0,0 1-1,0-1 1,0 1 0,0 0 0,0 0 0,-2 0-1,-1-1-82,0 1-1,1 0 0,-1 0 0,0 1 0,1 0 0,-1 0 0,0 0 0,1 0 1,-1 0-1,1 1 0,0 0 0,-1 0 0,1 0 0,0 1 0,0-1 0,0 1 0,1 0 1,-1 0-1,1 0 0,-6 7 0,5-5-23,0 1 0,0 0 0,0 0 0,1 0 0,0 0 0,0 1-1,1-1 1,0 1 0,0 0 0,1-1 0,-1 1 0,1 0 0,0 12 0,1-18-6,0 0-1,0 0 1,0 0 0,0 0-1,1 1 1,-1-1-1,0 0 1,0 0 0,1 0-1,-1 0 1,1 0-1,-1 0 1,1 0 0,-1 0-1,1 0 1,0 0-1,-1 0 1,1 0 0,0 0-1,0-1 1,-1 1 0,1 0-1,0 0 1,2 0-1,-1 0 8,1 0 0,-1 0-1,1-1 1,-1 1-1,1-1 1,-1 1-1,1-1 1,-1 0 0,1 0-1,-1 0 1,3-1-1,5 0 40,0-1-1,0-1 1,0 0-1,-1 0 1,13-6-1,7-8 118,0-1 1,-1-1-1,0-2 0,-2-1 0,-1 0 0,0-2 0,-2-1 0,-1-1 0,-1-1 1,35-58-1,-52 76-91,1 1 0,-1 0-1,-1-1 1,0 0 0,0 0 0,0 0 0,-1 0 0,-1-1 0,1-10 0,-2 19-70,0 1 0,0 0 0,1-1 0,-1 1 0,0 0 0,0-1 0,0 1 0,0 0 0,0-1 0,0 1 0,0 0 0,0-1 0,0 1 0,-1 0 0,1-1 0,0 1 0,0 0 0,0 0 0,0-1 0,0 1 0,-1 0 0,1-1 0,0 1 0,0 0 0,0 0 0,-1-1 0,1 1 0,0 0 0,0 0 0,-1 0 0,1-1 0,0 1 0,0 0 0,-1 0 0,1 0 0,0 0 0,-1 0 0,1 0 0,0-1 0,-1 1 0,-13 9 0,-10 19 0,11-4 0,1 0 0,1 1 0,1 0 0,1 0 0,1 1 0,1 0 0,2 1 0,1-1 0,-2 40 0,6-65 0,0 1 0,0-1 0,1 0 0,-1 1 0,0-1 0,0 1 0,1-1 0,-1 0 0,1 1 0,0-1 0,-1 0 0,1 0 0,0 1 0,0-1 0,-1 0 0,1 0 0,0 0 0,0 0 0,0 0 0,0 0 0,1 0 0,-1 0 0,0-1 0,0 1 0,3 1 0,0-1 0,0 1 0,0-1 0,1 0 0,-1 0 0,1-1 0,-1 1 0,1-1 0,6-1 0,7 0 0,0-2 0,-1 0 0,21-6 0,-24 8-1801,-13 8-2453,-1-6 3614,-1 1 0,0-1 0,0 0-1,0 1 1,0-1 0,-1 0 0,1 0 0,0 0 0,0 0 0,-1 0 0,1 0-1,0 0 1,-3 1 0,-5 1-5995</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45.853"/>
    </inkml:context>
    <inkml:brush xml:id="br0">
      <inkml:brushProperty name="width" value="0.025" units="cm"/>
      <inkml:brushProperty name="height" value="0.025" units="cm"/>
    </inkml:brush>
  </inkml:definitions>
  <inkml:trace contextRef="#ctx0" brushRef="#br0">238 24 18674,'0'0'6064,"-9"-5"-3566,5 3-2367,0-1-1,0 1 0,-1 0 0,1 0 0,0 1 0,-1-1 1,1 1-1,-1 0 0,0 0 0,1 0 0,-1 1 0,0 0 0,0 0 1,1 0-1,-1 0 0,0 1 0,1 0 0,-1 0 0,1 0 1,-10 3-1,1 4 164,-1-1-1,1 2 1,-23 19 0,31-25-216,1 1 0,0 0 0,0 0 0,0 1 1,0-1-1,1 1 0,0 0 0,0 0 0,0 0 0,0 0 0,1 1 0,0-1 0,-2 9 1,4-13-81,1 0 1,-1 0 0,1-1 0,-1 1 0,1 0 0,0-1 0,-1 1 0,1 0 0,0-1 0,0 1 0,-1-1 0,1 1 0,0-1 0,0 0 0,0 1 0,0-1 0,0 0 0,0 0 0,-1 1 0,1-1 0,0 0 0,0 0 0,0 0-1,0 0 1,0 0 0,0 0 0,2-1 0,39 1 67,-33 0-49,48-4-170,-41 2 52,1 0 0,-1 2 0,1 0 1,-1 0-1,23 5 0,-37-5 114,-1 0 0,1 1 0,0-1 1,0 1-1,0-1 0,-1 1 0,1-1 0,0 1 1,-1 0-1,1 0 0,-1 0 0,1 0 0,-1 0 1,1 0-1,-1 1 0,0-1 0,1 0 0,-1 1 1,0-1-1,0 1 0,0-1 0,0 1 0,0-1 1,-1 1-1,1 0 0,0-1 0,-1 1 0,1 0 0,-1 0 1,0 0-1,1-1 0,-1 1 0,0 0 0,0 0 1,0 0-1,0 0 0,-1-1 0,1 1 0,0 0 1,-1 0-1,0-1 0,1 1 0,-2 2 0,0 1 42,-1 1-1,0-1 1,0 0-1,0 0 0,-1 0 1,1 0-1,-1 0 0,-1-1 1,1 0-1,-1 0 1,-8 6-1,-2 0-54,-1-1 0,-1-1 0,1-1 0,-2 0 0,1-2 0,0 0 0,-1 0 0,-33 3 0,50-8 2,0 0-102,-1 0 0,1 1 0,0-1 0,0 0 1,-1 0-1,1 0 0,0 0 0,0 0 0,0 0 0,-1 0 1,1-1-1,0 1 0,0 0 0,0-1 0,-1 1 0,1 0 1,0-1-1,0 0 0,0 1 0,0-1 0,0 0 0,0 1 1,0-1-1,0 0 0,0 0 0,0 0 0,1 0 0,-2-1 1,-2-22-7962</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46.556"/>
    </inkml:context>
    <inkml:brush xml:id="br0">
      <inkml:brushProperty name="width" value="0.025" units="cm"/>
      <inkml:brushProperty name="height" value="0.025" units="cm"/>
    </inkml:brush>
  </inkml:definitions>
  <inkml:trace contextRef="#ctx0" brushRef="#br0">131 0 16976,'0'0'6096,"-2"12"-5028,-22 147 2894,-34 176-706,50-300-2552,-22 60 1,24-87-705,3-19 0,5-20 0,9-39 0,4 0 0,3 1 0,45-112 0,-59 169 0,1-1 0,0 1 0,1 0 0,0 1 0,1 0 0,12-17 0,-16 26 0,-1-1 0,1 1 0,0-1 0,-1 1 0,1 0 0,0 0 0,0 0 0,0 0 0,1 1 0,-1-1 0,0 1 0,1 0 0,-1 0 0,1 0 0,-1 1 0,1-1 0,-1 1 0,1-1 0,0 1 0,-1 0 0,1 1 0,-1-1 0,1 1 0,-1-1 0,1 1 0,-1 0 0,1 1 0,4 1 0,-3-1-11,-1 0 0,1 1 0,-1 0 1,0 0-1,1 0 0,-1 0 0,0 0 0,-1 1 0,1 0 0,-1-1 1,1 2-1,-1-1 0,0 0 0,4 9 0,-6-9 8,1-1-1,-1 0 1,0 0-1,0 0 1,0 1-1,-1-1 1,1 1 0,-1-1-1,0 0 1,0 1-1,0-1 1,0 1-1,-1-1 1,1 1-1,-1-1 1,0 0 0,0 0-1,0 1 1,0-1-1,-1 0 1,1 0-1,-1 0 1,-3 5-1,-6 3 22,0 1 0,-1-2-1,0 1 1,0-2-1,-1 1 1,0-2-1,-1 0 1,0 0-1,0-2 1,-1 0-1,1 0 1,-1-1-1,-31 5 1,46-9-55,-1-1 0,1 0 0,-1 0 0,1 0 0,-1 0 0,0 0 0,1 0 0,-1 0 0,1 0 0,-1 0 0,1 0 0,-1 0 0,1 0 0,-1-1 0,1 1 0,-1 0 0,1 0 0,-1 0 0,1-1 0,-1 1 0,1 0 0,-1-1 0,1 1 0,-1 0 0,1-1 0,0 1 0,-1-1 0,1 1 0,0 0 0,-1-1 0,1 1 0,-1-2 0,5-18-2945,21-19-4159,6 4 324,5-1-2824</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46.901"/>
    </inkml:context>
    <inkml:brush xml:id="br0">
      <inkml:brushProperty name="width" value="0.025" units="cm"/>
      <inkml:brushProperty name="height" value="0.025" units="cm"/>
    </inkml:brush>
  </inkml:definitions>
  <inkml:trace contextRef="#ctx0" brushRef="#br0">71 16 10858,'0'0'14019,"0"10"-12861,-2 10-571,-1 1-1,-1-1 0,-1-1 0,-1 1 1,-9 22-1,4-11 148,-12 53 0,23-83-721,0 0 0,-1 0 0,1 0 0,0 1 0,0-1 0,0 0 0,0 0 0,0 0 0,0 1-1,0-1 1,0 0 0,0 0 0,1 1 0,-1-1 0,0 0 0,1 0 0,-1 0 0,2 2 0,-2-3 8,1 1 0,-1-1 0,1 0 0,-1 0 0,1 0 0,0 1 0,-1-1 0,1 0 1,-1 0-1,1 0 0,-1 0 0,1 0 0,0 0 0,-1 0 0,1 0 0,-1 0 0,1 0 0,0-1 1,-1 1-1,1 0 0,-1 0 0,1 0 0,-1-1 0,1 1 0,0-1 0,4-2 104,0 0-1,0-1 1,-1 1-1,1-1 1,-1 0-1,4-5 1,3-6-119,-1 0-1,0 0 1,-2-1 0,0 0 0,0-1-1,-2 0 1,0 0 0,-1 0-1,-1-1 1,0 1 0,-1-1 0,-1 0-1,-1-27 1,-5 30-30,-6 18-52,-8 23-256,13-15-73,1 1 1,0 0-1,1 1 1,0-1 0,1 0-1,1 1 1,-1 19 0,2-30 234,1-1 1,-1 1-1,1 0 1,-1-1 0,1 1-1,0-1 1,-1 1-1,1 0 1,0-1 0,0 0-1,0 1 1,0-1-1,0 1 1,1-1-1,-1 0 1,0 0 0,1 0-1,-1 0 1,0 0-1,1 0 1,-1 0 0,1 0-1,0-1 1,-1 1-1,1-1 1,0 1 0,-1-1-1,1 1 1,0-1-1,-1 0 1,1 0 0,0 0-1,0 0 1,-1 0-1,1 0 1,0 0 0,3-2-1,4 2-1394,0-2 0,0 1-1,0-1 1,0-1 0,17-6 0,15-13-8158</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47.795"/>
    </inkml:context>
    <inkml:brush xml:id="br0">
      <inkml:brushProperty name="width" value="0.025" units="cm"/>
      <inkml:brushProperty name="height" value="0.025" units="cm"/>
    </inkml:brush>
  </inkml:definitions>
  <inkml:trace contextRef="#ctx0" brushRef="#br0">116 282 15855,'-8'7'2440,"-5"4"-1389,1 1 0,1 1 0,0 0 0,-18 26 1,25-33-760,0-1 1,1 1-1,0 0 1,0 0-1,0 0 1,1 0-1,-1 1 1,1-1 0,1 1-1,0-1 1,-1 1-1,2 0 1,-1-1-1,1 1 1,0 0-1,1-1 1,1 11 0,-1-16-266,0 0 1,0 0-1,0 0 1,0 0-1,0 0 1,0 0-1,0 0 1,0 0-1,1 0 1,-1 0-1,0 0 1,1-1-1,-1 1 1,0-1-1,1 1 1,-1-1-1,1 1 1,-1-1-1,1 0 1,-1 0-1,1 0 1,-1 0-1,1 0 1,-1 0-1,1 0 1,-1 0-1,1-1 1,-1 1-1,2-1 1,3 0 67,-1 0 0,1 0 0,0-1-1,-1 0 1,0 0 0,9-5 0,-6 1 12,0-1 0,-1 0 0,0 0 0,0-1 0,0 0 0,-1 0 0,0-1 0,-1 0 0,0 0 0,0 0 0,-1-1 0,-1 1 0,1-1 0,-1 0 0,-1 0 0,0 0 0,0 0 0,-1 0 0,0-1 0,-1 1 0,0 0 0,-2-14 0,2 23-111,0 1 0,0-1 0,0 0 0,0 1 0,0-1-1,0 1 1,0-1 0,0 0 0,0 1 0,0-1 0,0 1 0,0-1 0,-1 0 0,1 1 0,0-1-1,0 1 1,-1-1 0,1 1 0,0-1 0,0 1 0,-1-1 0,1 1 0,-1-1 0,1 1 0,0 0-1,-1-1 1,1 1 0,-1-1 0,1 1 0,-1 0 0,1 0 0,-1-1 0,0 1 0,1 0 0,-1 0-1,1-1 1,-1 1 0,1 0 0,-1 0 0,0 0 0,1 0 0,-1 0 0,1 0 0,-1 0 0,0 0 0,1 0-1,-1 0 1,1 1 0,-1-1 0,1 0 0,-1 0 0,0 0 0,1 1 0,-1-1 0,1 0 0,-1 1-1,-1 1-54,0-1 0,1 0 0,-1 1 0,1 0 0,-1-1 0,1 1-1,0 0 1,-1 0 0,1-1 0,0 1 0,0 0 0,0 0 0,1 0 0,-1 1-1,0 1 1,0 0-364,0 0 0,1-1 1,0 1-1,-1 0 0,1 0 0,1 0 0,-1-1 0,1 1 0,-1 0 1,1 0-1,0-1 0,0 1 0,0 0 0,1-1 0,0 1 0,-1-1 1,4 5-1,-2-6-186,0 1 1,0-1 0,1 0-1,-1 0 1,0 0 0,1 0-1,-1-1 1,1 1 0,0-1-1,0 0 1,-1 0 0,1 0-1,0-1 1,0 1 0,0-1 0,7 0-1,47-7-3881,4-15 4196,-56 19 805,0 0 1,0 0-1,0-1 1,0 0-1,0 0 1,-1-1 0,0 1-1,0-1 1,0 0-1,0 0 1,-1-1-1,0 0 1,0 1 0,-1-1-1,6-12 1,-9 18-387,1-1 0,-1 0-1,1 0 1,-1 0 0,0 1 0,1-1 0,-1 0 0,0 0 0,1 0-1,-1 0 1,0 0 0,0 1 0,0-1 0,0 0 0,0 0 0,0 0-1,0 0 1,0 0 0,0 0 0,-1 0 0,1 0 0,0 1 0,-1-1-1,1 0 1,0 0 0,-1 0 0,1 1 0,-1-1 0,1 0 0,-1 0-1,1 1 1,-1-1 0,0 0 0,1 1 0,-1-1 0,0 1 0,0-1-1,1 1 1,-1-1 0,0 1 0,0 0 0,0-1 0,1 1 0,-1 0-1,0-1 1,-1 1 0,-2 0 2,1 0 1,0 0-1,0 1 0,0-1 0,0 1 1,0 0-1,0 0 0,0 0 0,0 0 1,0 0-1,0 1 0,1-1 0,-4 3 1,-3 4 119,0 0-1,1 0 1,0 1 0,0 0 0,1 0 0,0 1-1,1 0 1,0 0 0,1 0 0,0 1 0,0 0 0,1 0-1,0 1 1,1-1 0,1 0 0,-3 24 0,5-34-238,0 0 0,1 0 0,-1 1 0,0-1 0,1 0 0,-1 0 0,1 0 0,-1 0 0,1 0 0,-1 0 0,1 0 0,0 0 0,-1-1 0,1 1 0,0 0 0,0 0 0,-1 0 0,1-1 0,0 1 0,0 0 0,0-1 0,0 1 0,0-1 0,0 1 0,0-1 1,0 0-1,0 1 0,0-1 0,1 0 0,-1 0 0,0 0 0,0 0 0,0 0 0,0 0 0,0 0 0,0 0 0,1 0 0,-1 0 0,0 0 0,0-1 0,0 1 0,2-1 0,4-1 75,0 0 0,0 0 0,0 0-1,0-1 1,12-7 0,4-5 146,-1-2-1,-1-1 0,0-1 1,-1-1-1,-1 0 0,27-40 1,-26 32 48,-1-2-1,-2-1 1,-1 0 0,23-63 0,-27 38-278,-12 56 0,0 0 0,0-1 0,0 1 0,0 0 0,0 0 0,1 0 0,-1 0 0,0 0 0,0-1 0,0 1 0,0 0 0,0 0 0,0 0 0,0 0 0,0-1 0,0 1 0,0 0 0,0 0 0,0 0 0,0 0 0,-1-1 0,1 1 0,0 0 0,0 0 0,0 0 0,0 0 0,0 0 0,0-1 0,0 1 0,0 0 0,0 0 0,-1 0 0,1 0 0,0 0 0,0 0 0,0 0 0,0-1 0,0 1 0,0 0 0,-1 0 0,1 0 0,0 0 0,0 0 0,0 0 0,0 0 0,-1 0 0,1 0 0,0 0 0,0 0 0,0 0 0,0 0 0,-1 0 0,1 0 0,0 0 0,-9 6 0,-10 20 0,1 0 0,1 1 0,2 1 0,-16 38 0,22-47 0,-4 5 0,2 1 0,1 1 0,0-1 0,2 2 0,2-1 0,-6 37 0,12-61 0,0-1 0,-1 1 0,1 0 0,0-1 0,0 1 0,1 0 0,-1-1 0,0 1 0,0-1 0,1 1 0,-1 0 0,1-1 0,-1 1 0,1-1 0,0 1 0,0-1 0,0 1 0,0-1 0,0 0 0,0 1 0,0-1 0,0 0 0,0 0 0,0 0 0,1 0 0,-1 0 0,1 0 0,-1 0 0,0 0 0,1-1 0,0 1 0,-1 0 0,1-1 0,-1 1 0,1-1 0,0 0 0,-1 1 0,1-1 0,0 0 0,-1 0 0,1 0 0,0 0 0,2-1 0,2 0 0,1 0 0,-1 0 0,0-1 0,1 1 0,-1-1 0,0-1 0,0 1 0,0-1 0,-1 0 0,9-6 0,0-3 0,1-1 0,-2-1 0,0 0 0,0 0 0,-1-1 0,-1-1 0,-1 0 0,0 0 0,-1-1 0,-1-1 0,-1 1 0,10-33 0,-47 94 0,22-30 0,1 1 0,1 0 0,0 0 0,1 0 0,0 1 0,1 0 0,1 0 0,0 0 0,0 17 0,3-32 0,0 0 0,0 1 0,0-1 0,0 0 0,1 0 0,-1 0 0,0 0 0,0 0 0,1 0 0,-1 0 0,0 0 0,1-1 0,-1 1 0,1 0 0,-1 0 0,1 0 0,0 0 0,-1 0 0,1-1 0,0 1 0,0 0 0,-1-1 0,1 1 0,0 0 0,0-1 0,1 1 0,0 0 0,1 0 0,-1-1 0,1 1 0,-1-1 0,1 1 0,-1-1 0,1 0 0,-1 0 0,1 0 0,4-1 0,0-1 0,1 0 0,-1 0 0,0 0 0,1-1 0,-1 0 0,12-7 0,6-10 0,-1-1 0,0-1 0,-2-1 0,-1-1 0,26-37 0,-73 123 0,20-50 0,0 0 0,0 0 0,1 1 0,1 0 0,0 0 0,1 0 0,0 0 0,-1 24 0,4-36 1,0 0-1,0 0 1,0 0-1,0 0 1,0 0-1,0 0 1,0 0-1,0 0 1,1 0-1,-1 0 1,0 0-1,1 0 1,-1-1-1,1 1 1,-1 0 0,1 0-1,-1 0 1,1-1-1,0 1 1,-1 0-1,1 0 1,0-1-1,-1 1 1,1-1-1,0 1 1,0-1-1,0 1 1,0-1 0,1 1-1,0 0 1,1-1 1,0 0-1,-1 1 1,1-1-1,0 0 1,0 0-1,-1-1 1,1 1-1,0 0 1,4-2-1,2-1-28,1 0 1,-1-1-1,0 0 0,0-1 1,11-6-1,31-30-2180,-37 28-67,-1-1 1,0-1-1,13-18 1,7-19-5164</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48.510"/>
    </inkml:context>
    <inkml:brush xml:id="br0">
      <inkml:brushProperty name="width" value="0.025" units="cm"/>
      <inkml:brushProperty name="height" value="0.025" units="cm"/>
    </inkml:brush>
  </inkml:definitions>
  <inkml:trace contextRef="#ctx0" brushRef="#br0">161 31 1954,'0'0'15225,"-6"9"-9513,-16 26-4814,2 0 0,1 2-1,2 0 1,2 1 0,1 0 0,2 1 0,2 1 0,1-1-1,2 2 1,-2 77 0,9-117-898,0-1 0,0 0 0,0 1 0,1-1 0,-1 0 0,0 0 0,0 1 0,0-1 0,1 0 0,-1 1 0,0-1 0,0 0 0,1 0 0,-1 0 0,0 1 0,1-1 0,-1 0 0,0 0 0,0 0 0,1 0 0,-1 0 0,0 0 0,1 0 0,-1 1 0,1-1 0,-1 0 0,0 0 0,1 0 0,-1 0 0,0 0 0,1-1 0,-1 1 0,0 0 0,1 0 0,-1 0 0,0 0 0,1 0 0,-1 0 0,0 0 0,0-1 0,1 1 0,-1 0 0,0 0 0,1 0 0,-1-1 0,0 1 0,0 0 0,1 0 0,-1-1 0,0 1 0,0-1 0,17-14 0,-1-1 0,-1-1 0,-1-1 0,24-35 0,-12 15 0,11-16-77,-18 26-82,31-37 0,-45 63-147,-6 12 127,-6 13-25,-17 31 198,12-31 47,2 0-1,0 1 1,2-1-1,1 2 1,0-1-1,-3 37 1,9-60-38,1 1 0,0-1 0,0 0 0,0 0 0,0 0 1,0 1-1,0-1 0,0 0 0,0 0 0,0 0 0,1 0 0,-1 1 0,0-1 0,1 0 1,-1 0-1,1 0 0,0 0 0,-1 0 0,1 0 0,-1 0 0,1 0 0,0 0 0,0 0 1,1 0-1,-1 0 9,0-1 1,0 0-1,1 0 0,-1 1 1,0-1-1,0 0 1,0 0-1,1 0 1,-1-1-1,0 1 1,0 0-1,1 0 1,-1-1-1,0 1 0,0-1 1,0 1-1,0-1 1,2 0-1,5-4 64,-1 0 0,0 0 0,0-1 0,13-13 0,1-6-61,0-2 0,-2 0 0,-1-1 0,16-35 1,49-128 15,-21 45-26,-85 196-5,-30 97 0,48-129 0,0 0 0,1 1 0,1 0 0,1 0 0,1 0 0,1 0 0,0 0 0,1 0 0,8 37 0,-6-46 0,1 0 0,0 0 0,0-1 0,10 14 0,-12-19 0,0 0 0,1 0 0,0-1 0,-1 1 0,2-1 0,-1 0 0,0 0 0,0 0 0,1 0 0,0-1 0,-1 1 0,1-1 0,5 3 0,-9-5 0,1 0 0,-1 0 0,0 0 0,0 0 0,0 0 1,1 0-1,-1 0 0,0 0 0,0 0 0,0 0 0,1 0 0,-1 0 0,0 0 0,0 0 0,0 0 1,1 0-1,-1 0 0,0 0 0,0-1 0,0 1 0,1 0 0,-1 0 0,0 0 0,0 0 0,0 0 1,0 0-1,1 0 0,-1-1 0,0 1 0,0 0 0,0 0 0,0 0 0,0 0 0,0-1 0,0 1 1,1 0-1,-1 0 0,0 0 0,0-1 0,0 1 0,0 0 0,0 0 0,0 0 0,0-1 0,0 1 0,0 0 1,0 0-1,-3-17 4,-9-13-50,-11 0 37,-37-36-1,41 48 22,2-1-1,0-1 0,1-1 0,-26-44 0,42 65-11,-1-1 0,1 1 0,0-1 0,0 1 0,-1-1 0,1 1 0,0-1 0,0 1 0,0-1 0,0 1 0,0-1 0,0 1 0,0-1 0,0 1 0,0-1 0,0 0 0,0 1 0,0-1 0,0 1 0,0-1 0,0 1 0,1-1 0,-1 1 0,0-1 0,0 1 0,1-1 0,-1 1 0,0 0 0,1-1 0,0 0 0,18-6 0,39 6 0,-43 2 0,26-1-147,14 0-1693,1-2-4010,3-4-10144</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50.316"/>
    </inkml:context>
    <inkml:brush xml:id="br0">
      <inkml:brushProperty name="width" value="0.025" units="cm"/>
      <inkml:brushProperty name="height" value="0.025" units="cm"/>
    </inkml:brush>
  </inkml:definitions>
  <inkml:trace contextRef="#ctx0" brushRef="#br0">104 377 7079,'0'0'2690,"8"-7"-159,1-1-1434,0-1 1,-1 0 0,-1 0-1,1-1 1,6-12 0,-11 18-714,0-1 1,0 0-1,-1 0 0,0 0 1,0-1-1,0 1 1,-1-1-1,0 1 1,0-1-1,0 1 1,0-1-1,-1 1 1,0-1-1,0 0 0,-1 1 1,-1-7-1,2 11-338,-1 0 0,1 0 0,-1 0 1,1 0-1,-1-1 0,0 1 0,1 0 0,-1 0 0,0 0 0,0 1 0,0-1 0,0 0 0,0 0 0,0 0 0,0 1 0,0-1 0,0 0 0,0 1 0,0-1 0,0 1 0,0 0 0,-1-1 0,1 1 0,0 0 0,0 0 0,0-1 0,-1 1 0,1 0 1,0 0-1,0 0 0,-1 1 0,1-1 0,0 0 0,0 0 0,-2 1 0,-2 0-4,0 1 1,0-1-1,1 1 0,-1 0 1,0 0-1,1 0 1,-8 6-1,2 0-37,1 0 1,1 1-1,-1 0 0,1 1 1,1 0-1,0 0 0,0 1 1,1 0-1,1 0 0,-1 0 1,2 1-1,0-1 0,0 1 1,1 0-1,-3 24 0,6-35-8,-1 0-1,1 0 0,0 1 1,0-1-1,0 0 0,0 0 0,0 0 1,0 0-1,1 1 0,-1-1 1,0 0-1,1 0 0,-1 0 0,0 0 1,1 0-1,0 0 0,-1 0 1,1 0-1,-1 0 0,1 0 0,0 0 1,0 0-1,0 0 0,-1 0 1,1 0-1,0-1 0,0 1 0,0 0 1,0-1-1,0 1 0,0-1 1,1 1-1,-1-1 0,0 0 0,0 1 1,0-1-1,0 0 0,0 0 1,1 0-1,-1 0 0,0 0 0,0 0 1,0 0-1,1 0 0,-1 0 1,0 0-1,0-1 0,0 1 0,0 0 1,0-1-1,0 1 0,2-2 1,5 0 41,0-1 0,0-1 0,0 0 0,0 0 0,-1 0 0,10-7 0,12-14 312,0-1 1,-2-1 0,-1-1 0,-1-2-1,-1 0 1,-2-2 0,-1-1 0,-1 0-1,26-63 1,-39 69-50,-7 19-168,-7 17-161,-12 31-3,1 0 0,2 2-1,2 0 1,2 0 0,-7 45 0,19-85 33,-1 6 0,-1 0-1,1 0 0,0 0 1,1 1-1,1 13 0,-1-20 3,0-1 0,1 1 0,-1-1 0,1 0 0,-1 1 0,1-1 0,0 0 0,-1 1 0,1-1 0,0 0 0,0 0-1,0 0 1,0 0 0,0 0 0,0 0 0,0 0 0,0 0 0,0 0 0,0 0 0,1 0 0,-1-1 0,0 1 0,1-1 0,-1 1 0,0-1 0,1 1 0,-1-1 0,1 0 0,-1 1 0,0-1-1,1 0 1,-1 0 0,1 0 0,-1 0 0,1-1 0,-1 1 0,3-1 0,8-1 67,-1-1-1,0-1 1,0 0 0,-1 0-1,1-1 1,-1 0 0,0-1-1,0 0 1,-1-1 0,1 0-1,15-16 1,-5 3-5,-1-1-1,-1 0 1,28-43-1,-40 56-44,-1-1-1,0 1 0,-1-1 0,0 1 0,0-1 0,-1 0 1,0-1-1,2-10 0,-5 19-20,0 1 1,0 0-1,0 0 0,1-1 0,-1 1 1,0 0-1,0-1 0,0 1 1,0 0-1,0-1 0,0 1 1,0 0-1,0-1 0,0 1 0,0 0 1,0-1-1,0 1 0,0 0 1,0-1-1,0 1 0,0 0 1,-1 0-1,1-1 0,0 1 0,0 0 1,0-1-1,0 1 0,-1 0 1,1 0-1,0-1 0,0 1 1,-1 0-1,1 0 0,0 0 0,0-1 1,-1 1-1,1 0 0,0 0 1,0 0-1,-1 0 0,1 0 1,0-1-1,-1 1 0,1 0 0,0 0 1,-1 0-1,1 0 0,0 0 1,-1 0-1,1 0 0,0 0 1,-1 0-1,1 0 0,0 0 0,-1 0 1,1 1-1,0-1 0,-1 0 1,1 0-1,0 0 0,0 0 0,-1 0 1,1 1-1,0-1 0,0 0 1,-1 1-1,-19 14-4,-5 11 4,2 0 0,0 2 0,2 1 0,2 0 0,0 2 0,2 0 0,-13 35 0,17-23 12,13-43-13,0 1-1,0 0 1,0 0 0,0 0-1,0 0 1,0-1-1,1 1 1,-1 0 0,0 0-1,0 0 1,1 0 0,-1-1-1,1 1 1,-1 0 0,0-1-1,1 1 1,-1 0-1,1 0 1,0-1 0,-1 1-1,1-1 1,-1 1 0,1-1-1,0 1 1,0-1 0,-1 1-1,1-1 1,0 0-1,0 1 1,-1-1 0,1 0-1,0 1 1,0-1 0,0 0-1,0 0 1,-1 0 0,1 0-1,0 0 1,0 0-1,0 0 1,0 0 0,-1 0-1,3-1 1,4 0-353,0 0 1,0-1-1,0 0 0,0 0 1,-1 0-1,1-1 0,-1 0 0,1 0 1,-1-1-1,11-8 0,-2 0-3224,0-1-1,24-28 0,-1-5-8139</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50.676"/>
    </inkml:context>
    <inkml:brush xml:id="br0">
      <inkml:brushProperty name="width" value="0.025" units="cm"/>
      <inkml:brushProperty name="height" value="0.025" units="cm"/>
    </inkml:brush>
  </inkml:definitions>
  <inkml:trace contextRef="#ctx0" brushRef="#br0">122 0 20179,'-9'5'1591,"1"-1"-1322,-52 36 3715,57-38-3865,-1 1 0,1-1 0,1 1 0,-1 0 0,0 0 0,1 0 0,0 0 0,-1 0 0,1 1 0,0-1 0,1 0 0,-1 1 0,1 0 0,-1-1 0,1 1 0,0 0 0,0 6 0,1-9-122,0 0 0,1 0 0,0 0 0,-1 1 0,1-1 0,0 0 0,-1 0 0,1 0 0,0 0 0,0 0-1,0 0 1,0 0 0,0 0 0,0 0 0,0-1 0,0 1 0,0 0 0,1-1 0,-1 1 0,0-1 0,0 1 0,1-1 0,-1 1 0,0-1-1,1 0 1,-1 0 0,0 0 0,1 0 0,-1 0 0,2 0 0,55 0 166,-43 0-129,-1-1-34,-1 2 0,1-1 1,0 2-1,0 0 1,19 5-1,-29-6-3,-1 1 0,0-1 1,1 1-1,-1-1 0,0 1 0,0 0 1,0 0-1,0 1 0,0-1 0,0 1 1,-1-1-1,1 1 0,-1 0 0,0 0 1,0 0-1,0 0 0,0 0 0,0 1 1,-1-1-1,1 1 0,-1-1 0,0 1 1,0-1-1,0 1 0,0 6 0,-1-4 92,0 0-1,0 0 0,-1 0 0,0-1 0,0 1 0,0 0 1,-1-1-1,0 1 0,0-1 0,0 1 0,0-1 1,-1 0-1,0 0 0,0 0 0,-1 0 0,1-1 1,-1 1-1,0-1 0,0 0 0,-1 0 0,1 0 0,-1-1 1,0 1-1,0-1 0,-10 4 0,5-1 87,-1-1 0,0 0 1,-1-1-1,1 0 0,-1-1 0,1-1 0,-1 1 0,0-2 0,0 0 1,0 0-1,0-1 0,-12-1 0,23 1-233,-1 0 1,1 0-1,0 0 1,0-1-1,-1 1 1,1 0-1,0 0 1,0-1-1,-1 1 1,1-1-1,0 1 0,0-1 1,0 1-1,0-1 1,0 0-1,0 1 1,0-1-1,0 0 1,0 0-1,0 0 0,0 0 1,0 0-1,1 0 1,-1 0-1,0 0 1,1 0-1,-1 0 1,1 0-1,-1-1 0,1 1 1,-1 0-1,1 0 1,0 0-1,0-1 1,-1 1-1,1 0 1,0-1-1,0 1 1,0 0-1,1-2 0,0 0-151,0 1 0,-1 0 0,1-1-1,1 1 1,-1 0 0,0 0 0,1 0-1,-1 0 1,1 0 0,-1 0 0,1 0-1,0 0 1,0 1 0,0-1-1,0 0 1,0 1 0,0 0 0,0 0-1,4-2 1,62-19-7932,-28 10 2328</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25.374"/>
    </inkml:context>
    <inkml:brush xml:id="br0">
      <inkml:brushProperty name="width" value="0.025" units="cm"/>
      <inkml:brushProperty name="height" value="0.025" units="cm"/>
    </inkml:brush>
  </inkml:definitions>
  <inkml:trace contextRef="#ctx0" brushRef="#br0">622 0 20211,'-54'40'673,"-8"15"-577,-2 11-64,0 10 32,2 1-96,-1-5-513,1-6-480,0-9 32,1-12-1633,-7-10-3524</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51.031"/>
    </inkml:context>
    <inkml:brush xml:id="br0">
      <inkml:brushProperty name="width" value="0.025" units="cm"/>
      <inkml:brushProperty name="height" value="0.025" units="cm"/>
    </inkml:brush>
  </inkml:definitions>
  <inkml:trace contextRef="#ctx0" brushRef="#br0">145 46 19891,'0'0'2215,"-8"10"-437,-3 5-1243,0 0 1,2 1-1,0 0 0,0 1 1,2 0-1,-11 33 0,6-6 140,-27 107 1492,35-130-1884,1 0 1,0 0 0,2 0-1,1 0 1,2 24-1,-2-44-275,0 0-1,0 0 0,1 0 0,-1 0 0,0 1 0,1-1 0,-1 0 0,1 0 0,-1 0 0,1 0 0,0-1 0,-1 1 0,1 0 0,0 0 1,0 0-1,-1 0 0,1-1 0,0 1 0,0 0 0,0-1 0,0 1 0,0-1 0,0 1 0,0-1 0,0 1 0,0-1 0,0 0 0,0 1 0,1-1 1,-1 0-1,0 0 0,0 0 0,0 0 0,0 0 0,0 0 0,0 0 0,1 0 0,-1-1 0,0 1 0,0 0 0,0-1 0,0 1 0,0-1 1,0 1-1,0-1 0,1 0 0,6-2 36,-1-1 1,1 1-1,-1-2 0,0 1 1,8-7-1,34-33-43,-3-2 0,-1-1 0,-3-3 0,-2-1 0,-2-3 0,-2 0 0,49-105 0,-76 130 0,-73 127-7050,19-29-335,20-32-1114</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51.559"/>
    </inkml:context>
    <inkml:brush xml:id="br0">
      <inkml:brushProperty name="width" value="0.025" units="cm"/>
      <inkml:brushProperty name="height" value="0.025" units="cm"/>
    </inkml:brush>
  </inkml:definitions>
  <inkml:trace contextRef="#ctx0" brushRef="#br0">136 99 15567,'0'0'13666,"-1"-8"-13356,1 6-291,0 1 1,0-1-1,0 1 1,-1-1-1,1 1 1,0-1-1,-1 1 1,1-1-1,-1 1 1,1 0-1,-1-1 1,1 1-1,-1 0 0,0-1 1,0 1-1,0 0 1,0 0-1,0 0 1,0 0-1,0 0 1,-2-2-1,1 3 15,0 0 0,-1 0 0,1 0 0,0 0 0,-1 0 0,1 0 0,0 1 0,-1-1 0,1 1-1,0 0 1,0 0 0,0-1 0,-1 1 0,1 0 0,0 1 0,0-1 0,1 0 0,-4 3 0,-2 0 117,0 0-1,-1 1 1,2 0 0,-1 0 0,0 1 0,1 0 0,0 0 0,1 0 0,-1 1 0,-4 8 0,10-14-153,0-1 1,0 1-1,0-1 0,0 1 0,0 0 1,0-1-1,0 1 0,0-1 1,0 1-1,0-1 0,0 1 1,1-1-1,-1 1 0,0-1 1,0 1-1,1-1 0,-1 1 1,0-1-1,1 1 0,-1-1 1,1 1-1,-1-1 0,0 0 1,1 1-1,-1-1 0,1 0 0,-1 1 1,1-1-1,-1 0 0,1 0 1,-1 1-1,1-1 0,0 0 1,-1 0-1,1 0 0,-1 0 1,1 0-1,-1 0 0,1 0 1,0 0-1,-1 0 0,1 0 1,-1 0-1,1 0 0,-1 0 1,2-1-1,34 0 78,-33 1-57,55-12 141,-48 9-162,0 1-1,0 0 0,0 0 1,-1 1-1,2 0 0,-1 0 0,0 2 1,0-1-1,12 3 0,-20-2 1,1-1-1,-1 1 0,0 0 1,-1 1-1,1-1 0,0 0 1,0 0-1,0 1 0,-1-1 1,1 1-1,-1 0 0,1-1 1,-1 1-1,0 0 1,1 0-1,-1 0 0,0 0 1,0 0-1,0 0 0,-1 0 1,2 3-1,7 14 120,-8-20-97,0 0 0,-1-1 1,1 1-1,0-1 0,0 1 0,-1-1 1,1 1-1,-1-1 0,1 1 0,-1-1 0,0 0 1,1 1-1,-1-4 0,10-163-20,-8 171-394,-1 0 1,1 0-1,0 0 0,0-1 1,0 1-1,0-1 1,1 1-1,-1-1 0,0 0 1,1 0-1,0 0 0,0 0 1,-1 0-1,1-1 0,0 1 1,0-1-1,0 0 1,1 0-1,3 1 0,0-1-944,0 1 0,0-2-1,0 1 1,0-1 0,0 0-1,0 0 1,0-1 0,9-2-1,17-9-8659</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51.919"/>
    </inkml:context>
    <inkml:brush xml:id="br0">
      <inkml:brushProperty name="width" value="0.025" units="cm"/>
      <inkml:brushProperty name="height" value="0.025" units="cm"/>
    </inkml:brush>
  </inkml:definitions>
  <inkml:trace contextRef="#ctx0" brushRef="#br0">267 1 9993,'0'0'4437,"-7"11"-2393,-3 8-1096,0 0-1,1 1 0,1 0 0,1 0 1,1 1-1,0 0 0,2 0 0,-3 26 1,6 242 3621,1-285-4502,-1-1-1,-1 1 0,1-1 1,0 0-1,-1 0 0,0 1 1,0-1-1,0 0 1,0-1-1,0 1 0,0 0 1,-1-1-1,1 1 0,-1-1 1,0 0-1,0 1 0,0-1 1,0-1-1,0 1 0,0 0 1,0-1-1,-1 0 0,1 1 1,-7 0-1,6-1-2,1 1 0,-1-1 1,0-1-1,1 1 0,-1 0 0,0-1 0,0 0 0,1 0 0,-1 0 0,0 0 0,0 0 1,1-1-1,-1 0 0,0 0 0,1 0 0,-1 0 0,0 0 0,1-1 0,0 0 1,-1 1-1,1-1 0,0-1 0,-4-2 0,2-2-159,1 0 1,0 0-1,0 0 1,1 0-1,0-1 1,0 0-1,0 1 1,1-1-1,0 0 1,1 0-1,0 0 1,0-1-1,1 1 1,0 0-1,2-16 1,-1 17-86,0-1 1,0 1-1,1 0 0,0-1 1,0 1-1,1 0 0,0 0 1,0 1-1,1-1 0,0 0 1,0 1-1,0 0 0,1 0 1,0 0-1,0 1 0,0 0 1,9-6-1,64-30-8799,-34 23 2813</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52.251"/>
    </inkml:context>
    <inkml:brush xml:id="br0">
      <inkml:brushProperty name="width" value="0.025" units="cm"/>
      <inkml:brushProperty name="height" value="0.025" units="cm"/>
    </inkml:brush>
  </inkml:definitions>
  <inkml:trace contextRef="#ctx0" brushRef="#br0">143 88 11691,'0'0'13261,"-9"-5"-12300,7 3-936,0 0 0,0 1 1,0-1-1,-1 1 1,1 0-1,0 0 1,-1 0-1,1 0 0,-1 0 1,0 0-1,1 1 1,-1-1-1,1 1 1,-1 0-1,-3 0 1,3 1-8,0 0 1,0 0 0,0 1 0,0-1-1,0 1 1,0 0 0,1 0 0,-1 0-1,1 0 1,-1 0 0,1 0 0,0 1-1,0-1 1,0 1 0,0 0 0,-2 3 0,-2 2 136,1 1 1,-1-1 0,2 1-1,-1 0 1,1 0 0,1 0-1,-1 0 1,2 1 0,-1-1 0,1 1-1,-1 12 1,4-21-149,-1 0 0,0 0-1,0 0 1,1 0 0,-1 0 0,1 0-1,-1 1 1,1-1 0,-1 0 0,1-1-1,0 1 1,-1 0 0,1 0 0,0 0-1,0 0 1,-1 0 0,1-1 0,0 1 0,0 0-1,0-1 1,0 1 0,0-1 0,0 1-1,0-1 1,0 1 0,1-1 0,-1 0-1,0 0 1,0 1 0,0-1 0,0 0 0,0 0-1,0 0 1,1 0 0,-1 0 0,0 0-1,1-1 1,4 1 49,1-1-1,-1 0 1,0 0-1,0 0 1,0-1-1,7-2 1,1-3 44,0-1 1,-1 0-1,0-1 0,0-1 0,-1 0 1,0 0-1,0-1 0,11-16 1,-7 8 76,0-2 0,-2 0 0,0 0 0,13-32 0,-27 50-608,-5 8 175,-16 21 90,-24 37-54,41-56 49,-21 38 253,24-42-318,0-1 0,-1 1 0,1 0 1,1 0-1,-1-1 0,0 1 0,1 0 1,-1 0-1,1 0 0,0 0 1,0 0-1,0 0 0,1 4 0,0-6 67,-1-1 0,1 1 0,-1 0-1,1-1 1,0 1 0,0-1-1,-1 1 1,1-1 0,0 0-1,0 1 1,0-1 0,-1 0 0,1 1-1,0-1 1,0 0 0,0 0-1,0 0 1,0 0 0,0 0 0,-1 0-1,1 0 1,0 0 0,0 0-1,0 0 1,0-1 0,0 1 0,-1 0-1,1-1 1,0 1 0,0 0-1,0-1 1,-1 1 0,1-1-1,1 0 1,28-17-3541,5-12-2243</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52.848"/>
    </inkml:context>
    <inkml:brush xml:id="br0">
      <inkml:brushProperty name="width" value="0.025" units="cm"/>
      <inkml:brushProperty name="height" value="0.025" units="cm"/>
    </inkml:brush>
  </inkml:definitions>
  <inkml:trace contextRef="#ctx0" brushRef="#br0">201 1 11659,'0'0'2290,"-10"11"289,-18 22-870,2 2 0,1 1 0,-20 39 0,35-57-1278,0 1-1,2 0 1,0 0-1,1 1 1,1 0-1,1 0 1,1 0-1,0 1 0,0 25 1,4-45-405,0 0 0,0 0 0,0 0 0,0 0 1,0 0-1,0 0 0,1 0 0,-1 0 0,0 0 0,1 0 0,-1 0 1,0 0-1,1 0 0,-1-1 0,1 1 0,0 0 0,-1 0 0,1 0 1,0 0-1,-1-1 0,1 1 0,0 0 0,0-1 0,0 1 0,0-1 1,-1 1-1,1-1 0,0 1 0,1-1 0,1 1 60,0 0 0,0-1 0,0 0 0,0 0-1,0 0 1,1 0 0,-1 0 0,0-1 0,0 1 0,3-2-1,5-1 83,1-1 0,-1 0 0,0-1 0,14-9 0,43-38-933,-51 37 393,1 1 1,27-16 0,-49 65 1075,-22 28 52,21-52-455,-1 0 0,2 1 1,-1-1-1,1 1 0,1 0 0,0 0 1,-1 16-1,35-62 238,-26 28-539,9-11 0,-1-2 0,0 0 0,-1 0 0,-1-1 0,-1-1 0,10-28 0,-21 53 0,0 0 0,1 0 0,-1 1 0,1-1 0,0 0 0,0 1 0,1 6 0,-1-10 0,1 0 0,-1 1 0,0-1 0,1 0 0,-1 1 0,1-1 0,0 0 0,-1 0 0,1 1 0,0-1 0,0 0 0,0 0 0,0 0 0,0 0 0,0 0 0,0 0 0,0 0 0,0-1 0,0 1 0,0 0 0,1-1 0,-1 1 0,0 0 0,0-1 0,1 1 0,-1-1 0,0 0 0,1 0 0,-1 1 0,1-1 0,1 0 0,10-1 0,-1 0 0,0-1 0,1 0 0,-1-1 0,0 0 0,0-1 0,-1 0 0,1-1 0,-1 0 0,0-1 0,0-1 0,-1 1 0,0-2 0,0 1 0,0-1 0,-1-1 0,-1 0 0,1 0 0,-1 0 0,-1-1 0,0-1 0,7-12 0,-13 22 0,-1 0 0,1 0 0,-1-1 0,1 1 0,-1 0 0,0-1 0,1 1 0,-1 0 0,0 0 0,0-1 0,0 1 0,0 0 0,0-1 0,0 1 0,-1-2 0,1 2 0,-1 1 0,1-1 0,0 1 0,-1-1 0,1 1 0,0-1 0,-1 1 0,1 0 0,-1-1 0,1 1 0,0-1 0,-1 1 0,1 0 0,-1 0 0,0-1 0,1 1 0,-1 0 0,1 0 0,-1-1 0,1 1 0,-1 0 0,1 0 0,-1 0 0,0 0 0,-3 0 0,1 0 0,0 1 0,0-1 0,0 1 0,-1 0 0,1 0 0,0 0 0,0 0 0,0 1 0,0-1 0,-3 3 0,-13 9 0,2 1 0,0 0 0,1 1 0,-17 20 0,26-28 0,0 1 0,1 0 0,1 0 0,-1 0 0,1 1 0,1-1 0,-1 1 0,2 0 0,-1 1 0,1-1 0,-3 18 0,6-26-2,0 0-1,1 0 1,-1 0 0,0 0-1,1 1 1,-1-1 0,1 0-1,-1 0 1,1 0 0,0 0-1,-1 0 1,1 0 0,0 0-1,0 0 1,0 0 0,-1-1-1,1 1 1,0 0-1,0 0 1,0-1 0,0 1-1,1-1 1,-1 1 0,0-1-1,0 1 1,0-1 0,0 0-1,1 1 1,-1-1 0,0 0-1,0 0 1,0 0 0,1 0-1,-1 0 1,0 0 0,2-1-1,50-3-1421,-39 0-563,-1 0-1,1-1 0,-1-1 1,0 0-1,12-8 0,27-16-6932</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53.191"/>
    </inkml:context>
    <inkml:brush xml:id="br0">
      <inkml:brushProperty name="width" value="0.025" units="cm"/>
      <inkml:brushProperty name="height" value="0.025" units="cm"/>
    </inkml:brush>
  </inkml:definitions>
  <inkml:trace contextRef="#ctx0" brushRef="#br0">179 1 6502,'0'0'19517,"-12"3"-16655,-3 1-2362,1 1 1,0 1 0,0 0 0,-25 16-1,34-19-423,0 0 0,0 1 0,0-1 0,0 1-1,1 1 1,0-1 0,-1 0 0,1 1 0,1 0-1,-1 0 1,1 0 0,0 0 0,0 1 0,0-1 0,1 1-1,0-1 1,-3 13 0,5-17-77,0-1 0,1 1 0,-1 0 0,0-1 0,1 1 0,-1 0 0,0-1 0,1 1 0,-1-1 0,1 1 0,-1-1 0,1 1 0,-1-1 0,1 1 0,-1-1 0,1 1 0,-1-1 0,1 0 0,0 1 0,-1-1 0,1 0 0,0 1 0,-1-1 0,1 0 0,0 0 0,-1 0 0,1 0 0,0 0 0,-1 1 0,1-1 0,0-1 0,0 1 0,0 0 0,33 0 0,-26 0 0,23-1-81,-1 1 1,0 2-1,0 1 0,0 1 0,0 1 1,-1 2-1,51 19 0,-75-24 66,-1 0 0,0 0 0,0 1 0,0-1 0,0 1 0,0 0 0,6 7 0,-10-10 30,1 1-1,0 0 1,-1 0 0,1 0 0,-1 0 0,1 0 0,-1 0-1,0 0 1,1 0 0,-1 0 0,0 0 0,1 0 0,-1 0-1,0 0 1,0 0 0,0 0 0,0 0 0,0 0 0,0 0-1,-1 0 1,1 0 0,0 0 0,0 0 0,-1 0 0,1 0 0,0 0-1,-1 0 1,1-1 0,-1 1 0,1 0 0,-1 0 0,0 0-1,1 0 1,-1-1 0,0 1 0,0 0 0,1-1 0,-1 1-1,0 0 1,0-1 0,0 1 0,-1 0 0,-19 11-4,0 0-1,-1-1 1,0-1 0,-1-1-1,0-1 1,-1-1 0,1-1-1,-1-1 1,0-1 0,0-1-1,-38 0 1,61-3-198,-1-1 0,0 1-1,1 0 1,-1-1 0,1 1 0,-1-1-1,1 0 1,-1 0 0,1 1 0,-1-1-1,1 0 1,0 0 0,-1 0 0,1 0 0,0 0-1,0-1 1,0 1 0,0 0 0,0 0-1,0-1 1,0 1 0,0-1 0,1 1-1,-1-1 1,0 1 0,1-1 0,0 1 0,-1-1-1,1 1 1,-1-4 0,1 1-806,-1-1 0,1 1 0,0-1 1,1 1-1,-1-1 0,1 1 0,0-1 0,0 1 0,0 0 1,3-7-1,16-20-11558</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53.533"/>
    </inkml:context>
    <inkml:brush xml:id="br0">
      <inkml:brushProperty name="width" value="0.025" units="cm"/>
      <inkml:brushProperty name="height" value="0.025" units="cm"/>
    </inkml:brush>
  </inkml:definitions>
  <inkml:trace contextRef="#ctx0" brushRef="#br0">45 1 22325,'0'0'8264,"-13"62"-7463,6-30-609,3 3-160,1 2-384,0 1-1282,3 2-1313,-3 2-1409,2 1-1505,-1-4-7432</inkml:trace>
  <inkml:trace contextRef="#ctx0" brushRef="#br0" timeOffset="1">21 641 6854,'0'0'25913,"-21"49"-25913</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54.634"/>
    </inkml:context>
    <inkml:brush xml:id="br0">
      <inkml:brushProperty name="width" value="0.025" units="cm"/>
      <inkml:brushProperty name="height" value="0.025" units="cm"/>
    </inkml:brush>
  </inkml:definitions>
  <inkml:trace contextRef="#ctx0" brushRef="#br0">0 69 12011,'0'0'10442,"72"10"-9993,-9-10 608,17 0 64,10 0-801,8-4-256,-3-5-288,-9-2-1250,-16-1-800,-16-2 160,-19 0-64,-24-1-2626</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54.977"/>
    </inkml:context>
    <inkml:brush xml:id="br0">
      <inkml:brushProperty name="width" value="0.025" units="cm"/>
      <inkml:brushProperty name="height" value="0.025" units="cm"/>
    </inkml:brush>
  </inkml:definitions>
  <inkml:trace contextRef="#ctx0" brushRef="#br0">459 17 14414,'-10'-3'2333,"5"2"-2410,-32-11 3738,30 12-1695,23 12-1473,-4-5-407,0 0 0,-1 1 0,0 0 0,0 1 0,-1 1 0,11 12 0,-18-19-116,-1 0 0,1 0 0,-1 1 0,0-1 0,0 1 0,0-1 0,0 1 0,0 0 0,-1-1 0,0 1 0,0 0 0,0 0 0,0 0 0,-1 0 0,1 0 0,-1 0 0,0 0 0,0 0 0,-1 0 0,1 0 0,-1 0 0,0 0 0,0 0-1,0 0 1,-1 0 0,-2 4 0,-2 2 29,-1 0-1,0-1 0,-1 1 0,0-2 0,-1 1 1,1-1-1,-2-1 0,1 0 0,-12 7 0,-102 53 465,102-56-294,-62 27 737,46-22 267,-1 2 1,-62 41-1,98-58-1129,1 0-1,-1 0 1,0 0 0,1 1 0,-1-1-1,1 0 1,-1 1 0,1-1 0,0 1-1,0 0 1,0-1 0,0 1 0,0 0-1,0-1 1,0 1 0,0 0 0,0 3-1,1-4-35,0 0 0,0 0 0,1 0-1,-1 0 1,0-1 0,1 1 0,-1 0-1,1 0 1,-1 0 0,1 0 0,-1-1-1,1 1 1,-1 0 0,1 0 0,0-1-1,-1 1 1,1 0 0,0-1 0,0 1-1,0-1 1,-1 1 0,1-1 0,0 0-1,2 1 1,7 3-22,1-1 1,0-1-1,0 0 0,21 2 1,291 0-3063,-106-17-4968,-43 0-6968</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57.301"/>
    </inkml:context>
    <inkml:brush xml:id="br0">
      <inkml:brushProperty name="width" value="0.025" units="cm"/>
      <inkml:brushProperty name="height" value="0.025" units="cm"/>
    </inkml:brush>
  </inkml:definitions>
  <inkml:trace contextRef="#ctx0" brushRef="#br0">302 60 12011,'0'0'10133,"-11"-9"-7881,4 2-1864,3 3-275,1 0 0,-1 0 1,0 1-1,-1-1 0,1 1 0,-1 0 1,1 0-1,-1 1 0,0 0 0,0 0 1,0 0-1,0 0 0,0 1 0,0-1 1,-7 1-1,1 0 16,1 1 0,-1 0 0,1 1 0,-1 0 0,1 1 0,0 0 0,-1 1 0,1 0 0,0 0 0,0 1 0,-13 8 0,18-9-77,0 0 0,1 0 0,-1 1 0,1-1 0,0 1 0,0 0 0,0 1 0,0-1 0,1 1 0,0-1 0,0 1 0,0 0 0,0 0 0,1 0 0,0 1 0,0-1 0,0 1 0,1-1 0,-1 1 0,1-1 0,1 1 0,-1 9 0,1-13-43,0-1 1,0 0 0,0 0 0,1 0-1,-1 0 1,0 0 0,0 0-1,1 1 1,-1-1 0,1 0-1,-1 0 1,1 0 0,-1 0-1,1 0 1,0 0 0,-1-1 0,1 1-1,0 0 1,0 0 0,-1 0-1,1-1 1,0 1 0,0 0-1,0-1 1,0 1 0,0-1-1,2 1 1,0 1 16,1-1 0,0-1-1,0 1 1,0 0 0,0-1 0,0 0 0,0 0-1,5 0 1,3-2 43,1 0 0,-1 0 0,0-1 0,19-8 1,-10 1-23,0-1 0,0-1 1,20-16-1,-32 20-13,1 1-1,-1-1 1,0 0 0,-1-1-1,0 0 1,-1-1 0,13-19 0,-56 74 430,26-28-249,0 1-1,-13 34 1,21-46-190,0-1 0,0 0 0,1 1 0,0-1 0,0 1 0,0 0 0,1 0 0,-1-1 0,1 1 0,1 0 1,-1-1-1,1 1 0,0 0 0,3 10 0,-2-14-13,0 1 1,0-1-1,0 0 1,1 0-1,-1 0 1,0 0 0,1 0-1,0 0 1,-1-1-1,1 1 1,0-1-1,0 0 1,0 1-1,-1-2 1,1 1-1,0 0 1,1 0-1,-1-1 1,0 0 0,0 0-1,0 0 1,3 0-1,7 0 52,-1 0 0,0-1 0,1-1 0,16-4 0,-19 4-129,0-2-1,1 0 1,-2 0-1,1-1 0,0 0 1,-1 0-1,0-1 1,0 0-1,-1-1 0,1 0 1,-2 0-1,1-1 1,9-12-1,9-29-3933,-24 41 2543,0 1-1,0-1 1,-1 0 0,1 0-1,-1-9 1,-1-18-8340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25.719"/>
    </inkml:context>
    <inkml:brush xml:id="br0">
      <inkml:brushProperty name="width" value="0.025" units="cm"/>
      <inkml:brushProperty name="height" value="0.025" units="cm"/>
    </inkml:brush>
  </inkml:definitions>
  <inkml:trace contextRef="#ctx0" brushRef="#br0">952 1147 22838,'-61'20'160,"-10"5"-224,-5 13-289,-6 10-255,-2 6 191,-1 1-1056,1-1-257,2-8-352,0-13-1889,5-13-6119</inkml:trace>
  <inkml:trace contextRef="#ctx0" brushRef="#br0" timeOffset="1">1 319 22902,'76'-41'929,"14"-4"-929,27 6 0,33 4-32,27-2-33,26 0-1312,5-4-2146,-1-3-6022</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57.672"/>
    </inkml:context>
    <inkml:brush xml:id="br0">
      <inkml:brushProperty name="width" value="0.025" units="cm"/>
      <inkml:brushProperty name="height" value="0.025" units="cm"/>
    </inkml:brush>
  </inkml:definitions>
  <inkml:trace contextRef="#ctx0" brushRef="#br0">130 1 19987,'0'0'2797,"-8"13"-181,-12 27-1879,1 1-1,3 0 1,1 1 0,2 1 0,2 0-1,2 1 1,1 0 0,3 0-1,0 50 1,5-89-737,0-1 0,0 0 0,1 0 0,-1 0 0,1 0 0,0 0 0,0 0 0,0 0 0,1-1 0,-1 1 0,1 0 0,0-1 0,0 1 0,0-1 0,0 1 0,1-1 0,0 0 0,-1 0 0,1 0 0,6 4 0,-4-4 0,-1-1 0,1-1 0,-1 1 0,1 0 0,0-1 0,-1 0 0,1 0 0,0-1 0,0 1 0,0-1 0,0 0 0,0 0 0,-1-1 0,1 1 0,0-1 0,0 0 0,7-3 0,-1 0 0,0-1 0,-1-1 0,1 1 0,-1-1 0,0-1 0,0 0 0,-1-1 0,0 1 0,-1-2 0,1 1 0,12-19 0,1-3 0,0-2 0,22-47 0,-41 74 0,2-4-72,0 1-1,-1-1 0,0 0 0,0 1 0,-1-2 0,0 1 1,-1 0-1,0-1 0,0 1 0,0-19 0,-2 27-115,0 1 0,-1-1-1,1 1 1,0-1 0,-1 1-1,1-1 1,0 1 0,-1 0-1,1-1 1,-1 1 0,1 0-1,-1-1 1,1 1 0,-1 0 0,1-1-1,-1 1 1,1 0 0,-1 0-1,0 0 1,1 0 0,-1-1-1,1 1 1,-1 0 0,1 0-1,-1 0 1,0 0 0,1 0-1,-1 0 1,1 1 0,-1-1 0,1 0-1,-2 0 1,-1 1-1429,-15-1-6375</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58.012"/>
    </inkml:context>
    <inkml:brush xml:id="br0">
      <inkml:brushProperty name="width" value="0.025" units="cm"/>
      <inkml:brushProperty name="height" value="0.025" units="cm"/>
    </inkml:brush>
  </inkml:definitions>
  <inkml:trace contextRef="#ctx0" brushRef="#br0">12 0 18257,'0'0'2627,"-12"55"800,12-29-768,0-7-834,6-1-447,11-4-546,4-3-447,3-2-321,6-7-1121,2-2-2499,-3 0-1921,2-14-2530</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58.465"/>
    </inkml:context>
    <inkml:brush xml:id="br0">
      <inkml:brushProperty name="width" value="0.025" units="cm"/>
      <inkml:brushProperty name="height" value="0.025" units="cm"/>
    </inkml:brush>
  </inkml:definitions>
  <inkml:trace contextRef="#ctx0" brushRef="#br0">172 0 21268,'-10'13'1415,"-9"11"-639,0 2-1,2 0 1,1 1 0,2 0-1,0 1 1,2 1 0,1 0-1,1 1 1,2 0 0,0 0 0,3 1-1,-3 39 1,7-64-776,5 76 0,-3-77 0,0 0 0,0 0 0,0 0 0,0 0 0,1 0 0,0 0 0,0-1 0,0 1 0,1-1 0,0 1 0,0-1 0,0 0 0,0 0 0,4 3 0,-7-6 0,1-1 0,-1 1 0,0-1 0,1 1 0,-1-1 0,1 0 0,-1 1 0,1-1 0,0 1 0,-1-1 0,1 0 0,-1 1 0,1-1 0,-1 0 0,1 0 0,0 0 0,-1 1 0,1-1 0,0 0 0,-1 0 0,1 0 0,0 0 0,-1 0 0,1 0 0,0 0 0,-1 0 0,1 0 0,0-1 0,-1 1 0,1 0 0,-1 0 0,1-1 0,0 1 0,-1 0 0,1-1 0,-1 1 0,1 0 0,-1-1 0,1 1 0,-1-1 0,1 1 0,-1-1 0,1 1 0,-1-1 0,0 1 0,1-1 0,-1 1 0,0-1 0,0 0 0,1 1 0,-1-1 0,0 1 0,0-2 0,7-37 0,-4 11 0,0 2 0,-1 1 0,-1-1 0,-2 0 0,0 0 0,-8-39 0,0 47 0,0 20 0,7 0 0,1-1 0,0 1 0,0 0 0,0 0 0,0 0 0,0 0 0,0 0 0,1 1 0,-1-1 0,1 0 0,0 0 0,-1 5 0,1-2 0,0 0 0,0 0 0,1 0 0,0-1 0,0 1 0,0 0 0,0 0 0,1 0 0,0-1 0,0 1 0,0-1 0,1 1 0,-1-1 0,1 0 0,0 0 0,0 0 0,0 0 0,1-1 0,0 1 0,-1-1 0,1 0 0,0 0 0,0 0 0,1-1 0,-1 1 0,1-1 0,-1 0 0,1 0 0,0-1 0,-1 1 0,1-1 0,6 1 0,-2-1 0,-1 1 0,1-1 0,0-1 0,-1 1 0,1-2 0,0 1 0,-1-1 0,1 0 0,0-1 0,-1 0 0,0 0 0,1-1 0,-1 0 0,0-1 0,0 0 0,-1 0 0,1 0 0,7-7 0,-8 4 0,0 1 0,0-1 0,-1 0 0,0-1 0,-1 1 0,0-1 0,0 0 0,-1-1 0,0 1 0,0-1 0,-1 0 0,0 0 0,0 0 0,-1 0 0,2-18 0,-4 27 0,0-1 0,0 1 0,0 0 0,0 0 0,0 0 0,0-1 0,-1 1 0,1 0 0,0 0 0,0-1 0,0 1 0,0 0 0,0 0 0,0 0 0,0-1 0,-1 1 0,1 0 0,0 0 0,0 0 0,0 0 0,0-1 0,-1 1 0,1 0 0,0 0 0,0 0 0,0 0 0,-1 0 0,1 0 0,0 0 0,0 0 0,-1-1 0,1 1 0,0 0 0,0 0 0,0 0 0,-1 0 0,1 0 0,0 0 0,0 0 0,-1 0 0,1 0 0,0 1 0,0-1 0,-1 0 0,1 0 0,0 0 0,0 0 0,0 0 0,-1 0 0,1 0 0,0 1 0,0-1 0,0 0 0,-1 0 0,1 0 0,0 0 0,0 1 0,0-1 0,0 0 0,0 0 0,0 0 0,-1 1 0,1-1 0,-13 13 0,5-3 0,0 0 0,1 0 0,0 1 0,1 1 0,0-1 0,1 1 0,0 0 0,1 0 0,0 0 0,1 1 0,-2 21 0,4-33 0,1-1 0,0 1 0,0 0 0,0 0 0,1 0 0,-1 0 0,0 0 0,0-1 0,0 1 0,1 0 0,-1 0 0,0 0 0,1-1 0,-1 1 0,0 0 0,1 0 0,-1-1 0,1 1 0,-1 0 0,1-1 0,0 1 0,-1 0 0,1-1 0,0 1 0,-1-1 0,1 1 0,0-1 0,0 0 0,0 1 0,2 0 0,0-1 0,-1 1 0,1-1 0,0 0 0,-1 0 0,1 0 0,-1 0 0,1 0 0,5-1 0,2-2 0,1 0 0,0-1 0,18-8 0,3-8 0,-1-1 0,-1-1 0,0-1 0,-2-2 0,27-30 0,-66 96 0,3-23 0,1-1 0,1 1 0,1 0 0,1 1 0,0-1 0,1 1 0,1 0 0,1 0 0,2 25 0,-1-42-181,1 1 0,-1-1 0,1 0 0,0 0 0,0 0 0,0 0 0,0 0 0,0 0 0,1 0 0,-1 0-1,0 0 1,1 0 0,0-1 0,-1 1 0,1-1 0,0 1 0,0-1 0,0 0 0,0 1 0,0-1 0,0 0 0,0 0 0,0-1 0,0 1 0,0 0 0,1-1 0,-1 1 0,0-1 0,0 0 0,1 1 0,-1-1-1,0 0 1,1-1 0,1 1 0,1 0-480,-1-1 0,1 0 0,0 1 0,-1-1 0,1-1 0,-1 1 0,0-1 0,1 1 0,-1-1 0,0 0 0,0-1 0,0 1 0,0-1 0,-1 0 0,1 0 0,4-5 0,8-16-11361</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58.817"/>
    </inkml:context>
    <inkml:brush xml:id="br0">
      <inkml:brushProperty name="width" value="0.025" units="cm"/>
      <inkml:brushProperty name="height" value="0.025" units="cm"/>
    </inkml:brush>
  </inkml:definitions>
  <inkml:trace contextRef="#ctx0" brushRef="#br0">0 80 5894,'0'0'20141,"10"5"-18406,4 1-1523,-1-2 0,1 1 0,0-1-1,1-1 1,-1-1 0,0 0 0,1-1-1,-1 0 1,1-1 0,0-1 0,24-4-1,-29 3-173,-1-1 0,0 0 0,0-1-1,0 0 1,10-5 0,-17 7 5,1 1-1,-1-1 1,1 1 0,-1-1 0,0 0 0,0 0 0,0 0 0,0 0-1,0-1 1,0 1 0,0 0 0,-1-1 0,1 0 0,-1 1-1,0-1 1,0 0 0,0 1 0,0-1 0,0 0 0,0 0 0,0-3-1,-1 5-24,0 0-1,-1 0 1,1 0-1,0 0 0,0 0 1,0 0-1,0 0 1,-1 0-1,1 0 0,0 0 1,-1 0-1,1 1 1,-1-1-1,1 0 0,-1 0 1,0 0-1,1 0 1,-1 1-1,0-1 0,1 0 1,-1 1-1,0-1 1,0 1-1,0-1 0,1 1 1,-1-1-1,-2 0 1,-33-4 97,26 6-128,0 0 1,-1 0 0,1 1 0,1 1-1,-13 4 1,12-3 45,1 1 0,-1 1 0,1-1 0,0 1 0,0 1 0,1 0 0,0 0 0,0 1 0,1 0 0,0 0 0,1 0-1,-1 1 1,1 0 0,1 0 0,0 1 0,0 0 0,1 0 0,0 0 0,1 0 0,0 0 0,1 1 0,-2 18 0,3-26-33,1 0 0,1-1 0,-1 1 0,0 0 0,1 0 0,0-1 0,-1 1 0,1 0 0,0-1 0,0 1 0,0-1 0,1 1 0,-1-1 0,1 1 0,-1-1 0,1 0 0,0 0 0,0 0 0,4 3 0,-2-1 0,1-1 0,0 0 0,0-1 0,1 1 0,-1-1 0,0 0 0,1-1 0,-1 1 0,8 0 0,7 1 0,0-2 0,0 0 0,0-1 0,34-5 0,-39 2-550,0 0 0,0-1 0,0-1 0,0 0 1,0-1-1,-1-1 0,16-9 0,-11 3-1198,-1 1-1,0-2 1,-1-1 0,-1 0-1,0-1 1,-2 0 0,24-33 0,-5-2-11993</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59.204"/>
    </inkml:context>
    <inkml:brush xml:id="br0">
      <inkml:brushProperty name="width" value="0.025" units="cm"/>
      <inkml:brushProperty name="height" value="0.025" units="cm"/>
    </inkml:brush>
  </inkml:definitions>
  <inkml:trace contextRef="#ctx0" brushRef="#br0">157 0 11723,'0'0'2477,"-8"12"-128,-18 33 482,1 0-1,3 2 1,-26 76 0,25-22-44,21-90-2630,1 0 0,0-1-1,1 1 1,0 0 0,1 0-1,0 0 1,3 14 0,-3-22-143,0-1-1,0 0 1,0 1 0,0-1 0,1 0 0,-1 0-1,0 0 1,1 0 0,0 0 0,-1-1 0,1 1 0,0 0-1,0-1 1,0 1 0,0-1 0,0 0 0,0 0-1,0 0 1,1 0 0,-1 0 0,0 0 0,1 0-1,-1-1 1,0 1 0,1-1 0,-1 0 0,1 1-1,-1-1 1,1-1 0,-1 1 0,1 0 0,-1 0-1,0-1 1,5-1 0,2 0 27,0 0 0,0-1 1,0 0-1,-1-1 0,1 1 0,-1-2 1,0 1-1,9-8 0,-1-1-79,-1-2 0,0 0-1,0-1 1,-2-1 0,0 0 0,-1 0 0,18-38-1,-16 27-20,-2-2-1,-1 1 1,-1-2-1,9-51 1,-64 175 630,38-70-566,0 0-1,2 0 1,0 1-1,2-1 1,0 1-1,2 38 1,2-57-187,-1 0 0,1 0 1,0 0-1,1 0 0,-1 0 0,1 0 0,0-1 1,0 1-1,0 0 0,1-1 0,0 0 0,0 1 1,0-1-1,0 0 0,0-1 0,1 1 0,6 5 1,-7-7-84,0 1 1,0-1 0,1 0 0,-1 0 0,0 0 0,1 0 0,-1-1-1,1 0 1,-1 1 0,1-1 0,0 0 0,-1-1 0,1 1 0,0-1-1,0 0 1,0 1 0,0-2 0,-1 1 0,1 0 0,0-1 0,0 0-1,-1 0 1,1 0 0,6-2 0,9-14-6868</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8:59.559"/>
    </inkml:context>
    <inkml:brush xml:id="br0">
      <inkml:brushProperty name="width" value="0.025" units="cm"/>
      <inkml:brushProperty name="height" value="0.025" units="cm"/>
    </inkml:brush>
  </inkml:definitions>
  <inkml:trace contextRef="#ctx0" brushRef="#br0">5 1 10250,'0'0'10596,"-1"9"-8151,0-6-2263,0 0 0,1 1 0,-1-1 0,1 0 0,0 0 0,0 0 0,0 0 0,0 1 0,0-1 0,1 0 0,-1 0 0,1 0 0,0 0-1,0 0 1,0 0 0,1 0 0,-1 0 0,1 0 0,-1 0 0,1-1 0,0 1 0,0-1 0,0 1 0,0-1 0,1 0 0,-1 0 0,1 0 0,-1 0 0,1 0 0,0 0-1,-1-1 1,1 0 0,0 1 0,0-1 0,0 0 0,4 1 0,7 1 48,0 0 1,0-1-1,0 0 0,0-2 1,0 1-1,21-3 0,-30 1-150,0 1-1,0-1 0,0-1 0,0 1 1,0-1-1,0 0 0,-1 0 1,1 0-1,6-4 0,-9 4-63,0 0 1,-1 1-1,1-1 0,0 0 0,-1 0 0,1 0 0,-1 0 0,1 0 0,-1 0 1,0 0-1,0 0 0,0 0 0,0-1 0,-1 1 0,1 0 0,0-1 0,-1 1 1,0-1-1,1 1 0,-1-4 0,0 5-16,0-1 0,-1 1 0,1-1 0,0 0 0,0 1 0,-1 0 0,1-1 0,-1 1 0,1-1 0,-1 1 0,0-1 0,0 1 0,1 0 0,-1 0 0,0-1 0,0 1 0,0 0 0,0 0 0,-1 0 0,1 0 0,0 0 0,-2-1 0,0 0 0,-1 1 0,0-1 0,1 0 0,-1 1 0,0 0 0,0 0 0,0 0 0,-6 0 0,1 0 0,1 1 0,0 0 0,0 0 0,0 1 0,0 0 0,0 0 0,0 1 0,-12 4 0,12-1 0,1-1 0,0 1 0,0 0 0,0 1 0,1 0 0,0 0 0,0 0 0,0 1 0,1 0 0,0 0 0,0 0 0,1 0 0,-6 13 0,8-17 0,1 1 0,-1 0 0,0 0 0,1 0 0,0 0 0,0 0 0,0 0 0,0 1 0,1-1 0,0 0 0,0 0 0,0 1 0,0-1 0,0 0 0,1 0 0,0 0 0,0 0 0,0 1 0,1-1 0,-1 0 0,1-1 0,0 1 0,0 0 0,0 0 0,0-1 0,1 0 0,-1 1 0,7 4 0,0-1-66,1 0 0,0-1 0,1 0 0,-1-1 0,1 0 0,0-1 0,1 0 0,-1-1-1,22 3 1,-3-2-1352,0-1-1,52-3 0,-16-5-8046</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01.163"/>
    </inkml:context>
    <inkml:brush xml:id="br0">
      <inkml:brushProperty name="width" value="0.025" units="cm"/>
      <inkml:brushProperty name="height" value="0.025" units="cm"/>
    </inkml:brush>
  </inkml:definitions>
  <inkml:trace contextRef="#ctx0" brushRef="#br0">4 305 17713,'0'0'12054,"3"13"-10768,1 22-943,0 1 0,-3-1 0,-1 1-1,-5 37 1,-6 46-343,12-119 0,-1 1 0,0-1 0,0 0 0,0 0 0,0 1 0,0-1 0,0 0 0,1 0 0,-1 1 0,0-1 0,0 0 0,0 0 0,1 0 0,-1 0 0,0 1 0,0-1 0,1 0 0,-1 0 0,0 0 0,0 0 0,1 0 0,-1 0 0,0 0 0,0 0 0,1 1 0,-1-1 0,0 0 0,1 0 0,-1 0 0,0 0 0,0-1 0,1 1 0,-1 0 0,0 0 0,0 0 0,1 0 0,-1 0 0,0 0 0,0 0 0,1 0 0,-1 0 0,0-1 0,0 1 0,1 0 0,-1 0 0,0 0 0,0-1 0,0 1 0,0 0 0,1 0 0,-1 0 0,0-1 0,0 1 0,0 0 0,0 0 0,0-1 0,0 1 0,1 0 0,-1-1 0,14-13 0,-6-1 0,0 0 0,-1-1 0,0 1 0,-2-1 0,0 0 0,0-1 0,-2 0 0,0 1 0,-1-1 0,0 0 0,-2 0 0,0 0 0,-2-17 0,2 34 0,-1 0 0,1 1 0,0-1 0,0 0 0,0 0 0,-1 0 0,1 1 0,0-1 0,0 0 0,-1 0 0,1 0 0,0 1 0,-1-1 0,1 0 0,0 0 0,0 0 0,-1 0 0,1 0 0,0 0 0,-1 0 0,1 0 0,0 0 0,-1 0 0,1 0 0,0 0 0,-1 0 0,1 0 0,0 0 0,-1 0 0,1 0 0,0 0 0,0 0 0,-1-1 0,1 1 0,0 0 0,-1 0 0,1 0 0,0 0 0,0-1 0,0 1 0,-1 0 0,1 0 0,0-1 0,0 1 0,0 0 0,-1 0 0,1-1 0,0 1 0,0 0 0,0-1 0,0 1 0,0 0 0,0 0 0,-1-1 0,1 1 0,0 0 0,0-1 0,0 1 0,0 0 0,0-1 0,0 1 0,0 0 0,0-1 0,1 1 0,-1 0 0,0-1 0,-11 22 0,9-14 0,1-1 0,0 1 0,0-1 0,1 1 0,0-1 0,0 1 0,0-1 0,1 1 0,0-1 0,0 1 0,1-1 0,3 10 0,-3-12 0,0 0 0,0-1 0,0 1 0,1-1 0,-1 0 0,1 0 0,0 0 0,0 0 0,0-1 0,0 1 0,0-1 0,1 1 0,-1-1 0,1 0 0,-1 0 0,1-1 0,0 1 0,0-1 0,0 0 0,-1 0 0,7 1 0,5-1 0,0 0 0,-1 0 0,1-2 0,0 0 0,0-1 0,0 0 0,-1-1 0,1 0 0,-1-2 0,0 1 0,0-2 0,-1 0 0,17-9 0,-22 10 0,0 0 0,1 0 0,-2-1 0,1 0 0,-1 0 0,1 0 0,-2-1 0,1 0 0,-1-1 0,0 1 0,-1-1 0,0-1 0,0 1 0,0 0 0,-1-1 0,-1 0 0,1 0 0,-1-1 0,-1 1 0,0 0 0,1-12 0,-3 20 0,1 0 0,-1 0 0,0-1 0,0 1 0,0 0 0,1 0 0,-1 0 0,0 0 0,-1 0 0,1 0 0,0 0 0,0 0 0,0-1 0,-1 1 0,1 0 0,0 0 0,-1 0 0,1 0 0,-1 0 0,0 0 0,1 1 0,-1-1 0,0 0 0,1 0 0,-1 0 0,0 0 0,0 1 0,0-1 0,1 0 0,-1 1 0,0-1 0,0 1 0,0-1 0,0 1 0,0-1 0,0 1 0,0 0 0,-1-1 0,1 1 0,0 0 0,0 0 0,0 0 0,0 0 0,-2 0 0,0 1 0,-1 0 0,1 0 0,-1 0 0,1 0 0,0 1 0,-1 0 0,1-1 0,0 1 0,0 0 0,0 1 0,0-1 0,-4 5 0,-14 15 0,1 2 0,-24 36 0,39-53 0,0 1 0,1 0 0,0-1 0,0 2 0,1-1 0,-1 0 0,2 1 0,-1-1 0,1 1 0,1 0 0,0 0 0,0 17 0,1-25 2,0 1 0,0-1-1,1 0 1,-1 1 0,1-1 0,-1 0 0,1 0-1,0 0 1,-1 1 0,1-1 0,0 0 0,0 0 0,0 0-1,0 0 1,0 0 0,0 0 0,0-1 0,0 1-1,0 0 1,0 0 0,0-1 0,0 1 0,1-1-1,-1 1 1,0-1 0,0 1 0,1-1 0,1 0-1,42 3-294,-32-3 27,13-1-1271,0-1 1,0-1 0,-1-1-1,31-10 1,-28 6-933,-1-1-1,0-2 1,0-1-1,-2-1 1,1-1 0,33-26-1,-50 34 2231,-2-1-1,1 0 0,-1-1 1,10-11-1,-2-12 3790,-15 30-3011,1-1 0,-1 0 0,0 1 0,1-1 0,-1 0 0,0 0 0,0 1 0,0-1 0,-1 0 0,1 0 0,0 1 0,-1-1 0,1 0 0,-2-2 0,1 3-262,0 0 0,0 0 0,1 0 0,-1 0 0,-1 0 0,1 0 0,0 0 0,0 1 0,0-1 0,0 1 0,0-1 1,-1 1-1,1-1 0,0 1 0,0-1 0,-1 1 0,1 0 0,0 0 0,-1 0 0,1 0 0,0 0 0,-1 0 0,1 0 0,0 0 0,-3 1 0,-34 10 2033,22-2-1860,1 1 0,0 1 0,1 1 1,0 0-1,1 0 0,0 1 0,1 1 0,1 0 1,0 1-1,0 0 0,-8 20 0,17-33-441,1 0 0,0 0 0,0 1-1,0-1 1,0 0 0,0 1 0,1-1-1,-1 1 1,1-1 0,-1 1 0,1-1-1,0 1 1,0 3 0,1-5-8,-1 0 0,0 0 1,1 0-1,-1 0 0,1 0 0,-1-1 1,1 1-1,-1 0 0,1 0 0,-1-1 0,1 1 1,0 0-1,-1-1 0,1 1 0,0 0 1,0-1-1,0 1 0,-1-1 0,1 1 1,0-1-1,0 0 0,0 1 0,0-1 0,1 0 1,4 1-5,-1-1 0,1 0 0,-1 0 1,1 0-1,0-1 0,-1 0 0,1 0 0,-1 0 1,1-1-1,7-3 0,11-6 3,0-1 0,0-1 0,-2-1 0,0-1 0,0-1 0,-1-1 0,-1-1 0,-1-1 0,-1 0 0,0-1 0,-2-2 0,24-38 0,-41 77 0,-10 17 0,1-7 0,0-1 0,0 0 0,2 1 0,1 0 0,-6 39 0,13-64 0,0-1 0,0 1 0,0-1 0,0 1 0,0-1 0,0 1 0,0-1 0,0 1 0,1-1 0,-1 1 0,0-1 0,1 1 0,-1-1 0,1 0 0,0 1 0,-1-1 0,1 0 0,0 0 0,0 1 0,0-1 0,0 0 0,0 0 0,0 0 0,2 1 0,0 0 0,-1-1 0,1 0 0,-1-1 0,1 1 0,-1 0 0,1-1 0,0 0 0,-1 1 0,1-1 0,0 0 0,-1 0 0,6-1 0,3-1 0,0-1 0,-1 0 0,1 0 0,-1-1 0,20-10 0,3-6 0,-2-1 0,0-2 0,-2-1 0,0-2 0,-2-1 0,-1 0 0,-1-2 0,-2-1 0,0-1 0,-3-1 0,0-1 0,-2-1 0,-2 0 0,-1-1 0,19-64 0,-34 96 0,1 0 0,0 1 0,0-1 0,-1 0 0,0 0 0,0 0 0,1 0 0,-2 0 0,1 0 0,-1-5 0,1 7 0,0 1 0,-1 0 0,1-1 0,0 1 0,-1 0 0,1-1 0,0 1 0,0 0 0,-1-1 0,1 1 0,-1 0 0,1 0 0,0 0 0,-1-1 0,1 1 0,0 0 0,-1 0 0,1 0 0,-1 0 0,1 0 0,-1 0 0,1 0 0,0 0 0,-1 0 0,1 0 0,-1 0 0,1 0 0,-1 0 0,1 0 0,0 0 0,-1 0 0,1 0 0,-1 0 0,1 1 0,0-1 0,-1 0 0,1 0 0,0 0 0,-1 1 0,-6 4 0,0 0 0,0 1 0,1 0 0,0 0 0,-9 12 0,-111 153 0,114-154 0,2 1 0,0 1 0,1 0 0,1 0 0,1 1 0,0 0 0,2 0 0,-4 23 0,9-39 0,0-1 0,0 0 0,0 0 0,0 1 0,0-1 0,0 0 0,1 0 0,0 1 0,0-1 0,0 0 0,0 0 0,0 0 0,0 0 0,1 0 0,0 0 0,-1-1 0,1 1 0,0 0 0,0-1 0,0 1 0,1-1 0,-1 0 0,1 0 0,-1 0 0,1 0 0,0 0 0,0-1 0,0 1 0,-1-1 0,2 1 0,-1-1 0,0 0 0,0 0 0,0-1 0,0 1 0,6 0 0,12 1 0,-1-1 0,1 0 0,0-1 0,30-5 0,-48 5 0,23-4 0,0 0 0,-1-2 0,0-1 0,47-19 0,-57 19 0,0 0 0,0-1 0,-1 0 0,0-1 0,-1-1 0,0 0 0,0-1 0,20-23 0,-10-7 0,-23 40 0,1 0 0,-1 1 0,1-1 0,-1 0 0,0 0 0,1 0 0,-1 0 0,0 0 0,0 0 0,1 0 0,-1 0 0,0 0 0,0 0 0,0 0 0,0 0 0,-1 0 0,1 0 0,0 0 0,0 0 0,-1 0 0,1 0 0,0 0 0,-1 0 0,1 0 0,-1 1 0,1-1 0,-1 0 0,1 0 0,-1 0 0,0 1 0,1-1 0,-1 0 0,0 1 0,0-1 0,1 0 0,-1 1 0,0-1 0,0 1 0,0 0 0,0-1 0,-2 0 0,-5 1 0,-1-1 0,1 1 0,-1 0 0,1 1 0,0 0 0,-1 1 0,1 0 0,0 0 0,0 0 0,0 1 0,0 0 0,0 1 0,0 0 0,1 0 0,0 1 0,-12 9 0,11-9 0,1 1 0,1-1 0,-1 1 0,1 1 0,0-1 0,0 1 0,1 0 0,0 0 0,0 1 0,1 0 0,0-1 0,0 1 0,1 1 0,0-1 0,0 0 0,-2 12 0,5-17-12,0-1 1,0 1-1,0 0 1,0 0-1,1 0 1,-1 0-1,1 0 1,0-1-1,-1 1 1,1 0-1,1-1 1,-1 1-1,0 0 1,1-1-1,-1 1 1,1-1-1,0 0 1,3 4-1,-1-2-87,0-1 0,1 1 0,0-1 0,0 0 0,0 0 0,0-1 0,0 0 0,11 4 0,2-2-770,-1 0 1,1-1-1,0-1 1,0-1 0,20-1-1,20-3-9210</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03.059"/>
    </inkml:context>
    <inkml:brush xml:id="br0">
      <inkml:brushProperty name="width" value="0.025" units="cm"/>
      <inkml:brushProperty name="height" value="0.025" units="cm"/>
    </inkml:brush>
  </inkml:definitions>
  <inkml:trace contextRef="#ctx0" brushRef="#br0">0 0 15439,'0'0'4804,"11"63"-3555,-14-20-640,-1 7-449,2 3-128,2 0-128,0-6-1602,2-6-1377,2-10-2113</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03.571"/>
    </inkml:context>
    <inkml:brush xml:id="br0">
      <inkml:brushProperty name="width" value="0.025" units="cm"/>
      <inkml:brushProperty name="height" value="0.025" units="cm"/>
    </inkml:brush>
  </inkml:definitions>
  <inkml:trace contextRef="#ctx0" brushRef="#br0">1 150 16656,'8'-12'2333,"-2"2"-1981,1 1 0,0 0 1,1 0-1,0 0 0,0 1 1,1 0-1,0 1 0,1 0 1,-1 1-1,1-1 0,1 2 1,-1-1-1,1 2 0,14-5 1,2 1 195,1 3 1,0 0-1,1 1 1,-1 2 0,30 1-1,-45 2-496,0-1-1,0 2 1,-1-1 0,1 2-1,-1 0 1,1 0 0,-1 1-1,0 1 1,0 0 0,-1 0-1,1 1 1,-1 1-1,15 11 1,-23-15-47,0-1 0,0 1 1,0 0-1,0 0 0,-1 0 0,1 0 0,-1 1 0,0-1 1,0 1-1,0-1 0,0 1 0,-1 0 0,1 0 0,-1-1 0,0 1 1,0 0-1,-1 0 0,1 0 0,-1 0 0,0 7 0,-1-6 15,0 1-1,-1-1 0,1 0 1,-1 1-1,-1-1 0,1 0 0,-1 0 1,0 0-1,0-1 0,0 1 0,0-1 1,-1 1-1,-5 3 0,-6 6 227,-1-1 0,0-1-1,-1 0 1,0-1 0,-1-1-1,0-1 1,-20 7 0,65 4-4100,-13-12 3151,-1 0-1,0 1 1,19 18-1,-26-18 679,0 1-1,-1-1 1,0 1 0,0 0-1,-1 1 1,-1-1-1,0 1 1,0 0 0,-1 0-1,0 0 1,-1 0 0,0 0-1,-1 0 1,-1 15 0,1-11 213,-2 0 1,0 0 0,0 0 0,-2-1 0,0 1 0,0-1 0,-1 1 0,-1-1 0,-1-1 0,-8 16 0,11-24-107,0 0 1,-1-1-1,1 1 1,-1-1 0,0 1-1,0-2 1,0 1 0,-1 0-1,1-1 1,-1 0-1,0 0 1,0-1 0,0 0-1,0 0 1,-7 1 0,3-1 158,0 0 1,0-1 0,-1-1 0,1 1 0,0-2 0,-1 1 0,1-2 0,0 1 0,-14-5-1,16 4-47,0-1 0,0 0 0,0 0-1,1-1 1,-1 0 0,1 0 0,0-1-1,0 0 1,0 0 0,0-1 0,-6-7-1,9 9-138,1-1 0,0 1 0,0-1-1,0 1 1,1-1 0,-1 0-1,1 0 1,0 0 0,1-1 0,-1 1-1,1 0 1,0-1 0,0 1-1,1-1 1,0 1 0,0 0 0,0-1-1,1-6 1,0 8-332,0 0-1,0 0 1,1 0 0,-1 1 0,1-1-1,-1 1 1,1-1 0,1 1-1,-1 0 1,0 0 0,1 0-1,-1 0 1,1 0 0,0 0 0,6-4-1,55-30-7885,-43 26 5826,14-7-5371</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04.256"/>
    </inkml:context>
    <inkml:brush xml:id="br0">
      <inkml:brushProperty name="width" value="0.025" units="cm"/>
      <inkml:brushProperty name="height" value="0.025" units="cm"/>
    </inkml:brush>
  </inkml:definitions>
  <inkml:trace contextRef="#ctx0" brushRef="#br0">48 0 18385,'0'0'5072,"0"13"-3070,-11 109 1664,-2 37-1908,14-215-816,10-62 0,2 24-942,-40 152 0,21-38 0,1-1 0,2 1 0,0 0 0,0 0 0,2 28 0,1-47 0,0 0 0,0-1 0,0 1 0,0 0 0,0-1 0,0 1 0,1 0 0,-1 0 0,0-1 0,0 1 0,1 0 0,-1-1 0,1 1 0,-1-1 0,0 1 0,1 0 0,-1-1 0,1 1 0,-1-1 0,1 1 0,0-1 0,-1 1 0,1-1 0,-1 0 0,1 1 0,0-1 0,-1 0 0,1 1 0,0-1 0,0 0 0,-1 0 0,1 0 0,0 1 0,-1-1 0,1 0 0,0 0 0,0 0 0,-1 0 0,1-1 0,0 1 0,0 0 0,-1 0 0,1 0 0,0 0 0,-1-1 0,1 1 0,0 0 0,0-1 0,37-19 0,-17 1 0,-1 0 0,0-1 0,-2 0 0,0-2 0,-1 0 0,-1-1 0,16-34 0,-35 64 0,-57 123 0,53-114 0,2 1 0,0 0 0,0 0 0,2 0 0,0 1 0,0 20 0,2-38 0,1 1 0,0-1 0,0 1 0,0-1 0,0 1 0,0-1 0,0 1 0,0-1 0,0 1 0,1-1 0,-1 1 0,0-1 0,0 1 0,0-1 0,0 1 0,1-1 0,-1 1 0,0-1 0,0 0 0,1 1 0,-1-1 0,0 1 0,1-1 0,-1 0 0,1 1 0,-1-1 0,0 0 0,1 0 0,-1 1 0,1-1 0,-1 0 0,1 0 0,-1 1 0,1-1 0,19-6 0,18-22 0,-1-11 0,-2-2 0,-2 0 0,-2-3 0,29-51 0,-72 140 0,-2-14 0,-2 5 0,0 1 0,3 0 0,1 1 0,-13 74 0,25-111-5,-1 0 0,1 0 0,0 0 1,0 0-1,0 0 0,0 0 0,0 0 0,0 0 0,0 0 0,0 0 0,0 0 1,0 0-1,0 0 0,0 0 0,1-1 0,-1 1 0,1 0 0,-1 0 1,0 0-1,1 0 0,-1 0 0,1 0 0,0-1 0,-1 1 0,1 0 0,0 0 1,-1-1-1,2 2 0,0-2-20,-1 0 0,1 0 0,-1 0 0,1 0 0,-1-1 0,1 1 0,-1 0 0,1 0 0,-1-1 0,0 1 0,1-1 0,-1 0 0,1 1 0,-1-1 0,0 0 0,2-1 0,51-44-1682,-52 44 1588,26-28-2759,0-1-1,-2-1 1,-2-2 0,38-67-1,-23 27-4712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49.120"/>
    </inkml:context>
    <inkml:brush xml:id="br0">
      <inkml:brushProperty name="width" value="0.025" units="cm"/>
      <inkml:brushProperty name="height" value="0.025" units="cm"/>
    </inkml:brush>
  </inkml:definitions>
  <inkml:trace contextRef="#ctx0" brushRef="#br0">16 0 13196,'0'0'8392,"0"63"-6726,-1-24-417,-5 3-128,1 3-608,2 0-321,3-2-96,0-6-576,12-6-1827,3-8-1825,-2-4-1313,-5-8-3747</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04.910"/>
    </inkml:context>
    <inkml:brush xml:id="br0">
      <inkml:brushProperty name="width" value="0.025" units="cm"/>
      <inkml:brushProperty name="height" value="0.025" units="cm"/>
    </inkml:brush>
  </inkml:definitions>
  <inkml:trace contextRef="#ctx0" brushRef="#br0">233 95 14382,'-4'8'4174,"-67"128"2355,-36 81-1336,97-191-5021,1 1 0,1 0 0,1 1-1,2 0 1,1 0 0,-2 47-1,5-100 95,1-102-557,0 107 54,1 0 0,2 1 0,0 0 1,1 0-1,6-19 0,-7 33 242,1 0 0,-1 0 0,1 0 0,0 1-1,0-1 1,1 1 0,-1 0 0,1 1 0,0-1 0,0 1 0,0 0 0,1 0 0,-1 0 0,1 1 0,-1 0 0,1 0 0,8-1 0,33-17 109,-23 5-10,0-1 0,-1-1 0,0-1 0,-2-1 0,0 0 0,-1-2 0,-1-1 0,-1 0 1,-2-1-1,0-1 0,-1 0 0,-1-2 0,12-31 0,-68 130 302,-11 44-295,-135 338 445,183-443-556,1 0 0,1 0 0,0 0 0,1 0 0,-1 23 0,3-35 0,0 0 0,0 1 0,0-1 0,0 0 0,0 1 0,0-1 0,0 0 0,1 0 0,-1 1 0,0-1 0,0 0 0,0 0 0,1 1 0,-1-1 0,0 0 0,0 0 0,0 1 0,1-1 0,-1 0 0,0 0 0,1 0 0,-1 1 0,0-1 0,0 0 0,1 0 0,-1 0 0,0 0 0,1 0 0,-1 0 0,0 0 0,1 0 0,-1 0 0,0 0 0,1 0 0,-1 0 0,0 0 0,1 0 0,-1 0 0,0 0 0,1 0 0,-1 0 0,0 0 0,0 0 0,1-1 0,-1 1 0,0 0 0,1 0 0,-1 0 0,0-1 0,0 1 0,0 0 0,1 0 0,-1-1 0,0 1 0,0 0 0,1-1 0,16-13 0,-8 1 0,0 0 0,-1-1 0,-1 0 0,-1 0 0,1-1 0,-2 0 0,0 0 0,-1 0 0,3-25 0,-1-9 0,0-86 0,-8 129 0,-2 17 0,-1 20 0,4-29 0,1-1 0,0 1 1,0 0-1,0 0 0,1-1 0,-1 1 0,0 0 0,1 0 1,-1-1-1,1 1 0,-1 0 0,1-1 0,0 1 1,0 0-1,0-1 0,0 1 0,0-1 0,0 0 0,0 1 1,0-1-1,0 0 0,1 0 0,-1 0 0,1 1 0,-1-1 1,1-1-1,-1 1 0,3 1 0,2 0-2,1-1-1,0 0 1,-1 0-1,1 0 0,0-1 1,8 0-1,-5 0-5,0-2-1628,-7-6-3898,-1-4-5308</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05.595"/>
    </inkml:context>
    <inkml:brush xml:id="br0">
      <inkml:brushProperty name="width" value="0.025" units="cm"/>
      <inkml:brushProperty name="height" value="0.025" units="cm"/>
    </inkml:brush>
  </inkml:definitions>
  <inkml:trace contextRef="#ctx0" brushRef="#br0">96 23 11211,'8'-12'7078,"-6"2"-159,-2 26-6214,-10 16-1,-6 6 417,-1 9-800,-1 6-257,0-3-32,5-9-64,2-6-417,8-11-928,3-11-833,3-13-673,14-7-672,-2-19-3300</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06.269"/>
    </inkml:context>
    <inkml:brush xml:id="br0">
      <inkml:brushProperty name="width" value="0.025" units="cm"/>
      <inkml:brushProperty name="height" value="0.025" units="cm"/>
    </inkml:brush>
  </inkml:definitions>
  <inkml:trace contextRef="#ctx0" brushRef="#br0">309 81 9801,'0'0'8248,"-1"-8"-5109,1 5-2960,-1 1-1,1 0 1,0 0-1,-1 0 1,0 0-1,1 0 0,-1 0 1,0 0-1,0 0 1,0 0-1,0 0 1,0 0-1,-1 1 1,1-1-1,0 0 1,-3-1-1,1 2 23,1-1 0,-1 1 0,0 0-1,0 0 1,0 0 0,0 1-1,-1-1 1,1 1 0,0 0 0,0 0-1,0 0 1,0 0 0,0 0 0,0 1-1,-4 0 1,-3 2-43,-1 0 1,1 0-1,0 1 1,0 0 0,0 1-1,1 0 1,-1 1-1,1 0 1,0 0-1,1 1 1,0 0-1,0 1 1,-7 8-1,0 0-55,2 1-1,0 0 1,1 0-1,1 2 1,-16 33 0,25-48-89,0-1 1,1 1-1,0-1 1,0 1-1,0 0 1,0 0 0,0-1-1,1 1 1,0 0-1,-1 0 1,2 6-1,-1-9-6,0-1 0,1 1 0,-1-1 0,0 1 0,0 0 0,1-1 0,-1 1-1,0-1 1,1 1 0,-1-1 0,1 1 0,-1-1 0,1 1 0,-1-1 0,1 0-1,-1 1 1,1-1 0,-1 0 0,1 1 0,0-1 0,-1 0 0,1 0 0,-1 1-1,1-1 1,1 0 0,28-6 515,-16 0-402,-1-2 0,1 0 1,-1 0-1,-1-1 0,0-1 1,0 0-1,12-13 0,-6 3 36,0 0-1,-2-1 1,20-32-1,-32 47-156,0 0 0,0-1 0,-1 0 0,0 0 0,0 0 0,0 0 0,-1 0 0,0 0 0,-1-1 0,0 1 0,0-1 0,0-10 0,-1 18 0,0-1 0,-1 0 0,1 1 0,0-1 0,-1 1 0,1-1 0,-1 0 0,1 1 0,-1-1 0,1 1 0,-1-1 0,1 1 0,-1-1 0,1 1 0,-1 0 0,0-1 0,1 1 0,-1 0 0,0-1 0,1 1 0,-1 0 0,0 0 0,0 0 0,1 0 0,-1-1 0,0 1 0,1 0 0,-1 0 0,0 0 0,0 1 0,1-1 0,-1 0 0,0 0 0,1 0 0,-1 0 0,0 1 0,0-1 0,1 0 0,-1 1 0,-1 0 0,-26 15 0,-10 32-1714,36-46 1552,0 1-1,1-1 0,-1 1 1,1-1-1,0 1 0,0-1 1,0 1-1,0 0 0,0-1 1,0 1-1,1 0 0,-1 0 1,1 0-1,0-1 0,0 1 0,0 0 1,0 0-1,1 5 0,0-8-184,1 1 0,-1 0 0,0-1 0,1 1 0,-1-1 0,0 1 0,1-1 0,-1 0 0,1 1-1,-1-1 1,1 0 0,-1 0 0,1 0 0,-1 0 0,1 0 0,-1-1 0,1 1 0,-1 0-1,0-1 1,3 0 0,-3 1-131,24-9-5688</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06.846"/>
    </inkml:context>
    <inkml:brush xml:id="br0">
      <inkml:brushProperty name="width" value="0.025" units="cm"/>
      <inkml:brushProperty name="height" value="0.025" units="cm"/>
    </inkml:brush>
  </inkml:definitions>
  <inkml:trace contextRef="#ctx0" brushRef="#br0">57 1 18001,'0'0'11446,"-4"9"-11334,-9 28 116,1 1 0,2 0 0,-7 50 0,17-87-219,0-1-1,0 1 1,0-1-1,-1 1 0,2-1 1,-1 1-1,0-1 0,0 1 1,0-1-1,0 1 0,0 0 1,0-1-1,0 1 1,1-1-1,-1 1 0,0-1 1,0 1-1,1-1 0,-1 1 1,0-1-1,1 0 0,-1 1 1,1-1-1,-1 1 1,0-1-1,1 0 0,-1 1 1,1-1-1,-1 0 0,1 0 1,-1 1-1,1-1 0,-1 0 1,1 0-1,-1 0 1,1 0-1,-1 0 0,1 1 1,0-1-1,-1 0 0,1 0 1,-1 0-1,1-1 0,-1 1 1,1 0-1,-1 0 1,1 0-1,-1 0 0,1 0 1,-1-1-1,1 1 0,-1 0 1,1 0-1,-1-1 0,1 1 1,-1 0-1,1-1 1,30-17 312,42-40 31,-49 38-279,0 1 0,30-18 0,-54 36-68,1 0 1,0 1 0,0-1-1,-1 1 1,1-1 0,0 1-1,0-1 1,-1 1-1,1 0 1,0-1 0,0 1-1,0 0 1,0 0-1,0-1 1,0 1 0,0 0-1,-1 0 1,1 0 0,0 0-1,0 0 1,0 0-1,0 1 1,0-1 0,0 0-1,0 0 1,0 1 0,-1-1-1,1 0 1,0 1-1,0-1 1,0 1 0,-1-1-1,2 2 1,-1 0 16,0 0 0,0 1 0,0-1 1,0 0-1,-1 1 0,1-1 0,-1 0 0,0 1 1,0-1-1,1 1 0,-2-1 0,1 5 0,-3 14 122,-1 1 0,-8 23 0,11-39-137,-4 10-7,2-6 0,0 0 0,0 0 0,1 0 0,1 1 0,-1 14 0,26-34 0,5-11 0,47-44 0,7-6 0,-73 63 0,-3 1 0,0 1 0,0 0 0,1 0 0,-1 1 0,1 0 0,0 0 0,17-4 0,-24 8 0,0-1 0,0 1 0,0 0 0,0 1 0,0-1 0,0 0 0,0 0 0,-1 0 0,1 1 0,0-1 0,0 0 0,0 1 0,0-1 0,0 0 0,-1 1 0,1-1 0,0 1 0,0 0 0,-1-1 0,1 1 0,0 0 0,-1-1 0,1 1 0,-1 0 0,1 0 0,-1-1 0,1 1 0,-1 0 0,0 0 0,1 0 0,-1 0 0,0 0 0,0-1 0,1 1 0,-1 0 0,0 0 0,0 0 0,0 0 0,0 0 0,0 0 0,-1 1 0,-2 43 0,-2-25 0,-1 0 0,-1-1 0,-1 0 0,0 0 0,-21 32 0,29-51-4,1 1 0,-1-1 0,0 0 0,0 1 0,0-1 0,-1 0-1,1 0 1,0 1 0,0-1 0,0 0 0,0 1 0,0-1 0,0 0 0,0 0 0,0 1 0,-1-1 0,1 0 0,0 0 0,0 1 0,0-1-1,0 0 1,-1 0 0,1 0 0,0 1 0,0-1 0,-1 0 0,1 0 0,0 0 0,0 0 0,-1 0 0,1 1 0,0-1 0,0 0-1,-1 0 1,1 0 0,0 0 0,-1 0 0,1 0 0,0 0 0,0 0 0,-1 0 0,1 0 0,0 0 0,-1 0 0,1 0 0,0 0 0,0 0-1,-1-1 1,1 1 0,0 0 0,-1 0 0,1-20-666,9-29-2254,14-51-9504,-14 38 764</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07.206"/>
    </inkml:context>
    <inkml:brush xml:id="br0">
      <inkml:brushProperty name="width" value="0.025" units="cm"/>
      <inkml:brushProperty name="height" value="0.025" units="cm"/>
    </inkml:brush>
  </inkml:definitions>
  <inkml:trace contextRef="#ctx0" brushRef="#br0">1 26 19891,'0'0'10826,"37"-26"-36899</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07.565"/>
    </inkml:context>
    <inkml:brush xml:id="br0">
      <inkml:brushProperty name="width" value="0.025" units="cm"/>
      <inkml:brushProperty name="height" value="0.025" units="cm"/>
    </inkml:brush>
  </inkml:definitions>
  <inkml:trace contextRef="#ctx0" brushRef="#br0">201 0 17905,'0'0'2877,"-7"15"-240,-17 34-1929,-87 197 4558,99-213-4784,1 0 0,2 0 0,2 1 0,0 0 0,3 0 0,-1 36 0,3-46-468,1-17-74,1-1 0,-1 0-1,1 1 1,1-1 0,-1 0 0,1 1 0,0-1 0,0 0 0,3 9 0,-3-14-72,-1-1-1,0 0 1,0 1 0,0-1 0,0 1 0,1-1-1,-1 0 1,0 1 0,0-1 0,1 0 0,-1 1-1,0-1 1,1 0 0,-1 1 0,0-1 0,1 0-1,-1 0 1,0 1 0,1-1 0,-1 0-1,1 0 1,-1 0 0,0 1 0,1-1 0,-1 0-1,1 0 1,-1 0 0,1 0 0,-1 0 0,0 0-1,1 0 1,-1 0 0,1 0 0,-1 0 0,1 0-1,-1 0 1,1-1 0,-1 1 0,0 0 0,1 0-1,-1 0 1,1 0 0,-1-1 0,0 1 0,1 0-1,-1-1 1,12-17-6605,-5-5-1377</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07.918"/>
    </inkml:context>
    <inkml:brush xml:id="br0">
      <inkml:brushProperty name="width" value="0.025" units="cm"/>
      <inkml:brushProperty name="height" value="0.025" units="cm"/>
    </inkml:brush>
  </inkml:definitions>
  <inkml:trace contextRef="#ctx0" brushRef="#br0">197 51 22774,'0'0'4857,"-2"-9"-3057,1 6-1667,-10-26 753,10 29-865,0-1-1,1 0 1,-1 0-1,0 0 0,0 1 1,0-1-1,0 0 0,0 1 1,0-1-1,0 1 1,0-1-1,0 1 0,0 0 1,0-1-1,0 1 0,-1 0 1,1 0-1,0 0 1,0 0-1,0 0 0,0 0 1,0 0-1,-1 0 0,1 0 1,0 0-1,0 1 1,0-1-1,0 0 0,0 1 1,0-1-1,0 1 0,-1 0 1,-12 8-19,1 0 1,1 1 0,-1 1-1,2 0 1,-1 0 0,2 1-1,-1 1 1,2-1 0,0 2-1,0-1 1,-10 25 0,18-37-3,0 0 1,1 0-1,-1 1 1,1-1-1,-1 0 1,1 0-1,-1 1 1,1-1-1,0 0 1,-1 1 0,1-1-1,0 0 1,0 1-1,0-1 1,0 0-1,1 1 1,-1-1-1,0 0 1,0 1-1,1-1 1,-1 0-1,1 0 1,-1 1-1,1-1 1,-1 0-1,2 2 1,0-2-1,-1-1 1,1 1-1,0-1 1,-1 1 0,1-1-1,0 1 1,-1-1-1,1 0 1,0 0-1,-1 0 1,1 0-1,0 0 1,-1 0 0,1 0-1,0 0 1,0-1-1,1 0 1,11-3 1,-1-1 0,-1 0 0,24-13 0,49-38-132,16-9-44,-101 64 168,1 1 1,0-1 0,-1 0 0,1 1 0,0-1-1,0 1 1,-1 0 0,1-1 0,0 1 0,0 0 0,0-1-1,-1 1 1,1 0 0,0 0 0,0 0 0,0 0 0,0 0-1,-1 0 1,1 0 0,0 0 0,0 0 0,0 0-1,0 0 1,0 0 0,-1 1 0,1-1 0,0 0 0,0 1-1,0-1 1,-1 0 0,1 1 0,0-1 0,-1 1 0,1-1-1,0 1 1,-1 0 0,2 0 0,-1 2 16,-1 0-1,1-1 1,0 1 0,-1 0 0,0 0 0,1 0 0,-1 0-1,0-1 1,-1 1 0,1 0 0,-1 4 0,-22 76 387,22-80-391,-18 62 82,19-65-93,0 0-1,0 1 1,0-1 0,0 0 0,0 0 0,0 1 0,0-1 0,0 0 0,0 0 0,1 1 0,-1-1 0,0 0 0,0 0-1,0 1 1,0-1 0,0 0 0,0 0 0,0 1 0,1-1 0,-1 0 0,0 0 0,0 0 0,0 1 0,1-1 0,-1 0 0,0 0-1,0 0 1,0 0 0,1 0 0,-1 0 0,0 1 0,0-1 0,1 0 0,-1 0 0,0 0 0,0 0 0,1 0 0,-1 0-1,0 0 1,0 0 0,1 0 0,-1 0 0,0 0 0,1 0 0,18-5-291,16-10-807,32-23-3579,1-2-3322,-17 7-874</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08.261"/>
    </inkml:context>
    <inkml:brush xml:id="br0">
      <inkml:brushProperty name="width" value="0.025" units="cm"/>
      <inkml:brushProperty name="height" value="0.025" units="cm"/>
    </inkml:brush>
  </inkml:definitions>
  <inkml:trace contextRef="#ctx0" brushRef="#br0">208 268 18257,'-15'10'2338,"0"-1"-1728,-19 12 1641,-31 24-1,57-40-1865,1 1 0,0 0 0,0 1 0,0 0 1,1 0-1,0 0 0,1 1 0,-1-1 0,1 2 0,1-1 0,-4 9 0,7-17-384,1 1 1,0 0-1,0-1 0,-1 1 0,1 0 0,0-1 0,0 1 0,0-1 0,0 1 0,0 0 0,0-1 0,0 1 0,0 0 0,0-1 0,0 1 1,0 0-1,1-1 0,-1 1 0,0 0 0,0-1 0,1 1 0,-1-1 0,0 1 0,1-1 0,-1 1 0,0-1 0,1 1 0,-1-1 0,1 1 1,-1-1-1,1 1 0,-1-1 0,2 1 0,25 2-37,32-19 62,-23 0-10,-1-2-1,0-2 1,-1-1 0,-1-1 0,47-43-1,-22 11 178,93-111 1,-103 99 466,-45 60-360,-5 7-27,-27 32 31,13-15-268,-22 28 54,1 0-1,2 3 1,-47 87 0,78-129-90,1 1 0,0 0 0,0-1 0,1 1 0,-3 16 0,5-22 0,0-1 0,0 1 0,0-1 0,0 0 0,0 1 0,0-1 0,0 1 0,1-1 0,-1 0 0,0 1 0,1-1 0,-1 1 0,1-1 0,0 0 0,-1 0 0,1 1 0,0-1 0,0 0 0,0 0 0,-1 0 0,1 0 0,1 0 0,-1 0 0,0 0 0,0 0 0,0 0 0,0-1 0,1 1 0,-1 0 0,0-1 0,0 1 0,1-1 0,-1 1 0,1-1 0,-1 0 0,0 0 0,1 1 0,-1-1 0,3 0 0,57-2-2629,-44 0 483,0-2-1,-1 0 1,0-1-1,0-1 1,0 0-1,20-12 1,5-5-8867</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08.636"/>
    </inkml:context>
    <inkml:brush xml:id="br0">
      <inkml:brushProperty name="width" value="0.025" units="cm"/>
      <inkml:brushProperty name="height" value="0.025" units="cm"/>
    </inkml:brush>
  </inkml:definitions>
  <inkml:trace contextRef="#ctx0" brushRef="#br0">210 29 15631,'0'0'13404,"-12"-6"-11017,4 2-1982,4 1-358,1 1 0,-1 0 0,0 0 0,0 0 0,0 1 0,0-1 0,0 1 0,0 0 0,-1 0 0,1 0 0,0 1 0,0 0 0,-1-1 0,1 1 0,0 1 0,-1-1 0,1 1 0,0 0 0,-7 1 0,-49 32-47,57-32 0,0-1 0,1 1 0,-1 0 0,1 0 0,0 0 0,0 1 0,-1-1 0,1 0 0,1 1 0,-1-1 0,0 1 0,1 0 0,-1 0 0,1-1 0,0 1 0,0 0 0,0 0 0,0 0 0,0 5 0,1-7 0,1 0 0,-1 0 0,1 0 0,-1 0 0,1 0 0,0 0 0,-1 0 0,1 0 0,0-1 0,0 1 0,0 0 0,0 0 0,0-1 0,0 1 0,0-1 0,0 1 0,0-1 0,0 1 0,0-1 0,0 1 0,0-1 0,0 0 0,0 0 0,0 1 0,1-1 0,-1 0 0,2 0 0,41 2 0,-35-2 0,29 0 0,55 4 0,-87-3 0,1 0 0,-1 0 0,0 0 0,0 1 0,-1 0 0,1 0 0,0 1 0,-1 0 0,1 0 0,-1 0 0,0 0 0,5 5 0,-8-7 0,-1 0 0,0 0 0,0 1 0,0-1 0,0 0 0,0 0 0,0 1 0,0-1 0,0 1 0,-1-1 0,1 1 0,0-1 0,-1 1 0,0-1 0,1 1 0,-1-1 0,0 1 0,1 0 0,-1-1 0,0 1 0,0-1 0,0 1 0,-1 0 0,1-1 0,0 1 0,-1 0 0,1-1 0,-1 1 0,1-1 0,-1 1 0,0-1 0,1 0 0,-1 1 0,0-1 0,0 1 0,0-1 0,0 0 0,0 0 0,-1 0 0,1 0 0,0 0 0,0 0 0,-3 2 0,-5 3 0,-1 0 0,1 0 0,-1-1 0,-19 8 0,-70 19-767,91-30 283,-1 0 0,1-1 0,0 1 0,0-2 0,-1 1 0,1-1 0,0-1 0,-1 1 0,1-2 0,-10-1 0,-4-12-11650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08.965"/>
    </inkml:context>
    <inkml:brush xml:id="br0">
      <inkml:brushProperty name="width" value="0.025" units="cm"/>
      <inkml:brushProperty name="height" value="0.025" units="cm"/>
    </inkml:brush>
  </inkml:definitions>
  <inkml:trace contextRef="#ctx0" brushRef="#br0">251 11 10186,'0'0'9716,"-5"10"-7869,-18 40-115,1 0 1,3 2-1,-13 58 1,19-59-1316,-2-1 0,-3 0 1,-2-2-1,-35 65 0,31-77 434,19-30-201,18-24-437,32-54-140,-3-2 1,35-85 0,42-75-7,-115 227-98,0 0-1,0 1 1,1 0 0,0 0 0,0 0-1,0 1 1,1-1 0,0 1 0,0 1-1,0-1 1,11-5 0,-14 9 13,0 0 1,1 0-1,-1 0 0,0 0 1,1 0-1,-1 1 0,1-1 1,-1 1-1,0 0 0,1 0 0,-1 1 1,1-1-1,-1 0 0,0 1 1,1 0-1,-1 0 0,0 0 1,0 0-1,1 1 0,-1-1 1,0 1-1,0 0 0,-1 0 1,1 0-1,0 0 0,-1 0 1,5 5-1,-5-5-2,0-1 0,0 1 1,-1 0-1,1 0 0,-1 0 0,1-1 1,-1 1-1,0 1 0,0-1 0,0 0 1,0 0-1,0 0 0,0 1 0,-1-1 1,1 0-1,-1 1 0,1-1 0,-1 0 1,0 1-1,0-1 0,0 0 0,0 1 1,-1-1-1,1 1 0,0-1 0,-1 0 1,0 1-1,0-1 0,1 0 0,-1 0 1,0 0-1,-1 0 0,1 0 1,0 0-1,-1 0 0,1 0 0,-1 0 1,0 0-1,-2 1 0,-7 7 89,-1 0 1,0-1-1,-1-1 1,-25 14-1,31-19-32,-20 12 157,0-1-1,-1-1 1,-44 13-1,64-27-1712,12-8-277,14-8-1957,15-10-3080,4-4-2146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34:25.223"/>
    </inkml:context>
    <inkml:brush xml:id="br0">
      <inkml:brushProperty name="width" value="0.025" units="cm"/>
      <inkml:brushProperty name="height" value="0.025" units="cm"/>
    </inkml:brush>
  </inkml:definitions>
  <inkml:trace contextRef="#ctx0" brushRef="#br0">1 165 8360,'0'0'5109,"10"4"-4970,7 2 71,-1-2-1,0 0 1,1-1 0,0-1 0,0 0 0,0-1 0,0-1 0,23-2 0,1021-59 3513,4 53-1625,-934 8-1747,371 5-125,577-14 1218,-243-15-509,-702 21-503,91-8-128,319-57 1,-530 65-271,6-2 155,-10 5-4752,-16-2-3376</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49.618"/>
    </inkml:context>
    <inkml:brush xml:id="br0">
      <inkml:brushProperty name="width" value="0.025" units="cm"/>
      <inkml:brushProperty name="height" value="0.025" units="cm"/>
    </inkml:brush>
  </inkml:definitions>
  <inkml:trace contextRef="#ctx0" brushRef="#br0">1 44 17360,'0'0'3241,"12"-7"-1255,-3 2-1606,-2 1-101,0 0 0,1 0 0,-1 0 0,1 1 0,0 1 0,0-1 0,0 1 0,0 0 0,0 1-1,10-1 1,1 2 167,0 0 0,-1 1 0,1 1 0,0 1 0,-1 1 0,0 0 0,23 9 0,-36-11-411,1 0-1,-1 1 1,1 0-1,-1-1 1,0 2-1,0-1 1,-1 1 0,1-1-1,-1 1 1,0 1-1,1-1 1,-2 1-1,1-1 1,-1 1-1,1 0 1,-1 0-1,-1 1 1,1-1-1,-1 0 1,0 1-1,0 0 1,0-1-1,-1 1 1,0 0-1,0 0 1,0 11 0,-2-7 122,0 0 1,0 0 0,-1 0 0,-1 0 0,1 0-1,-1 0 1,-8 15 0,0 4 32,10-28-242,1 0 0,-1 0 0,1 0 0,0 0 0,0 1 0,-1-1 1,1 0-1,0 0 0,0 0 0,0 0 0,0 1 0,0-1 0,0 0 1,1 0-1,-1 0 0,0 0 0,1 0 0,-1 0 0,1 1 1,-1-1-1,1 0 0,-1 0 0,1 0 0,0 0 0,-1-1 0,1 1 1,0 0-1,0 0 0,0 0 0,-1 0 0,1-1 0,0 1 0,0 0 1,2 0-1,46 14-2305,-15-6 1537,-28-6 814,0 0-1,0 0 0,-1 0 1,1 1-1,-1 0 0,0 0 1,0 0-1,0 1 1,0 0-1,-1 0 0,0 0 1,0 0-1,0 0 0,3 8 1,-5-10 93,-1 1 0,0-1 0,0 1 0,0-1 0,0 1 0,-1-1 0,1 1 0,-1 0 0,0-1 0,0 1 0,0 0 0,0-1 1,-1 1-1,0 0 0,0-1 0,0 1 0,0-1 0,0 0 0,0 1 0,-1-1 0,0 0 0,0 0 0,0 1 0,0-1 0,0-1 0,-1 1 0,-3 3 0,-7 7 195,-1 0-1,-1-1 0,0-1 0,0-1 1,-1 0-1,-33 15 0,37-20-148,0 0 0,-1-1 0,0 0 0,0-1 0,0 0 1,0-1-1,-1 0 0,1-1 0,-1-1 0,-19-2 0,28 1-137,0 0 0,0-1 0,0 1 0,0-1 0,0-1 0,0 1 0,0-1 0,1 1 0,-1-1-1,1-1 1,0 1 0,0-1 0,0 1 0,0-1 0,1 0 0,0 0 0,-1-1 0,1 1 0,1-1 0,-1 1 0,1-1 0,0 0 0,0 0 0,0 0 0,1 0 0,-1-1 0,1 1 0,0-9 0,1 13-187,0-1 1,0 1 0,1-1 0,-1 1-1,0 0 1,1 0 0,-1-1 0,1 1 0,-1 0-1,1-1 1,0 1 0,0 0 0,-1 0 0,1 0-1,0 0 1,0 0 0,0 0 0,0 0-1,0 0 1,0 0 0,1 1 0,-1-1 0,0 0-1,0 1 1,2-1 0,38-11-7995,-31 9 6037,21-4-5230</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10.240"/>
    </inkml:context>
    <inkml:brush xml:id="br0">
      <inkml:brushProperty name="width" value="0.025" units="cm"/>
      <inkml:brushProperty name="height" value="0.025" units="cm"/>
    </inkml:brush>
  </inkml:definitions>
  <inkml:trace contextRef="#ctx0" brushRef="#br0">161 275 18930,'0'0'2472,"-5"9"-529,-50 74 1734,29-47-1571,-40 75 1,65-109-2091,0 0 1,0 0-1,0 0 1,0 0-1,0 0 1,1 0 0,-1 0-1,1 1 1,-1-1-1,1 0 1,0 0-1,0 1 1,0-1-1,0 4 1,1-5 0,-1-1 1,1 1 0,-1-1-1,1 1 1,-1-1-1,1 0 1,-1 1 0,1-1-1,-1 0 1,1 1 0,-1-1-1,1 0 1,-1 0 0,1 0-1,0 1 1,-1-1-1,1 0 1,-1 0 0,1 0-1,0 0 1,-1 0 0,1 0-1,-1 0 1,1 0 0,0 0-1,-1-1 1,1 1 0,-1 0-1,1 0 1,0 0-1,-1-1 1,1 1 0,6-3 58,-1 0 0,0-1 0,0 1 1,-1-1-1,1 0 0,-1 0 0,0-1 1,6-5-1,1-4-75,0-1 0,-1 0 0,-1-1 1,0 0-1,-1 0 0,-1-1 0,0 0 0,-2-1 0,0 0 0,-1 0 1,0 0-1,-2 0 0,3-26 0,-6 44-2,0 0-1,0-1 1,0 1-1,1 0 1,-1-1 0,0 1-1,0-1 1,0 1-1,0 0 1,0-1 0,0 1-1,0-1 1,0 1 0,0 0-1,0-1 1,0 1-1,0-1 1,-1 1 0,1 0-1,0-1 1,0 1-1,0 0 1,0-1 0,-1 1-1,1 0 1,0-1-1,0 1 1,-1 0 0,1-1-1,0 1 1,0 0-1,-1-1 1,1 1 0,0 0-1,-1 0 1,1 0-1,-1-1 1,1 1 0,0 0-1,-1 0 1,1 0 0,0 0-1,-1 0 1,1 0-1,-1 0 1,1 0 0,0 0-1,-1 0 1,1 0-1,-1 0 1,1 0 0,0 0-1,-1 0 1,1 0-1,-1 0 1,1 0 0,0 1-1,-1-1 1,1 0-1,0 0 1,-1 0 0,1 1-1,0-1 1,-1 0-1,1 0 1,0 1 0,-1 0-1,-19 21-293,19-20 105,-1 0 0,1 1-1,0-1 1,-1 0 0,1 0 0,0 1-1,1-1 1,-1 1 0,0-1 0,1 1-1,-1-1 1,1 1 0,0-1-1,0 1 1,0-1 0,0 1 0,0-1-1,1 1 1,-1-1 0,1 1-1,-1-1 1,1 1 0,0-1 0,0 0-1,0 1 1,0-1 0,1 0-1,-1 0 1,1 0 0,-1 0 0,1 0-1,0 0 1,0 0 0,-1 0 0,1-1-1,0 1 1,1-1 0,-1 0-1,0 1 1,0-1 0,1 0 0,-1 0-1,0 0 1,4 0 0,12 4-1382,-1-1-1,0-1 1,1 0 0,0-1 0,18-1 0,-11 1 116,45-1-844,-66-1 2671,0-1 0,1 1 0,-1-1-1,0 1 1,0-1 0,0-1 0,0 1 0,-1-1 0,1 1-1,0-1 1,-1 0 0,1 0 0,3-3 0,-6 4-177,0 1-1,0-1 1,-1 1 0,1-1 0,0 1 0,0-1 0,-1 0 0,1 1-1,0-1 1,-1 0 0,1 1 0,-1-1 0,1 0 0,-1 0 0,1 0 0,-1 0-1,0 1 1,1-1 0,-1 0 0,0 0 0,0 0 0,0 0 0,1 0-1,-1 0 1,0 0 0,0 0 0,0 0 0,0 0 0,-1 1 0,1-1 0,0 0-1,0 0 1,-1 0 0,1 0 0,0 0 0,-1 0 0,1 1 0,-1-1-1,1 0 1,-1 0 0,1 0 0,-1 1 0,0-1 0,1 0 0,-1 1 0,0-1-1,1 1 1,-1-1 0,0 1 0,0-1 0,0 1 0,1-1 0,-1 1-1,0 0 1,0-1 0,-1 1 0,-2-1-13,0-1-1,0 1 1,-1 0 0,1 1-1,0-1 1,0 1-1,-1-1 1,1 1 0,0 1-1,-1-1 1,-6 2-1,4 1-76,-1 1 0,0 0-1,1 0 1,0 0 0,0 1-1,0 0 1,1 1 0,-12 11-1,14-13-7,1 0 0,-1 0 0,1 0 0,0 0-1,0 1 1,0-1 0,1 1 0,-1 0 0,1 0 0,0 0 0,1 0-1,-1 0 1,1 0 0,0 0 0,0 9 0,1-13-85,0 0 1,0-1 0,0 1-1,0 0 1,1-1 0,-1 1-1,0 0 1,1-1 0,-1 1-1,0-1 1,1 1 0,-1-1-1,1 1 1,-1-1 0,0 1-1,1-1 1,-1 1 0,1-1-1,0 1 1,-1-1 0,1 0-1,-1 1 1,1-1 0,0 0-1,-1 0 1,1 0 0,0 1-1,0-1 1,29 1 312,25-14 146,-38 6-436,-1-2 0,1 0 0,-1-1 0,-1-1 1,18-15-1,-27 22-79,-1-1 0,0 0 0,0 0 0,0 0 0,0 0 0,-1-1 0,0 0-1,0 0 1,-1 0 0,1 0 0,-2-1 0,1 0 0,0 1 0,-1-1 0,-1 0 0,3-11 0,-4 17-31,0 1-1,0 0 1,-1-1 0,1 1 0,0-1-1,0 1 1,0 0 0,0-1 0,0 1-1,0 0 1,-1-1 0,1 1-1,0 0 1,0 0 0,-1-1 0,1 1-1,0 0 1,0-1 0,-1 1 0,1 0-1,0 0 1,-1 0 0,1-1 0,0 1-1,-1 0 1,1 0 0,0 0-1,-1 0 1,1 0 0,0 0 0,-1 0-1,1 0 1,-1 0 0,1 0 0,0 0-1,-1 0 1,1 0 0,0 0-1,-1 0 1,1 0 0,0 0 0,-1 0-1,1 0 1,0 0 0,-1 1 0,1-1-1,0 0 1,-1 0 0,1 0-1,0 1 1,-1-1 0,1 0 0,0 0-1,0 1 1,-1-1 0,1 0 0,0 1-1,0-1 1,-19 19-3389,17-17 3317,1 1 0,0 0 1,0-1-1,0 1 0,1 0 0,-1 0 0,0 0 1,1 0-1,0 0 0,0-1 0,0 1 0,0 0 0,0 0 1,0 0-1,1 0 0,0 0 0,-1 0 0,1-1 1,0 1-1,0 0 0,0 0 0,1-1 0,-1 1 0,1-1 1,0 0-1,-1 1 0,1-1 0,0 0 0,0 0 0,0 0 1,1 0-1,-1 0 0,0 0 0,1-1 0,-1 1 1,1-1-1,0 0 0,-1 0 0,1 0 0,0 0 0,0 0 1,3 0-1,2 1 54,0-1 1,0 0 0,0 0-1,0-1 1,0 0 0,0 0-1,0-1 1,0 0 0,0 0-1,0-1 1,0 0 0,-1 0-1,1-1 1,12-6-1,-14 5 534,-1 1 0,1-1 0,-1 0 0,0 0 0,0 0 0,0-1 0,0 0 0,-1 0 0,0 0 0,0 0 0,0-1 0,-1 0 0,0 0 0,0 0-1,0 0 1,-1 0 0,0 0 0,0-1 0,0 1 0,-1-1 0,1-8 0,-2 15-415,0 0 0,0-1 0,0 1 0,0 0 0,0 0 0,0-1 0,0 1-1,0 0 1,0 0 0,0-1 0,0 1 0,0 0 0,0-1 0,0 1 0,0 0 0,0 0 0,-1 0 0,1-1 0,0 1 0,0 0 0,0 0 0,0-1 0,0 1 0,-1 0-1,1 0 1,0 0 0,0-1 0,0 1 0,-1 0 0,1 0 0,0 0 0,0 0 0,-1 0 0,1 0 0,0-1 0,0 1 0,-1 0 0,1 0 0,0 0 0,0 0 0,-1 0-1,1 0 1,0 0 0,-1 0 0,-14 8 253,-10 14-237,24-21-44,-61 81 413,58-76-273,0-1-1,1 1 1,0 0 0,0 0-1,0 0 1,1 0 0,0 1-1,0-1 1,0 1 0,1-1-1,0 1 1,0 12 0,2-18-124,-1 0-1,1 0 1,-1 0 0,1-1 0,0 1 0,0 0 0,-1 0-1,1-1 1,0 1 0,0 0 0,0-1 0,0 1 0,0-1-1,-1 1 1,1-1 0,0 0 0,0 1 0,0-1 0,0 0-1,0 0 1,0 0 0,1 1 0,-1-1 0,0 0 0,0 0-1,0-1 1,0 1 0,0 0 0,0 0 0,0 0 0,0-1-1,1 1 1,38-10 621,-1-5-448,-1-3 0,0-1 0,-2-2 1,0-1-1,-1-2 0,-1-1 0,-2-2 1,45-47-1,-62 57-119,0 0 0,20-32 1,-32 43-58,1 1 0,-1-1 1,0 0-1,-1 0 0,0 0 1,1 0-1,-2 0 1,1-1-1,-1 1 0,0 0 1,0-1-1,-1 1 1,0-10-1,0 15-13,0 0 1,-1 0-1,1 0 0,0 0 0,-1 1 1,1-1-1,-1 0 0,1 0 1,-1 0-1,1 1 0,-1-1 1,1 0-1,-1 1 0,0-1 0,1 0 1,-1 1-1,0-1 0,0 1 1,1-1-1,-1 1 0,0-1 1,0 1-1,0 0 0,0-1 1,0 1-1,1 0 0,-1 0 0,0 0 1,0 0-1,0 0 0,0 0 1,0 0-1,0 0 0,0 0 1,0 0-1,0 0 0,1 0 0,-1 1 1,0-1-1,0 0 0,0 1 1,0-1-1,0 1 0,-1 0 1,-38 22-128,15-1 158,1 1 1,1 1-1,1 1 0,1 0 1,1 2-1,2 1 0,0 0 0,2 1 1,-15 37-1,28-60-28,1-1 0,0 1 0,0-1 0,1 1 0,0 0 0,0-1 0,0 1 0,0 0 0,1 0 0,0 0 0,1 7 0,0-11 0,0 0 0,0 1 0,0-1 0,0-1 0,1 1 0,-1 0 0,1 0 0,-1 0 0,1-1 0,-1 1 0,1-1 0,0 1 0,0-1 0,0 0 0,0 1 0,0-1 0,0 0 0,0 0 0,0-1 0,0 1 0,0 0 0,1-1 0,-1 1 0,0-1 0,1 0 0,-1 0 0,0 0 0,0 0 0,5-1 0,10 1 0,0-1 0,0-1 0,0-1 0,-1 0 0,1-1 0,-1-1 0,0 0 0,-1-2 0,1 1 0,-1-2 0,15-10 0,-7 3 0,0-1 0,-2-1 0,0-1 0,-1 0 0,0-2 0,16-23 0,-27 29 0,-14 13 0,-19 16 0,-2 9 0,-35 41 0,54-57 0,1 1 0,-1-1 0,2 1 0,-1 1 0,1-1 0,0 1 0,1 0 0,1 0 0,-5 17 0,7-26 0,1 1 0,0-1 0,0 0 0,0 0 0,0 0 0,0 0 0,0 0 0,0 0 0,0 0 0,0 1 0,1-1 0,-1 0 0,0 0 0,1 0 0,-1 0 0,0 0 0,1 0 0,0 0 0,-1 0 0,1 0 0,-1 0 0,1-1 0,0 1 0,0 0 0,0 0 0,-1-1 0,3 2 0,-1-1 0,1 0 0,-1 0 0,1 0 0,0 0 0,0-1 0,-1 1 0,1-1 0,0 1 0,0-1 0,5-1 0,4 0 0,0-1 0,0 0 0,0-1 0,15-5 0,7-6 0,-1-2 0,0 0 0,-1-3 0,-1 0 0,-1-2 0,-1-1 0,37-37 0,-87 79 0,-39 45 0,56-60 0,0 0 0,1 0 0,0 0 0,0 1 0,0-1 0,0 1 0,1 0 0,0 0 0,0 0 0,0 0 0,0 10 0,2-14-44,0-1-1,1 1 1,-1 0 0,1-1-1,-1 1 1,1 0 0,0-1-1,0 1 1,0-1 0,0 0-1,0 1 1,0-1 0,0 0-1,0 1 1,0-1 0,0 0-1,1 0 1,-1 0 0,1 0 0,-1 0-1,1 0 1,-1-1 0,1 1-1,-1 0 1,1-1 0,0 1-1,-1-1 1,1 0 0,0 1-1,-1-1 1,1 0 0,0 0-1,2 0 1,67 0-4958,-66-1 4299,46-5-8933</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11.315"/>
    </inkml:context>
    <inkml:brush xml:id="br0">
      <inkml:brushProperty name="width" value="0.025" units="cm"/>
      <inkml:brushProperty name="height" value="0.025" units="cm"/>
    </inkml:brush>
  </inkml:definitions>
  <inkml:trace contextRef="#ctx0" brushRef="#br0">174 1 19827,'-1'20'562,"-1"1"0,-1-1 0,-1 1 0,0-1-1,-10 25 1,-45 103 4345,39-106-3742,3 1 1,1 1-1,-14 65 1,29-107-1166,1 0 0,-1 0 0,1 1 0,-1-1 0,1 0 0,0 0 0,0 1 0,0-1 0,0 0 0,0 0 0,1 0 0,-1 1 0,1-1 0,-1 0 0,1 0 0,0 0 0,0 0 0,0 0 0,0 0 0,0 0 0,3 3 0,-2-4 0,1 0 0,-1 0 0,1 0 0,-1 0 0,1 0 0,0-1 0,-1 1 0,1-1 0,0 1 0,-1-1 0,1 0 0,0 0 0,0-1 0,-1 1 0,1-1 0,0 1 0,-1-1 0,4-1 0,12-3 0,-1-1 0,0-1 0,-1-1 0,1 0 0,-2-1 0,1-1 0,22-18 0,-12 7 0,-1-2 0,-1 0 0,26-34 0,-29 20 0,-22 27 0,-17 19 0,6 0-9,0 2 0,0-1 0,1 2 0,0-1 1,1 1-1,0 1 0,1 0 0,-13 24 0,22-37-74,0 0 1,0 1-1,0-1 1,0 0-1,0 0 1,0 0-1,0 1 1,0-1-1,0 0 1,0 0-1,-1 0 1,1 1-1,0-1 1,1 0-1,-1 0 1,0 0-1,0 1 1,0-1-1,0 0 1,0 0-1,0 0 1,0 1-1,0-1 1,0 0-1,0 0 1,0 0-1,1 1 1,-1-1-1,0 0 1,0 0-1,0 0 1,0 0-1,0 0 1,1 1-1,-1-1 1,0 0-1,0 0 1,0 0-1,1 0 1,-1 0-1,0 0 1,0 0-1,1 0 1,13 2-3778,-13-3 3513,0 1 0,0 0 1,0 0-1,0 0 0,0-1 0,0 1 0,0 0 1,0 1-1,0-1 0,0 0 0,0 0 0,0 0 0,0 0 1,0 1-1,0-1 0,0 1 0,0-1 0,-1 0 1,1 1-1,0 0 0,0-1 0,0 1 0,0-1 1,-1 1-1,1 0 0,0 0 0,-1-1 0,1 1 0,0 2 1,-1-2 404,0 1 0,0 0 0,1-1 0,-1 1 0,0 0 0,0-1 0,1 1 0,-1 0 0,1-1 0,-1 1 0,1-1 0,0 1 0,0-1 0,0 1 0,0-1 0,0 1 0,0-1 0,0 0 0,0 0 0,0 0 0,2 2 0,-1-3 62,1 0-1,-1 1 0,1-1 0,-1 0 1,0-1-1,1 1 0,-1 0 1,1-1-1,-1 1 0,1-1 0,-1 0 1,0 1-1,0-1 0,1 0 1,-1-1-1,3-1 0,20-11 938,0-2 0,-1 0-1,0-2 1,-1 0 0,-2-2-1,0 0 1,31-40 0,-21 19-184,-2 0 1,-2-2-1,34-73 0,-51 91-865,-10 25-13,0 0 1,0 0-1,0 0 0,0 0 0,0 0 1,0 0-1,0 0 0,-1 0 0,1 0 1,0 0-1,0 0 0,0 0 0,0 0 1,0 0-1,0 0 0,0 0 0,0 0 1,0 0-1,-1 0 0,1 0 0,0 0 1,0 0-1,0 0 0,0 0 0,0 0 1,0 0-1,0 0 0,0 0 0,0 0 1,-1 0-1,1 0 0,0 0 0,0 0 1,0 0-1,0 0 0,0 0 0,0 0 1,0 0-1,0 0 0,0 0 0,0 0 1,0 0-1,-1 0 0,1-1 0,0 1 1,0 0-1,0 0 0,0 0 0,0 0 1,0 0-1,0 0 0,0 0 0,0 0 1,0 0-1,0-1 0,-27 39-153,-7 19 660,-48 113 1,70-141-301,2 1 1,1 0 0,1 1 0,2 0-1,1 0 1,-1 34 0,6-60-185,0 0 1,0 1 0,0-1 0,1 0 0,0 0-1,0 0 1,0 0 0,1 0 0,0 0-1,4 9 1,-5-12-5,1 0 1,-1 0-1,1 0 0,0 0 0,0 0 1,0 0-1,0-1 0,0 1 0,0-1 0,0 1 1,0-1-1,1 0 0,-1 0 0,1 0 1,-1 0-1,1 0 0,-1 0 0,1-1 1,-1 1-1,1-1 0,0 0 0,4 0 0,-5 0-10,0-1 0,0 1 0,-1-1 0,1 0 0,0 1 0,0-1 0,-1 0 0,1 0 0,0 0 0,-1 0 0,1-1 0,-1 1 0,1 0 0,-1 0 0,0-1 0,0 1 0,1-1 0,-1 0 0,0 1 0,0-1 0,0 0 0,-1 1 0,1-1 0,0 0 0,-1 0 0,1 0-1,-1 0 1,0 1 0,1-1 0,-1 0 0,0 0 0,-1-3 0,2-8 9,0 1 0,-1 0-1,-4-24 1,0 20-13,-1 0 0,0 1 0,-1-1 0,-1 1 0,-1 1 0,0-1 0,-19-24 0,17 25 0,1 0 0,0 0 0,1-1 0,1 1 0,0-2 0,1 1 0,-6-25 0,12 40 0,0-1 0,0 1 0,0-1 0,0 0 0,0 1 0,0-1 0,0 1 0,1-1 0,-1 1 0,0-1 0,0 0 0,1 1 0,-1-1 0,0 1 0,1 0 0,-1-1 0,0 1 0,1-1 0,-1 1 0,1-1 0,-1 1 0,1 0 0,-1-1 0,1 1 0,-1 0 0,1 0 0,-1-1 0,1 1 0,0 0 0,-1 0 0,1 0 0,-1-1 0,1 1 0,-1 0 0,1 0 0,0 0 0,0 0 0,30 0 0,-23 0 0,55 3 109,100 18 1,16 1-1242,-61-19-6502,4-3-13191</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23.045"/>
    </inkml:context>
    <inkml:brush xml:id="br0">
      <inkml:brushProperty name="width" value="0.025" units="cm"/>
      <inkml:brushProperty name="height" value="0.025" units="cm"/>
    </inkml:brush>
  </inkml:definitions>
  <inkml:trace contextRef="#ctx0" brushRef="#br0">0 90 8104,'0'0'8333,"11"2"-7217,28 4 57,1-1 1,0-3-1,47-2 1,135-16 166,-106 6-963,960-12 584,-1055 24-865,-15-1 112,1 0-1,0-1 1,-1 1-1,1-1 1,0 0-1,-1-1 1,14-2-1,-53-7 733,-90-9-1132,-146-3-1,-125 16-477,376 6 668,-219 12-3,203-8 18,0 2 0,1 1-1,-1 2 1,-59 24 0,72-19-13,21-14-2,0 0 1,0 0 0,0 1-1,0-1 1,0 0 0,0 0-1,0 1 1,0-1 0,0 0-1,0 1 1,0-1 0,1 0-1,-1 0 1,0 1 0,0-1-1,0 0 1,0 0 0,0 1-1,0-1 1,1 0 0,-1 0-1,0 0 1,0 1 0,0-1-1,0 0 1,1 0 0,-1 0-1,0 1 1,0-1 0,1 0-1,-1 0 1,0 0 0,0 0-1,1 0 1,-1 0 0,0 0-1,0 0 1,1 0-1,-1 0 1,1 0 0,44 5-3,1405-33 17,-1403 27-10,-333 1-781,118-1-2784,89-1-960,15-11-2562</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24.130"/>
    </inkml:context>
    <inkml:brush xml:id="br0">
      <inkml:brushProperty name="width" value="0.025" units="cm"/>
      <inkml:brushProperty name="height" value="0.025" units="cm"/>
    </inkml:brush>
  </inkml:definitions>
  <inkml:trace contextRef="#ctx0" brushRef="#br0">0 98 8136,'0'0'4052,"3"-9"-3342,-2 8-714,-1-2 100,1 1-1,0-1 1,0 1-1,-1 0 1,2-1 0,-1 1-1,0 0 1,0 0-1,1 0 1,-1 0-1,1 0 1,0 0-1,-1 0 1,1 0-1,0 1 1,0-1-1,0 1 1,0-1-1,1 1 1,-1 0-1,0 0 1,0 0-1,1 0 1,-1 0-1,1 0 1,-1 1-1,1-1 1,-1 1 0,1 0-1,-1 0 1,6 0-1,354 25 5190,-148-5-4660,647-2-257,-783-21-154,-70 1 288,-48 2-6,-806 1 1025,1325-18-2314,-228 5-271,-198 11 947,199-14 95,-228 9 64,-24 6-38,0 0 0,0 0 0,0 0-1,1 0 1,-1-1 0,0 1 0,0 0 0,0 0 0,0 0 0,0 0-1,0 0 1,0 0 0,0-1 0,1 1 0,-1 0 0,0 0-1,0 0 1,0 0 0,0 0 0,0-1 0,0 1 0,0 0 0,0 0-1,0 0 1,0 0 0,0 0 0,0-1 0,0 1 0,0 0-1,0 0 1,0 0 0,0 0 0,0 0 0,0-1 0,-1 1 0,1 0-1,0 0 1,0 0 0,0 0 0,0 0 0,0-1 0,0 1-1,0 0 1,0 0 0,0 0 0,-1 0 0,1 0 0,0 0-1,0 0 1,0 0 0,0 0 0,0 0 0,-1-1 0,1 1 0,0 0-1,0 0 1,0 0 0,-43-11 286,-207-10 301,-285 12 0,369 9-268,-227 17 136,331-7-421,62-10-41,-1 0 1,0 0 0,1 0-1,-1 0 1,0 0 0,1 0-1,-1 0 1,0 0 0,1 0-1,-1 1 1,0-1 0,1 0 0,-1 0-1,1 1 1,-1-1 0,0 0-1,1 1 1,-1-1 0,1 1-1,-1-1 1,1 1 0,-1-1-1,1 1 1,0-1 0,-1 1-1,1-1 1,-1 1 0,1 0-1,0-1 1,-1 2 0,3-1-27,-1 0 1,1 0-1,-1 0 1,1 0 0,-1 0-1,1-1 1,-1 1-1,1-1 1,0 1 0,0-1-1,-1 0 1,1 1-1,2-1 1,142 13-1775,162-6 0,-212-7 973,-62 0 512,313 2-4393,-117-5-1241,-50-3-2115</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39.660"/>
    </inkml:context>
    <inkml:brush xml:id="br0">
      <inkml:brushProperty name="width" value="0.025" units="cm"/>
      <inkml:brushProperty name="height" value="0.025" units="cm"/>
    </inkml:brush>
  </inkml:definitions>
  <inkml:trace contextRef="#ctx0" brushRef="#br0">88 76 5221,'0'0'1527,"-10"-3"-43,-3-1-858,-24-8-161,10 8 5613,37 4-3489,129 1 2106,158-3-3392,-230-2-1716,0-2-1,91-22 0,-129 18 487,-29 10-65,0 0 0,-1 1 0,1-1 0,0 0 0,0 0-1,0 0 1,0 0 0,0 0 0,0 0 0,0 0 0,-1 0-1,1 0 1,0 0 0,0 0 0,0 0 0,0 0 0,0 0-1,0 0 1,-1 0 0,1 0 0,0-1 0,0 1 0,0 0-1,0 0 1,0 0 0,0 0 0,0 0 0,-1 0 0,1 0 0,0 0-1,0 0 1,0 0 0,0-1 0,0 1 0,0 0 0,0 0-1,0 0 1,0 0 0,0 0 0,0 0 0,0 0 0,0-1-1,0 1 1,0 0 0,0 0 0,0 0 0,0 0 0,0 0-1,0 0 1,0-1 0,0 1 0,0 0 0,0 0 0,0 0 0,0 0-1,0 0 1,0 0 0,0-1 0,0 1 0,0 0 0,-56 1 689,-225 22-199,-87 4 1999,327-25-1810,89-2-165,-16 0-637,380-22-788,-186 6 178,-212 15 310,-24 1-1605,-11 0-1455,-10-3-2883</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40.267"/>
    </inkml:context>
    <inkml:brush xml:id="br0">
      <inkml:brushProperty name="width" value="0.025" units="cm"/>
      <inkml:brushProperty name="height" value="0.025" units="cm"/>
    </inkml:brush>
  </inkml:definitions>
  <inkml:trace contextRef="#ctx0" brushRef="#br0">1257 315 13869,'4'-11'694,"2"-2"-594,3-9 894,-1-1 1,8-37-1,-15 56-807,0-1 0,0 1-1,0-1 1,-1 0 0,1 0 0,-1 1-1,0-1 1,-1 0 0,1 0-1,-1 1 1,0-1 0,0 0 0,0 1-1,-1-1 1,0 1 0,1 0-1,-2-1 1,1 1 0,0 0-1,-1 0 1,-3-4 0,-4 0-114,0 2-1,0-1 1,-1 1 0,0 0-1,0 1 1,0 1 0,0 0-1,-1 0 1,-19-3 0,-15-1 16,-51-1-1,85 8-79,-112-6 15,-141 9 0,198 3 51,0 3-1,1 3 1,-114 34 0,165-40 23,1 0 0,0 1 0,0 0 0,1 1 1,-1 1-1,2 0 0,-1 1 0,1 1 0,0-1 1,1 2-1,1 0 0,-1 0 0,-8 13 0,13-14-51,1-1 0,0 1 0,0 0-1,1 0 1,0 0 0,1 1 0,0 0 0,0-1-1,1 1 1,1 0 0,0 0 0,1 0 0,0 0-1,0 0 1,1 0 0,1 0 0,-1 0-1,7 19 1,-1-13-17,0 0 0,1 0 0,1 0-1,0-1 1,1 0 0,1-1 0,0 0 0,1-1-1,1 0 1,0-1 0,19 14 0,2-1 46,0-1 0,2-1 0,71 33 0,-63-37 167,0-2-1,1-2 1,1-2 0,0-2-1,49 6 1,-67-14-12,-1-2-1,1 0 1,0-2 0,-1-1-1,1-2 1,-1 0 0,0-2-1,0-1 1,0-1 0,27-12-1,-30 9-186,1-1 0,-2-1 0,0-2 0,0 0 0,-1-1 0,31-29 0,-43 34 10,-1 0 1,0-1-1,0 1 0,-1-2 0,-1 1 0,0-1 1,0 0-1,-1 0 0,-1-1 0,0 0 1,-1 0-1,0 0 0,-1-1 0,3-21 0,-4 15-19,-1 0 0,-1 0 0,0-1 0,-2 1 0,0 0 0,-1 0 0,-1 1 0,-13-37 0,14 47-44,-1 1-1,-1-1 1,1 1-1,-1 1 1,-1-1 0,0 1-1,0 0 1,0 0-1,0 0 1,-1 1-1,0 0 1,-1 1-1,0-1 1,1 1-1,-1 1 1,-1-1-1,1 2 1,-1-1 0,1 1-1,-1 0 1,-15-2-1,0 1-130,0 1 0,0 1 0,0 2 0,-1 0 0,-37 6 0,-28 10-3461,2 6-5790,31-4-7553</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42.053"/>
    </inkml:context>
    <inkml:brush xml:id="br0">
      <inkml:brushProperty name="width" value="0.025" units="cm"/>
      <inkml:brushProperty name="height" value="0.025" units="cm"/>
    </inkml:brush>
  </inkml:definitions>
  <inkml:trace contextRef="#ctx0" brushRef="#br0">1265 168 9513,'0'0'8963,"6"-9"-7639,-3 5-1337,0-2 340,1 1 0,-1-1 0,1 0 0,-2 0 0,5-11 0,-6 15-255,-1 0 0,1 0-1,-1 0 1,0 0 0,1 1 0,-1-1-1,0 0 1,0 0 0,-1 0-1,1 0 1,0 0 0,0 1 0,-1-1-1,1 0 1,-1 0 0,0 0-1,0 1 1,1-1 0,-1 0 0,0 1-1,0-1 1,-1 1 0,1-1-1,0 1 1,0 0 0,-1-1 0,1 1-1,-1 0 1,1 0 0,-1 0-1,-2-1 1,-12-5-71,-1 2 0,1 0 0,-1 1 0,0 1 0,0 0 0,-1 1 0,1 1 0,-21 2 0,-8-3-58,-99-10-135,47 3 176,-158 5 0,225 8-14,0 1 0,0 1 0,0 2 0,-56 22 0,-111 62 110,182-83 53,-1 0-1,2 0 0,-1 1 0,1 1 0,-20 19 0,32-26-299,-1 0 1,1 0-1,0 1 0,0-1 1,0 1-1,0-1 0,1 1 1,0 0-1,0 0 1,-1 5-1,2-5-500,0-1-1,1 0 1,0 0 0,0 0-1,0 1 1,0-1 0,1 0-1,-1 0 1,1 0 0,0 0-1,1 0 1,-1 0 0,1 0-1,2 5 1,-1-2-3929</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19:42.430"/>
    </inkml:context>
    <inkml:brush xml:id="br0">
      <inkml:brushProperty name="width" value="0.025" units="cm"/>
      <inkml:brushProperty name="height" value="0.025" units="cm"/>
    </inkml:brush>
  </inkml:definitions>
  <inkml:trace contextRef="#ctx0" brushRef="#br0">154 1 9801,'0'0'1468,"1"8"812,1 20-1457,-1-1-1,-2 0 1,0 1 0,-2-1-1,0 0 1,-2 0 0,-2-1-1,-14 41 1,-40 50 172,9-20 135,52-97-1090,-1 1 1,1-1-1,0 1 1,-1 0-1,1-1 1,0 1-1,-1 0 1,1-1-1,0 1 1,0 0-1,0-1 1,-1 1-1,1 0 1,0 0-1,0-1 1,0 1-1,0 0 1,0-1-1,0 1 1,1 0-1,-1 0 1,0-1-1,0 1 1,0 0-1,1-1 1,-1 1-1,0 0 1,1-1-1,-1 1 1,0 0-1,1 0 1,1-1 15,-1 1 1,0-1 0,1 0-1,-1 1 1,0-1 0,1 0-1,-1 0 1,1 0 0,-1 0-1,0 0 1,1 0 0,-1 0-1,1 0 1,1-1 0,51-19 1342,6-11-1322,0-3 0,-2-3 0,-2-2 0,-1-3 0,-3-2 0,86-92 0,-128 126-762,15-23 198,-19 8-6936,-7 19-1407</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0:42.720"/>
    </inkml:context>
    <inkml:brush xml:id="br0">
      <inkml:brushProperty name="width" value="0.025" units="cm"/>
      <inkml:brushProperty name="height" value="0.025" units="cm"/>
    </inkml:brush>
  </inkml:definitions>
  <inkml:trace contextRef="#ctx0" brushRef="#br0">1 1201 7143,'0'0'11226,"3"-11"-9934,-1 2-1171,0 0 0,1 1 0,1-1 0,-1 1-1,1 0 1,0 0 0,1 0 0,0 1 0,0 0 0,8-9 0,142-132 420,181-134 1,-209 180-424,-15 12-81,-9 10 88,-4-5-1,124-134 1,-221 217-90,2-2 166,0 0 0,0 0 0,-1-1 0,0 1 0,1-1-1,-2 1 1,1-1 0,0 0 0,-1 0 0,0 0 0,0 0-1,-1-1 1,1 1 0,0-10 0,-2 15-189,-1-1 0,1 1 0,-1 0 1,1-1-1,-1 1 0,1 0 0,-1 0 0,1 0 0,-1-1 0,0 1 1,1 0-1,-1 0 0,1 0 0,-1 0 0,0 0 0,1 0 0,-1 0 1,1 0-1,-1 0 0,0 0 0,1 0 0,-1 1 0,1-1 0,-1 0 1,0 0-1,1 1 0,-1-1 0,1 0 0,-1 0 0,0 1 0,-20 8-383,-5 11-2297,-39 37-1,3-1-2452,8-12 269</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0:43.064"/>
    </inkml:context>
    <inkml:brush xml:id="br0">
      <inkml:brushProperty name="width" value="0.025" units="cm"/>
      <inkml:brushProperty name="height" value="0.025" units="cm"/>
    </inkml:brush>
  </inkml:definitions>
  <inkml:trace contextRef="#ctx0" brushRef="#br0">665 34 10570,'-12'0'1441,"-38"0"-138,49 0-1158,-1 0 0,0 1 0,0-1 0,1 0-1,-1-1 1,0 1 0,0 0 0,1 0 0,-1-1 0,0 1 0,1-1 0,-1 1 0,1-1 0,-1 0-1,1 0 1,-1 1 0,1-1 0,-1 0 0,1 0 0,0-1 0,-1 1 0,1 0 0,0 0 0,0-1-1,0 1 1,0 0 0,0-1 0,0 1 0,0-1 0,1 0 0,-1 1 0,0-1 0,1 1 0,-1-4-1,0 5-74,1 0 0,0 0 0,-1 0-1,1 0 1,-1 0 0,1 0 0,-1 0 0,1 0-1,-1 0 1,1 0 0,-1 0 0,1 0-1,0 1 1,-1-1 0,1 0 0,-1 0 0,1 0-1,0 1 1,-1-1 0,1 0 0,-1 0-1,1 1 1,0-1 0,-1 0 0,1 1 0,0-1-1,0 1 1,-1-1 0,1 0 0,0 1-1,0-1 1,0 1 0,-1-1 0,1 0 0,0 1-1,0 0 1,-14 18 119,-200 280 1363,-76 122 1076,286-415-2555,1 0 0,0-1 0,0 1 1,1 1-1,-1-1 0,1 0 0,1 0 0,-1 1 0,0 6 0,2-12-68,0-1-1,0 1 1,0 0-1,0-1 1,0 1-1,0-1 1,1 1-1,-1-1 0,0 1 1,0-1-1,0 1 1,1-1-1,-1 1 1,0-1-1,1 1 1,-1-1-1,0 1 1,1-1-1,-1 1 1,1-1-1,-1 0 0,1 1 1,-1-1-1,1 0 1,-1 1-1,1-1 1,-1 0-1,1 0 1,-1 0-1,1 1 1,0-1-1,27 1 122,28-13 321,11-13 140,-1-4 0,71-41 1,0-1-434,152-51-1475,-219 94-881,23-9-3660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0.116"/>
    </inkml:context>
    <inkml:brush xml:id="br0">
      <inkml:brushProperty name="width" value="0.025" units="cm"/>
      <inkml:brushProperty name="height" value="0.025" units="cm"/>
    </inkml:brush>
  </inkml:definitions>
  <inkml:trace contextRef="#ctx0" brushRef="#br0">1 145 10282,'0'0'14867,"10"1"-12390,14 1-1850,-1 0 0,1-2 0,-1-1 0,27-3 0,-40 2-484,0 0 1,0 0-1,0-1 0,-1-1 0,1 1 1,-1-1-1,0-1 0,0 0 1,-1 0-1,1-1 0,-1 0 0,0 0 1,9-11-1,-15 16-143,-1 0 0,1 0 0,-1-1 0,1 1 0,-1-1 0,0 1 0,0-1 0,0 1 0,0-1 0,0 1 0,0-1 0,0 0 0,-1 0 0,1 1 0,0-1 0,-1 0 0,0 0 0,1 0 0,-1 0 0,0 1 0,0-1 0,0 0 0,0 0 0,0 0 0,-1 0 0,1 0 0,0 0 0,-1 1 0,1-1 0,-2-2 0,0 2 0,0 0 0,-1 0 0,1 0 0,0 0 0,-1 1 0,1-1 0,-1 1 0,1 0 0,-1 0 0,0 0 0,1 0 0,-1 0 0,0 0 0,0 1 0,0 0 0,0-1 0,0 1 0,-5 0 0,1 1 0,-1 0 0,1 0 0,-1 1 0,1 0 0,0 0 0,0 0 0,0 1 0,0 0 0,1 1 0,-1 0 0,1 0 0,0 0 0,0 0 0,0 1 0,0 0 0,1 0 0,0 1 0,0 0 0,1 0 0,-1 0 0,1 0 0,0 0 0,1 1 0,0 0 0,0 0 0,0 0 0,1 0 0,0 0 0,0 0 0,1 1 0,0-1 0,0 1 0,1 10 0,0-16 0,0 0 0,1-1 0,-1 1 0,0-1 0,1 1 0,-1 0 0,1-1 0,0 1 0,-1-1 0,1 1 0,0-1 0,0 0 0,0 1 0,0-1 0,0 0 0,0 0 0,1 0 0,-1 0 0,0 0 0,1 0 0,-1 0 0,3 1 0,0 0 0,1 0 0,0 0 0,-1-1 0,1 1 0,0-1 0,0-1 0,9 1 0,-2 0 0,0-1 0,1-1 0,-1-1 0,0 1 0,21-7 0,-20 2 0,0-1 0,0 0 0,-1-1 0,0 0 0,0-1 0,-1 0 0,0-1 0,-1-1 0,0 1 0,10-15 0,30-29 0,-50 54 0,0 0 0,0 0 0,0-1 0,0 1 0,1 0 0,-1 0 0,0 0 0,0 0 0,0 0 0,0 0 0,0-1 0,1 1 0,-1 0 0,0 0 0,0 0 0,0 0 0,0 0 0,1 0 0,-1 0 0,0 0 0,0 0 0,0 0 0,0 0 0,1 0 0,-1 0 0,0 0 0,0 0 0,0 0 0,1 0 0,-1 0 0,0 0 0,0 0 0,0 0 0,0 0 0,1 0 0,-1 0 0,0 1 0,0-1 0,0 0 0,0 0 0,1 0 0,-1 0 0,0 0 0,0 0 0,0 1 0,0-1 0,0 0 0,0 0 0,0 0 0,0 0 0,1 1 0,-1-1 0,0 0 0,0 0 0,0 0 0,0 1 0,2 18 0,-4 23 0,-3-10 0,3-20 0,0 0 0,1 1 0,0-1 0,0 1 0,3 20 0,-1-30 0,-1 0 0,1-1 0,0 1 0,0 0 0,0-1 0,0 1 0,1-1 0,-1 1 0,0-1 0,1 1 0,0-1 0,0 0 0,-1 0 0,1 0 0,0 0 0,1 0 0,-1-1 0,0 1 0,1-1 0,-1 1 0,0-1 0,1 0 0,0 0 0,-1 0 0,1 0 0,0 0 0,-1 0 0,1-1 0,0 0 0,5 1 0,-5-1-116,-1 1 0,1-1 0,0 1 0,0-1 0,0 0 0,0 0 0,0-1 0,0 1 0,0 0 0,0-1 0,0 0 0,0 0 0,0 0 0,-1 0 0,1 0 0,0-1 0,-1 1 0,1-1 0,-1 1 0,1-1 0,1-2 0,-1 0-276,-1-1-1,0 1 0,0 0 0,0 0 0,-1-1 1,0 1-1,0-1 0,0 0 0,0 1 1,0-1-1,-1 0 0,0 1 0,-1-7 1,0-37-6788,-3-7-3503</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0:45.511"/>
    </inkml:context>
    <inkml:brush xml:id="br0">
      <inkml:brushProperty name="width" value="0.025" units="cm"/>
      <inkml:brushProperty name="height" value="0.025" units="cm"/>
    </inkml:brush>
  </inkml:definitions>
  <inkml:trace contextRef="#ctx0" brushRef="#br0">183 331 9385,'4'-8'1517,"0"0"1,0 0-1,-1 0 0,0-1 1,-1 1-1,2-10 0,-2 8-706,-1 1 0,0-1 0,0 1 0,-1-1 0,-1 0 0,-1-10 0,2 17-715,0 0 1,-1 0 0,1 0 0,-1-1-1,0 1 1,0 0 0,0 0-1,0 0 1,0 0 0,-1 1-1,0-1 1,1 0 0,-1 1 0,0-1-1,0 1 1,0-1 0,-1 1-1,1 0 1,0 0 0,-1 0-1,0 0 1,1 0 0,-1 1 0,0-1-1,0 1 1,0 0 0,0 0-1,0 0 1,0 0 0,0 0-1,0 1 1,-1-1 0,1 1 0,0 0-1,0 0 1,0 0 0,-1 0-1,1 1 1,0 0 0,0-1 0,0 1-1,0 0 1,-3 2 0,0-1-65,1 0 1,-1 1 0,1 0 0,0 0 0,0 0 0,0 1-1,1 0 1,-1 0 0,1 0 0,0 0 0,0 1 0,0 0-1,1-1 1,0 1 0,-4 7 0,2-3 81,1-1-1,0 1 1,0 0-1,1 1 1,0-1 0,1 1-1,0-1 1,-1 15 0,3-23-104,0 0 1,0 0-1,0 1 0,0-1 1,0 0-1,0 0 1,1 0-1,-1 1 0,0-1 1,1 0-1,-1 0 1,1 0-1,-1 0 0,1 0 1,-1 0-1,1 0 1,0 0-1,-1 0 0,1 0 1,0 0-1,0 0 1,0 0-1,0 0 0,0-1 1,0 1-1,0 0 1,0-1-1,0 1 0,0-1 1,0 1-1,0-1 1,1 0-1,-1 1 0,0-1 1,0 0-1,0 0 1,1 0-1,-1 0 0,0 0 1,0 0-1,1 0 1,1 0-1,3-1 28,0 0 0,0 0 1,0-1-1,-1 0 0,1 0 0,0 0 0,10-6 1,2-4 9,0-1 1,0-1-1,-2-1 1,0 0 0,0-1-1,19-26 1,-24 28-28,-1-2 0,0 1 0,0-1-1,-2 0 1,0-1 0,-1 0 0,-1 0 0,6-23 0,-13 38-21,-4 9 0,-5 13 0,-4 19 0,3 0 0,1 1 0,3 0 0,0 0 0,0 76 0,6-113 0,1 0 0,1 0 0,-1 0 0,0 0 0,1 0 0,0 0 0,-1-1 0,1 1 0,0 0 0,1 0 0,-1-1 0,0 1 0,1 0 0,-1-1 0,1 1 0,2 1 0,-2-2 0,0-1 0,0 0 0,0 0 0,0 0 0,0 0 0,0 0 0,0 0 0,0 0 0,0-1 0,0 1 0,0-1 0,1 0 0,-1 1 0,0-1 0,0 0 0,1 0 0,-1-1 0,0 1 0,0 0 0,1-1 0,-1 1 0,3-2 0,3-1 0,0-1 0,-1 0 0,1 0 0,-1 0 0,0-1 0,0 0 0,0 0 0,0-1 0,-1 0 0,0 0 0,-1-1 0,1 1 0,-1-1 0,5-9 0,7-13 0,0-2 0,12-34 0,-17 43 0,-12 22 0,0-1 0,0 1 0,0 0 0,0 0 0,0 0 0,0 0 0,0 0 0,0 0 0,0 0 0,0-1 0,0 1 0,0 0 0,0 0 0,0 0 0,0 0 0,0 0 0,0 0 0,0 0 0,1 0 0,-1 0 0,0 0 0,0 0 0,0-1 0,0 1 0,0 0 0,0 0 0,0 0 0,0 0 0,1 0 0,-1 0 0,0 0 0,0 0 0,0 0 0,0 0 0,0 0 0,0 0 0,0 0 0,1 0 0,-1 0 0,0 0 0,0 0 0,0 0 0,0 0 0,0 0 0,0 0 0,0 0 0,1 0 0,-1 1 0,0-1 0,0 0 0,0 0 0,0 0 0,0 0 0,0 0 0,0 0 0,0 0 0,0 0 0,0 0 0,0 0 0,1 1 0,-1-1 0,0 0 0,0 0 0,0 0 0,0 0 0,0 0 0,-1 42 0,-9 0 0,7-36 0,1 0 0,0 1 0,1-1 0,-1 0 0,1 1 0,1-1 0,-1 1 0,1-1 0,0 1 0,0-1 0,1 1 0,1 6 0,-1-12 0,0 0 0,-1 0 0,1-1 0,0 1 0,0-1 0,-1 1 0,1-1 0,0 1 0,0-1 0,0 1 0,0-1 0,0 0 0,0 1 0,-1-1 0,1 0 0,0 0 0,0 0 0,0 0 0,0 0 0,0 0 0,0 0 0,0 0 0,0 0 0,0 0 0,0 0 0,0-1 0,0 1 0,1-1 0,27-9 0,-16 1 0,0-1 0,-1 0 0,0-1 0,0 0 0,-1-1 0,-1 0 0,0 0 0,-1-1 0,0-1 0,-1 0 0,0 0 0,-1 0 0,-1-1 0,6-21 0,-22 66 0,-18 67 0,25-87 0,2 0 0,-1-1 0,1 1 0,1 0 0,0 0 0,0 0 0,4 19 0,-3-27 0,0 0 0,0 0 0,1 0 0,-1 1 0,1-1 0,-1-1 0,1 1 0,0 0 0,0 0 0,-1 0 0,1-1 0,1 1 0,-1-1 0,0 0 0,0 0 0,0 0 0,1 0 0,-1 0 0,1 0 0,-1 0 0,1-1 0,-1 1 0,1-1 0,-1 0 0,1 0 0,-1 0 0,1 0 0,-1 0 0,3-1 0,3 1 0,0 0 0,0-1 0,0 0 0,0-1 0,0 0 0,0 0 0,-1-1 0,9-3 0,-12 4-273,-1-1 0,1 1 0,-1 0 0,0-1 0,0 0 0,0 0 0,0 0 0,0 0 0,-1 0 0,1 0 0,-1-1 0,4-7 0,-4 5-860,0-1 0,0 1 0,0-1-1,-1 0 1,0 0 0,0 1 0,-1-9-1,1-28-12260</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0:45.868"/>
    </inkml:context>
    <inkml:brush xml:id="br0">
      <inkml:brushProperty name="width" value="0.025" units="cm"/>
      <inkml:brushProperty name="height" value="0.025" units="cm"/>
    </inkml:brush>
  </inkml:definitions>
  <inkml:trace contextRef="#ctx0" brushRef="#br0">63 11 18289,'0'0'7239,"-55"-10"-4196,48 10-2146,7 5-577,7 6-512,17 4-801,9-1-2082,6 1-2434,4-4-6310</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0:46.194"/>
    </inkml:context>
    <inkml:brush xml:id="br0">
      <inkml:brushProperty name="width" value="0.025" units="cm"/>
      <inkml:brushProperty name="height" value="0.025" units="cm"/>
    </inkml:brush>
  </inkml:definitions>
  <inkml:trace contextRef="#ctx0" brushRef="#br0">133 1 21076,'0'0'4762,"-8"3"-1020,-4 3-2932,-50 23 963,57-26-1718,0-1-1,0 1 1,1 0 0,0 0 0,0 0 0,-1 1 0,2 0 0,-1-1 0,0 1 0,-3 7 0,7-10-55,0 0 0,0 0 0,0 0 0,0 0 0,1 0 0,-1 0 0,0 0 0,1 0 0,-1 0 0,1-1 0,-1 1 0,1 0 0,-1 0 0,1 0 0,0 0 0,0-1 0,-1 1 0,1 0 0,0-1 0,0 1 0,0-1 0,-1 1 0,1-1 0,0 1 0,0-1 0,0 1 0,0-1 0,2 1 0,39 17 0,-29-13 0,0 1 0,-1 1 0,1 1 0,-1 0 0,-1 0 0,0 1 0,0 0 0,0 1 0,11 14 0,-20-21 0,1 0 0,-1 0 0,1 0 0,-1 0 0,0 1 0,0-1 0,-1 0 0,1 1 0,-1 0 0,1-1 0,-1 1 0,0 0 0,-1-1 0,1 1 0,-1 0 0,1 0 0,-1 0 0,0 0 0,-1 0 0,1-1 0,-1 1 0,1 0 0,-1 0 0,0-1 0,-1 1 0,1 0 0,0-1 0,-1 1 0,0-1 0,0 0 0,0 1 0,0-1 0,-1 0 0,1 0 0,-5 3 0,-2 3 0,-1 0 0,-1-1 0,-18 11 0,25-16 0,0-1 0,-1 0 0,1 0 0,0 0 0,-1 0 0,0-1 0,1 0 0,-1 0 0,0 0 0,0 0 0,1-1 0,-1 0 0,-6 0 0,10-1-120,0 0 0,0 1 0,0-1 1,0 0-1,0 0 0,0 0 0,1 0 0,-1-1 0,0 1 1,1 0-1,-1 0 0,0 0 0,1 0 0,-1-1 0,1 1 0,0 0 1,-1-1-1,1 1 0,0 0 0,0-1 0,0 1 0,0 0 1,0-1-1,0 1 0,0 0 0,1-1 0,-1 1 0,0 0 0,1-2 1,10-43-9002,5 13-4236</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0:46.552"/>
    </inkml:context>
    <inkml:brush xml:id="br0">
      <inkml:brushProperty name="width" value="0.025" units="cm"/>
      <inkml:brushProperty name="height" value="0.025" units="cm"/>
    </inkml:brush>
  </inkml:definitions>
  <inkml:trace contextRef="#ctx0" brushRef="#br0">93 71 15567,'0'0'11365,"9"-3"-8941,29-11-593,-36 13-1780,0 0 0,0 0 0,-1 1 0,1-1 0,-1 0 0,1 0 0,-1-1 0,1 1 0,-1 0 0,1 0 1,-1-1-1,0 1 0,0-1 0,0 1 0,0-1 0,0 0 0,0 1 0,0-1 0,0 0 0,-1 1 0,1-1 0,0-3 0,-1 4-41,0 0-1,0 1 1,0-1-1,0 0 0,-1 0 1,1 0-1,0 1 1,0-1-1,0 0 1,-1 0-1,1 1 1,0-1-1,-1 0 0,1 0 1,-1 1-1,1-1 1,-1 1-1,1-1 1,-1 0-1,1 1 0,-1-1 1,0 1-1,1-1 1,-1 1-1,0-1 1,0 1-1,1 0 0,-1-1 1,0 1-1,0 0 1,1 0-1,-1 0 1,0-1-1,0 1 1,0 0-1,1 0 0,-1 0 1,0 0-1,0 0 1,0 0-1,1 0 1,-3 1-1,-3 1-9,0-1 0,0 1 0,1 1 0,-1-1 0,0 1 0,1 0 0,0 0 0,0 1 0,0-1 0,0 1 0,0 0 0,1 1 0,-1-1 0,1 1 0,-5 7 0,1-1 0,0 0 0,1 1 0,0 0 0,1 0 0,1 0 0,-5 16 0,8-25 0,1 0 0,1 0 0,-1 0 0,0 0 0,1-1 0,-1 1 0,1 0 0,0 0 0,0 0 0,0 0 0,1 0 0,-1 0 0,1 0 0,-1 0 0,1 0 0,0 0 0,2 4 0,-1-5 0,0 0 0,0 0 0,0 0 0,1 0 0,-1 0 0,0-1 0,1 1 0,-1-1 0,1 0 0,0 1 0,-1-1 0,1 0 0,0-1 0,0 1 0,-1 0 0,1-1 0,0 0 0,5 0 0,27 3-301,0-3 0,0 0 0,0-3 0,36-6 0,-39 2-1744,-2 0 1,45-18-1,-10-4-14243</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0:46.895"/>
    </inkml:context>
    <inkml:brush xml:id="br0">
      <inkml:brushProperty name="width" value="0.025" units="cm"/>
      <inkml:brushProperty name="height" value="0.025" units="cm"/>
    </inkml:brush>
  </inkml:definitions>
  <inkml:trace contextRef="#ctx0" brushRef="#br0">7 1 18001,'0'0'11243,"0"13"-10475,-2 79 62,-1-22-188,3 0-1,10 76 1,-9-141-637,-1-2-12,0 0-1,1-1 1,-1 1 0,0-1 0,1 1 0,0 0-1,-1-1 1,1 1 0,0-1 0,0 0 0,0 1-1,1-1 1,-1 0 0,1 0 0,-1 0 0,4 4 0,-5-6-63,1 0 0,-1 0 0,0 0 0,1 0 0,-1 0 0,0 0 0,1-1 1,-1 1-1,0 0 0,1 0 0,-1 0 0,0 0 0,0 0 0,1 0 0,-1-1 1,0 1-1,0 0 0,1 0 0,-1 0 0,0-1 0,0 1 0,1 0 0,-1 0 0,0-1 1,0 1-1,0 0 0,0-1 0,1 1 0,-1 0 0,0-1 0,0 1 0,0 0 1,0 0-1,0-1 0,0 1 0,0 0 0,0-1 0,0 1 0,0 0 0,0-1 1,0 1-1,0 0 0,0-1 0,0 1 0,-1-1 0,0-18-3629,-11-12-2445,-12-8-1693</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0:47.236"/>
    </inkml:context>
    <inkml:brush xml:id="br0">
      <inkml:brushProperty name="width" value="0.025" units="cm"/>
      <inkml:brushProperty name="height" value="0.025" units="cm"/>
    </inkml:brush>
  </inkml:definitions>
  <inkml:trace contextRef="#ctx0" brushRef="#br0">15 118 16912,'0'0'13261,"71"-18"-11276,-22 6-1376,10-4-609,3 0 0,-1 0 0,-1 0 0,-9 4 0,-8 4-320,-10 4-2819,-11 4-3267,-13 0-2467</inkml:trace>
  <inkml:trace contextRef="#ctx0" brushRef="#br0" timeOffset="1">1 316 20435,'0'0'8713,"73"-11"-6471,-17-6-865,3-5-1377,8 4 0,-4 3 0,-1 7 0,-11 5-2178,-8 3-3395,-10 0-3940</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0:47.578"/>
    </inkml:context>
    <inkml:brush xml:id="br0">
      <inkml:brushProperty name="width" value="0.025" units="cm"/>
      <inkml:brushProperty name="height" value="0.025" units="cm"/>
    </inkml:brush>
  </inkml:definitions>
  <inkml:trace contextRef="#ctx0" brushRef="#br0">0 153 14606,'0'0'16543,"10"2"-16019,-5-1-495,0 0 1,1 0-1,-1-1 1,0 0-1,0 0 0,0 0 1,0-1-1,1 1 1,-1-1-1,0-1 1,0 1-1,0-1 1,0 1-1,-1-1 1,1-1-1,0 1 1,-1-1-1,0 0 1,1 0-1,-1 0 0,0 0 1,-1-1-1,1 1 1,5-9-1,-5 8-9,0 0 0,0 0 0,-1-1 0,1 0 0,-1 0 0,0 0-1,-1 0 1,1 0 0,-1 0 0,0-1 0,-1 1 0,1-1 0,-1 0 0,0 1-1,0-1 1,-1 0 0,0-9 0,0 15-20,0 0 0,0-1 0,0 1 0,-1-1 0,1 1 0,0 0 0,0-1 0,0 1 0,-1 0 0,1-1 0,0 1 0,0 0 0,-1 0 0,1-1 0,0 1 0,-1 0 0,1 0 0,0-1 0,-1 1 0,1 0 0,-1 0 0,1 0 0,0 0 0,-1 0 0,1-1 0,-1 1 0,1 0 0,0 0 0,-1 0 0,1 0 0,-1 0 0,1 0 0,0 0 0,-1 0 0,1 1 0,-1-1 0,1 0 0,0 0 0,-1 0 0,1 0 0,0 0 0,-1 1 0,1-1 0,-1 0 0,-17 11 0,9 1 0,-1 0 0,1 0 0,1 1 0,1 0 0,-1 0 0,2 0 0,0 1 0,1 0 0,0 1 0,1-1 0,0 1 0,2 0 0,-1 0 0,1 22 0,2-35-3,1-1 1,-1 1-1,1-1 1,0 0-1,-1 0 0,1 1 1,0-1-1,0 0 1,-1 0-1,1 0 0,0 0 1,0 0-1,0 0 0,1 0 1,-1 0-1,0 0 1,0 0-1,0 0 0,1-1 1,-1 1-1,0-1 1,1 1-1,-1-1 0,1 1 1,-1-1-1,0 0 1,1 0-1,-1 0 0,1 0 1,1 0-1,51-1-881,-48 0 616,6-1-1289,-1 0 0,1-1 0,-1 0 0,0-1 0,18-8 0,15-10-6638</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0:47.917"/>
    </inkml:context>
    <inkml:brush xml:id="br0">
      <inkml:brushProperty name="width" value="0.025" units="cm"/>
      <inkml:brushProperty name="height" value="0.025" units="cm"/>
    </inkml:brush>
  </inkml:definitions>
  <inkml:trace contextRef="#ctx0" brushRef="#br0">217 1 4516,'0'0'15791,"-12"1"-9721,-2 2-5614,1 0 1,0 1-1,-1 0 1,2 1-1,-1 1 1,0 0-1,1 1 0,1 0 1,-1 1-1,1 0 1,0 1-1,1 0 1,-15 16-1,4 6-456,24-20 0,16-7 0,68-9-918,-60 2 362,0 2-1,0 0 0,47 6 1,-72-5 593,-1 0 0,1 0 1,0 1-1,0-1 0,0 0 0,0 1 1,0-1-1,-1 1 0,1 0 0,0 0 1,0 0-1,-1 0 0,1 0 0,-1 0 1,1 0-1,-1 0 0,1 0 1,-1 1-1,0-1 0,0 1 0,1-1 1,-1 1-1,0-1 0,0 1 0,0 0 1,-1-1-1,1 1 0,0 0 1,-1 0-1,1 0 0,-1 0 0,0-1 1,1 1-1,-1 0 0,0 0 0,0 0 1,0 0-1,-1 0 0,1 0 1,-1 3-1,-1 1 97,0-1 1,0 1 0,0-1 0,-1 1-1,0-1 1,0 0 0,0 0-1,-1 0 1,1 0 0,-1-1-1,-9 8 1,-4 3-135,-2-1 0,0-1 0,0-1 0,-1 0 0,0-2 0,-1 0 0,0-1 0,-25 6 0,45-15-9,1 1 0,-1-1 0,1 0-1,0 0 1,-1 0 0,1 0 0,-1 0 0,1 1 0,-1-1 0,1 0-1,-1 0 1,1 0 0,-1 0 0,1-1 0,-1 1 0,1 0 0,0 0-1,-1 0 1,1 0 0,-1 0 0,1-1 0,-1 1 0,1 0 0,0 0-1,-1 0 1,1-1 0,-1 1 0,1 0 0,0-1 0,0 1 0,-1 0-1,1-1 1,0 1 0,-1-1 0,1 1 0,0 0 0,-1-2 0,6-20-970,26-32-2492,-26 46 2396,27-45-5305,2-9-2796</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0:48.259"/>
    </inkml:context>
    <inkml:brush xml:id="br0">
      <inkml:brushProperty name="width" value="0.025" units="cm"/>
      <inkml:brushProperty name="height" value="0.025" units="cm"/>
    </inkml:brush>
  </inkml:definitions>
  <inkml:trace contextRef="#ctx0" brushRef="#br0">145 0 20275,'0'0'6454,"-4"14"-4591,-7 26-819,1 1 0,3 0-1,-3 44 1,9-58-1044,1-1 0,2 1 0,1 0 0,1-1 0,1 0 0,1 0 0,10 25 0,17 44 0,-51-130 0,-1 2 0,-2 0 0,-25-30 0,-18-29 0,63 91 0,1 1 0,0-1 0,-1 0 0,1 0 0,0 1 0,0-1 0,0 0 0,0 0 0,-1 0 0,1 1 0,0-1 0,0 0 0,1 0 0,-1 0 0,0 1 0,0-1 0,0 0 0,0 0 0,1 1 0,-1-1 0,0 0 0,1 1 0,-1-1 0,1 0 0,-1 1 0,1-1 0,-1 0 0,1 1 0,-1-1 0,1 1 0,-1-1 0,1 1 0,0-1 0,-1 1 0,1-1 0,0 1 0,0 0 0,-1-1 0,1 1 0,0 0 0,0 0 0,-1 0 0,1 0 0,0-1 0,0 1 0,1 0 0,52-10 0,-40 8 0,85-17-3254,-33 1-4991,-9-1-11069</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0:48.878"/>
    </inkml:context>
    <inkml:brush xml:id="br0">
      <inkml:brushProperty name="width" value="0.025" units="cm"/>
      <inkml:brushProperty name="height" value="0.025" units="cm"/>
    </inkml:brush>
  </inkml:definitions>
  <inkml:trace contextRef="#ctx0" brushRef="#br0">199 70 13645,'0'0'4794,"1"-9"-1255,1-27 225,-2 35-3689,1 1 0,-1-1-1,0 0 1,0 0 0,0 0 0,-1 0 0,1 0 0,0 0 0,0 0 0,0 0 0,-1 1 0,1-1 0,0 0 0,-1 0-1,1 0 1,-1 1 0,1-1 0,-1 0 0,1 0 0,-1 1 0,1-1 0,-1 0 0,0 1 0,1-1 0,-1 1-1,0-1 1,-1 0 0,0 0 117,0 1 0,0-1 0,0 1 0,0 0 0,0 0 0,0 0 0,0 0 0,0 0 0,0 0 0,0 1 0,-4 0 0,-2 2 333,0-1 0,0 1-1,0 1 1,-11 6 0,6-2-525,0 0 0,1 1 0,0 1 0,0 0 0,1 0 0,0 1 0,-14 20 0,25-31 0,0 0 0,-1 1 0,1-1 0,0 1 0,0-1 0,-1 1 0,1-1 0,0 1 0,0-1 0,0 1 0,-1-1 0,1 1 0,0-1 0,0 1 0,0-1 0,0 1 0,0-1 0,0 1 0,0-1 0,0 1 0,0-1 0,1 1 0,-1-1 0,0 1 0,0-1 0,0 1 0,0-1 0,1 0 0,-1 1 0,0-1 0,1 1 0,-1-1 0,0 1 0,1-1 0,-1 0 0,0 1 0,1-1 0,-1 0 0,1 1 0,-1-1 0,0 0 0,1 0 0,-1 0 0,1 1 0,-1-1 0,1 0 0,-1 0 0,1 0 0,-1 0 0,1 0 0,-1 0 0,2 0 0,35 1 0,-25-1 0,9 0 0,0 1 0,0 1 0,0 0 0,40 12 0,-56-13 0,-1 0 0,0 1 0,1-1 0,-1 1 0,0 0 0,0 0 0,0 1 0,-1-1 0,1 1 0,-1 0 0,1-1 0,-1 2 0,0-1 0,0 0 0,0 1 0,0-1 0,-1 1 0,0 0 0,1 0 0,-1 0 0,-1 0 0,1 0 0,-1 1 0,1-1 0,-1 0 0,0 1 0,-1-1 0,1 1 0,-1 8 0,-1-8 0,0 1 0,-1-1 0,0 0 0,0 0 0,0 0 0,0 0 0,-1-1 0,0 1 0,0-1 0,0 1 0,-1-1 0,1 0 0,-1 0 0,0-1 0,0 1 0,0-1 0,-1 0 0,-8 5 0,7-4 0,0 0 0,0 0 0,-1-1 0,0 0 0,1 0 0,-1-1 0,-1 0 0,1 0 0,0 0 0,0-1 0,0 0 0,-1-1 0,-10 0 0,17 0-110,-1-1 0,1 0 0,0 0 0,-1 1 0,1-1 0,0 0 0,-1 0 0,1 0 0,0 0 0,0 0 0,0-1-1,0 1 1,0 0 0,0 0 0,1-1 0,-1 1 0,0-1 0,1 1 0,-1 0 0,1-1 0,-1 1 0,1-1 0,0 1 0,-1-1 0,1 0 0,0 1 0,0-1 0,0 1 0,0-1 0,1 1 0,-1-1 0,1-2 0,-1-1-734,1-1 0,0 1 0,0 0 0,0 0 0,1 0 0,0 0 0,0 0 0,4-8 0,16-11-8012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0.488"/>
    </inkml:context>
    <inkml:brush xml:id="br0">
      <inkml:brushProperty name="width" value="0.025" units="cm"/>
      <inkml:brushProperty name="height" value="0.025" units="cm"/>
    </inkml:brush>
  </inkml:definitions>
  <inkml:trace contextRef="#ctx0" brushRef="#br0">4 1 17136,'0'0'12268,"-3"55"-12076,30-43-128,6 2-897,5-3-2114,3-1-1633,-1-2-1634,-1 0-3042</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0:49.234"/>
    </inkml:context>
    <inkml:brush xml:id="br0">
      <inkml:brushProperty name="width" value="0.025" units="cm"/>
      <inkml:brushProperty name="height" value="0.025" units="cm"/>
    </inkml:brush>
  </inkml:definitions>
  <inkml:trace contextRef="#ctx0" brushRef="#br0">124 167 14221,'0'0'8521,"8"-9"-5003,26-31-881,-32 37-2557,0 0 0,0 1 1,-1-1-1,1 0 1,-1 0-1,1 0 0,-1-1 1,0 1-1,0 0 0,0 0 1,-1-1-1,1 1 1,-1 0-1,0-1 0,0 1 1,0 0-1,0-1 0,0 1 1,-1 0-1,1-1 1,-1 1-1,0 0 0,0 0 1,-1 0-1,1 0 0,0 0 1,-1 0-1,0 0 1,0 0-1,-2-3 0,2 4-45,0 1-1,0-1 1,1 1-1,-1-1 1,0 1-1,0 0 1,0-1-1,-1 1 1,1 0-1,0 0 0,0 1 1,0-1-1,-1 0 1,1 1-1,0 0 1,-1-1-1,1 1 1,-1 0-1,1 0 1,0 0-1,-1 1 1,1-1-1,0 0 1,-1 1-1,1 0 0,0-1 1,0 1-1,-1 0 1,1 0-1,0 0 1,0 1-1,0-1 1,0 0-1,0 1 1,1-1-1,-1 1 1,0 0-1,1 0 1,-3 2-1,-5 8-34,-1 0 0,1 1 0,1 0 0,0 1 0,-10 26 0,15-33 0,0 1 0,1 0 0,-1-1 0,2 1 0,-1 0 0,1 0 0,0 0 0,1 0 0,0 0 0,0 0 0,1 0 0,0 0 0,2 10 0,-1-15 0,-1-1 0,1 1 0,0-1 0,-1 1 0,1-1 0,1 0 0,-1 0 0,0 0 0,0 0 0,1 0 0,-1-1 0,1 1 0,-1 0 0,1-1 0,0 0 0,0 0 0,-1 0 0,1 0 0,0 0 0,0-1 0,0 1 0,0-1 0,0 0 0,3 0 0,9 1 0,0 0 0,0-2 0,23-2 0,25-14-1578,-52 13 481,1-2 0,-1 1 0,0-1 0,-1-1 0,20-15 0,-23 16 326,-1 0 0,0 0 0,0-1 0,0 0 0,-1 0 0,0 0 0,0-1 0,-1 0 0,0 0-1,0 0 1,-1 0 0,0-1 0,0 1 0,-1-1 0,0 0 0,1-12 0,-3-23-10728</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0:49.670"/>
    </inkml:context>
    <inkml:brush xml:id="br0">
      <inkml:brushProperty name="width" value="0.025" units="cm"/>
      <inkml:brushProperty name="height" value="0.025" units="cm"/>
    </inkml:brush>
  </inkml:definitions>
  <inkml:trace contextRef="#ctx0" brushRef="#br0">76 1 11787,'0'0'14115,"-7"9"-11734,-1 4-1833,0-1 1,1 1-1,1 0 1,0 0-1,1 1 1,0-1-1,-4 26 1,3-5-530,1 1 0,3 0 1,0 0-1,5 42 0,-3-75-19,0 1 0,0-1 0,0 0 0,1 1 0,-1-1 0,1 1 0,0-1 0,0 0 0,0 1 0,0-1 0,0 0 0,0 0 0,1 0 0,-1 0 0,1 0 0,-1 0 0,1 0 0,0 0 0,3 2 0,-3-3 0,0 0 0,0 0 0,0-1 0,1 1 0,-1-1 0,0 0 0,0 1 0,0-1 0,1 0 0,-1-1 0,0 1 0,0 0 0,0 0 0,0-1 0,0 1 0,1-1 0,2-1 0,7-4 0,0-1 0,0 0 0,0 0 0,-1-1 0,13-13 0,-15 13 0,-7 5 0,1 1 0,0-1 0,0 1 0,0-1 0,0 1 0,0 0 0,0 0 0,0 0 0,1 0 0,-1 1 0,1-1 0,-1 1 0,1 0 0,4 0 0,-8 1 0,1 0 0,0 1 0,-1-1 0,1 0 0,-1 1 0,1-1 0,0 1 0,-1-1 0,1 1 0,-1-1 0,0 1 0,1-1 0,-1 1 0,1-1 0,-1 1 0,0 0 0,1-1 0,-1 1 0,0 0 0,0-1 0,1 1 0,-1 0 0,0-1 0,0 1 0,0 0 0,0 0 0,0-1 0,0 1 0,0 1 0,0 27 0,0-22 0,0-1 0,0-1 0,-1 0 0,1-1 0,1 1 0,-1 0 0,1 0 0,0 0 0,0 0 0,3 7 0,-3-11 0,0 1 0,0-1 0,1 1 0,-1-1 0,0 0 0,1 0 0,0 0 0,-1 0 0,1 0 0,0 0 0,-1 0 0,1 0 0,0-1 0,0 1 0,0 0 0,-1-1 0,1 0 0,0 1 0,0-1 0,0 0 0,0 0 0,0 0 0,0 0 0,0-1 0,2 0 0,6 0 0,0-2 0,0 1 0,0-1 0,0-1 0,-1 0 0,1 0 0,-1-1 0,12-8 0,-14 8 0,0 1 0,1-1 0,-1 1 0,1 1 0,0-1 0,-1 1 0,1 1 0,1-1 0,-1 2 0,0-1 0,1 1 0,13 0 0,-20 1 0,-1 0 0,0 1 0,0 0 0,0-1 0,0 1 0,0 0 0,0-1 0,-1 1 0,1 0 0,0 0 0,0 0 0,0 0 0,-1 0 0,1 0 0,-1 0 0,1 0 0,0 0 0,-1 0 0,0 0 0,1 0 0,-1 1 0,0-1 0,1 0 0,-1 0 0,0 0 0,0 0 0,0 3 0,0-3 0,0 1 0,0-1 0,0 0 0,0 1 0,0-1 0,1 1 0,-1-1 0,0 0 0,1 1 0,-1-1 0,1 0 0,0 1 0,-1-1 0,1 0 0,0 0 0,0 1 0,0-1 0,0 0 0,0 0 0,0 0 0,0 0 0,0 0 0,0-1 0,1 1 0,-1 0 0,0 0 0,0-1 0,2 1 0,9-1-20,-1-1-1,0 0 1,0 0 0,1-2 0,-1 1-1,0-1 1,-1-1 0,1 0 0,-1-1-1,17-9 1,17-6-739,-43 20 526,10-6-3027,-7 0-2515,-4 1-1784</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0:50.012"/>
    </inkml:context>
    <inkml:brush xml:id="br0">
      <inkml:brushProperty name="width" value="0.025" units="cm"/>
      <inkml:brushProperty name="height" value="0.025" units="cm"/>
    </inkml:brush>
  </inkml:definitions>
  <inkml:trace contextRef="#ctx0" brushRef="#br0">1 74 9673,'0'0'12588,"61"-6"-10538,-15-4-160,13 2-257,11-2-1152,4-3-385,-5 0-2498,-4-1-6022</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0:50.632"/>
    </inkml:context>
    <inkml:brush xml:id="br0">
      <inkml:brushProperty name="width" value="0.025" units="cm"/>
      <inkml:brushProperty name="height" value="0.025" units="cm"/>
    </inkml:brush>
  </inkml:definitions>
  <inkml:trace contextRef="#ctx0" brushRef="#br0">110 0 15983,'0'0'12887,"-8"3"-12033,-25 9-411,36-11-458,-1-1 27,-1 0 1,0 1-1,1-1 1,-1 0-1,0 0 1,1 0-1,-1 0 1,0 0-1,1 0 1,-1 0-1,0 0 1,1 0-1,-1-1 1,0 1-1,0-1 1,1 1-1,-1-1 1,0 1-1,0-1 1,0 0-1,0 1 1,0-1-1,0 0 1,0 0-1,0 0 1,0 0-1,0 0 1,1-2-1,8 61-209,7 73 777,-8-77-149,-2 1 1,-3-1-1,-3 76 1,-2-124-417,0-1 0,-1 1 0,1-1 0,-1 1 0,-1-1 0,1 1 0,-1-1 0,1 0 0,-1 0 0,-1 0 0,-4 6 0,7-10-16,0 1 0,-1-1 1,1 0-1,0 0 0,0 0 0,-1 1 0,1-1 0,0 0 1,-1 0-1,1-1 0,-1 1 0,1 0 0,-1-1 0,0 1 0,1 0 1,-1-1-1,0 0 0,1 1 0,-1-1 0,0 0 0,1 0 1,-1 0-1,0 0 0,1 0 0,-1 0 0,0-1 0,0 1 1,1-1-1,-1 1 0,1-1 0,-1 1 0,0-1 0,1 0 1,-1 0-1,1 0 0,0 0 0,-1 0 0,1 0 0,0 0 1,-1 0-1,1 0 0,-1-2 0,-5-7 1,0-1 0,0 1 0,1-1 0,1 0 0,0 0 0,0-1 0,1 0 0,1 1 0,0-1 0,0 0 0,2-1 0,-1 1 0,1 0 0,2-18 0,-1 25 2,1 1 0,0 0 0,0 0 0,1 0 0,-1 0 0,1 0 0,0 0 0,0 0-1,0 0 1,1 1 0,-1-1 0,1 1 0,0 0 0,0-1 0,0 1 0,0 1 0,0-1 0,1 0 0,4-2 0,13-8-20,1 0 0,30-11 0,-8 2-143,9-9-1498,-4-5-3878,-4-4-3747</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0:51.056"/>
    </inkml:context>
    <inkml:brush xml:id="br0">
      <inkml:brushProperty name="width" value="0.025" units="cm"/>
      <inkml:brushProperty name="height" value="0.025" units="cm"/>
    </inkml:brush>
  </inkml:definitions>
  <inkml:trace contextRef="#ctx0" brushRef="#br0">98 0 20019,'0'0'9641,"-2"8"-9128,-28 77 29,-20 68 778,46-136-1215,0 0-1,1 1 1,1-1-1,0 1 1,2-1-1,1 31 1,0-47-105,-1 1 0,0-1 0,1 1 0,-1 0 0,1-1 0,0 1 0,-1-1 0,1 1 0,0-1 0,0 0 0,0 1 0,0-1 0,0 0 0,0 1 0,0-1 0,0 0 0,1 0 0,-1 0 0,0 0 0,1 0 0,-1-1 0,1 1 0,-1 0 0,1-1 0,-1 1 0,1-1 0,-1 1 0,1-1 0,0 0 0,-1 1 0,1-1 0,0 0 0,-1 0 0,1 0 0,0 0 0,-1-1 0,1 1 0,-1 0 0,1-1 0,2 0 0,4-1 0,-1-1 0,1 1 0,-1-1 0,0 0 0,0-1 0,0 1 0,9-8 0,-4 0 0,1-1 0,-2-1 0,1 0 0,13-22 0,4-3 0,-29 38 0,0-1 0,0 1 0,0 0 0,0 0 0,0-1 0,1 1 0,-1 0 0,0 0 0,0-1 0,0 1 0,1 0 0,-1 0 0,0 0 0,0-1 0,0 1 0,1 0 0,-1 0 0,0 0 0,1 0 0,-1 0 0,0-1 0,0 1 0,1 0 0,-1 0 0,0 0 0,1 0 0,-1 0 0,0 0 0,0 0 0,1 0 0,-1 0 0,0 0 0,1 0 0,-1 0 0,0 0 0,0 0 0,1 1 0,-1-1 0,5 13 0,-4 27 0,-1-34 0,-1 25 5,0-18-13,1 0-1,0 0 1,1 0-1,3 19 1,-4-31-54,0 0 0,1 0 1,-1 0-1,0 0 0,1 0 0,-1 0 1,0 0-1,1 0 0,0 0 1,-1-1-1,1 1 0,-1 0 1,1 0-1,0 0 0,-1 0 1,1-1-1,0 1 0,0 0 0,0-1 1,0 1-1,0-1 0,0 1 1,0-1-1,-1 1 0,1-1 1,0 0-1,2 1 0,-1-1-164,0 0 0,1 0 0,-1-1-1,0 1 1,1 0 0,-1-1 0,0 0 0,0 0-1,0 1 1,1-1 0,3-3 0,3-2-1583,0 0 1,0-1-1,0 0 0,7-9 1,11-12-5175,-2-2-2620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0:51.648"/>
    </inkml:context>
    <inkml:brush xml:id="br0">
      <inkml:brushProperty name="width" value="0.025" units="cm"/>
      <inkml:brushProperty name="height" value="0.025" units="cm"/>
    </inkml:brush>
  </inkml:definitions>
  <inkml:trace contextRef="#ctx0" brushRef="#br0">103 263 14830,'0'0'3785,"-6"9"-224,-49 76 1665,48-74-4491,1 1 0,0 0 1,1 0-1,0 0 0,1 1 0,-4 20 0,8-33-731,0 0 0,0 1 0,0-1 0,0 0 0,0 1 0,0-1 0,0 0 0,0 1 0,0-1 0,0 0 0,0 1 0,0-1 0,0 0 0,0 0 0,0 1 0,0-1 0,1 0 0,-1 1 0,0-1 1,0 0-1,0 0 0,0 1 0,1-1 0,-1 0 0,0 0 0,0 1 0,1-1 0,-1 0 0,0 0 0,0 0 0,1 0 0,-1 1 0,0-1 0,1 0 0,-1 0 0,0 0 0,1 0 0,-1 0 0,0 0 0,1 0 0,18-4 57,15-13-68,-14 0 7,-1 0 0,0-1 0,-2-1 0,0 0 0,-1-2 0,-1 0 0,0 0 0,-2-2 0,18-40 0,-46 132 0,3-37 0,6-19 0,0-1 0,1 1 0,1 0 0,0 1 0,1-1 0,0 1 0,1-1 0,1 1 0,-1 17 0,3-31 0,-1 1 0,0 0 0,1 0 0,-1 0 0,1-1 0,-1 1 0,1 0 0,-1-1 0,1 1 0,-1 0 0,1-1 0,-1 1 0,1-1 0,0 1 0,-1-1 0,1 1 0,0-1 0,0 0 0,-1 1 0,1-1 0,0 0 0,0 1 0,0-1 0,-1 0 0,1 0 0,0 0 0,0 0 0,0 0 0,0 0 0,-1 0 0,1 0 0,0 0 0,0 0 0,0 0 0,0-1 0,-1 1 0,1 0 0,1-1 0,32-13 0,-15 3 0,0-2 0,-2 0 0,1-2 0,-2 1 0,0-2 0,-1 0 0,0-1 0,23-37 0,-12 13 0,-3-1 0,-1-1 0,17-50 0,-18 23 0,-82 191 0,51-100 0,2 1 0,0 0 0,1 0 0,2 0 0,0 1 0,1 0 0,1 0 0,2 0 0,0 0 0,2 25 0,1-43 0,-1 1 0,1-1 0,-1 1 0,1-1 0,1 0 0,-1 0 0,1 0 0,0 0 0,0 0 0,1 0 0,-1-1 0,1 0 0,0 0 0,0 0 0,0 0 0,1 0 0,-1-1 0,1 0 0,0 0 0,0 0 0,0-1 0,10 4 0,-15-6 0,1 0 0,-1-1 0,1 1 0,-1 0 0,0 0 0,1-1 0,-1 1 0,0 0 0,1-1 0,-1 1 0,0 0 0,0-1 0,1 1 0,-1-1 0,0 1 0,0 0 0,0-1 0,1 1 0,-1-1 0,0 1 0,0 0 0,0-1 0,0 1 0,0-1 0,0 1 0,0-1 0,0 1 0,0-1 0,0 1 0,0-1 0,0 1 0,0 0 0,0-1 0,-1 1 0,1-1 0,0 1 0,0-1 0,0 1 0,-1-1 0,-4-17 0,3 13-363,-1 0-1,0 0 1,0 1 0,0-1 0,-1 1-1,-5-5 1,4 4-495,1 2 1,-1-1-1,-1 0 0,1 1 1,0 0-1,-1 0 0,0 1 1,1-1-1,-1 1 0,0 0 0,0 1 1,0 0-1,0-1 0,-1 2 1,-6-1-1</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0:52.549"/>
    </inkml:context>
    <inkml:brush xml:id="br0">
      <inkml:brushProperty name="width" value="0.025" units="cm"/>
      <inkml:brushProperty name="height" value="0.025" units="cm"/>
    </inkml:brush>
  </inkml:definitions>
  <inkml:trace contextRef="#ctx0" brushRef="#br0">20 86 16496,'-8'-6'3139,"0"-1"-161,4 5 2884,16 0-5734,11 2 0,13-1-96,10-3 64,13-3-32,3 0-1249,2-7-1858,-3-3-2722,-4-1-9994</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0:53.104"/>
    </inkml:context>
    <inkml:brush xml:id="br0">
      <inkml:brushProperty name="width" value="0.025" units="cm"/>
      <inkml:brushProperty name="height" value="0.025" units="cm"/>
    </inkml:brush>
  </inkml:definitions>
  <inkml:trace contextRef="#ctx0" brushRef="#br0">200 30 19314,'0'0'3321,"-10"-4"277,-33-14-988,40 17-2553,0 1-1,1 0 0,-1 0 1,0 0-1,0 0 1,0 0-1,1 1 0,-1-1 1,0 1-1,1-1 1,-1 1-1,0 0 0,1 0 1,-1 1-1,1-1 1,-1 0-1,1 1 0,0-1 1,0 1-1,-1 0 1,1 0-1,0 0 1,1 0-1,-4 4 0,-4 5-43,0 1 0,1 0 0,-7 15-1,11-21 43,-1 3-56,0 1 0,0-1 0,1 1-1,0 0 1,1 0 0,0 1 0,0-1 0,2 1-1,-1-1 1,1 1 0,0 0 0,2 19-1,-1-28 3,1-1 0,-1 0 0,0 0 0,1 0 0,-1 0 0,1 0 0,-1 0 0,1 0 0,-1 0 0,1 0 0,0 0 0,0-1 0,-1 1 0,1 0 0,0 0 0,0 0 0,0-1 0,0 1 0,0-1 0,0 1 0,0 0 0,0-1 0,0 0 0,2 1 0,0 0 16,0-1 0,0 1-1,0-1 1,0 0 0,0-1 0,0 1-1,0 0 1,0-1 0,4-1 0,2 0 86,0-1 0,-1-1 0,1 0 0,-1 0 1,11-7-1,3-7 58,-1-1 0,-1-1 0,-1 0 1,-1-1-1,0-1 0,-2-1 0,0-1 1,-2 0-1,14-31 0,-32 94-161,-15 24 0,10-37 0,2 0 0,0 0 0,-5 48 0,12-73 1,0-1 0,0 1 0,0-1 0,0 1 0,0-1 0,0 0 0,0 1 0,0-1 0,0 1 0,0-1 0,0 1 0,0-1 0,0 1 0,0-1 0,1 1 0,-1-1 0,0 1 0,0-1-1,0 0 1,1 1 0,-1-1 0,0 1 0,1-1 0,-1 0 0,0 1 0,1-1 0,-1 0 0,0 1 0,1-1 0,-1 0 0,1 0 0,-1 1 0,1-1 0,0 0 0,17-5 33,18-21-374,17-30-3535,-7-7-4475,-15 10-517</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0:53.426"/>
    </inkml:context>
    <inkml:brush xml:id="br0">
      <inkml:brushProperty name="width" value="0.025" units="cm"/>
      <inkml:brushProperty name="height" value="0.025" units="cm"/>
    </inkml:brush>
  </inkml:definitions>
  <inkml:trace contextRef="#ctx0" brushRef="#br0">152 0 16752,'-4'9'5925,"-47"72"-1988,-12 16 269,58-87-3962,0 0-1,0 0 0,1 0 1,0 0-1,1 1 0,0 0 1,-2 17-1,5-28-243,0 1 0,0-1 0,0 1 0,0 0 0,0-1 0,0 1 0,1-1 0,-1 1 0,0 0 0,0-1 0,0 1 0,1-1 0,-1 1 0,0-1 0,0 1 0,1-1 0,-1 1 0,1-1 0,-1 1 0,0-1 0,1 1 0,-1-1 0,1 1 0,-1-1 0,1 0 0,-1 1 0,1-1 0,-1 0 0,2 1 0,23 1 0,26-14 0,-3-12 0,21-10 0,-65 33 0,1-1 0,-1 1 0,1-1 0,-1 1 0,1 1 0,0-1 0,-1 1 0,1 0 0,0 0 0,0 0 0,-1 0 0,8 2 0,-10 0 0,-1-1 0,1 0 0,0 1 0,-1-1 0,1 1 0,-1-1 0,0 1 0,0-1 0,1 1 0,-1 0 0,0 0 0,0 0 0,-1 0 0,1 0 0,0 0 0,-1 0 0,1 0 0,-1 0 0,1 0 0,-1 0 0,0 0 0,0 0 0,0 0 0,0 0 0,-1 3 0,1 3 0,0 1 0,-1 0 0,0 0 0,-5 15 0,1-12 0,0-1 0,-1 0 0,0 0 0,-1 0 0,0-1 0,-1 0 0,0 0 0,-18 15 0,20-20 0,0 1 0,0-1 0,-1 0 0,0 0 0,0-1 0,0 0 0,-1 0 0,1-1 0,-1 1 0,0-2 0,0 1 0,0-1 0,0-1 0,-10 2 0,17-3-42,0 0 0,-1 0-1,1 0 1,0 0 0,0 0 0,0-1 0,-1 1-1,1 0 1,0-1 0,0 1 0,0-1 0,0 1-1,0-1 1,0 1 0,0-1 0,0 0 0,0 1-1,0-1 1,0 0 0,0 0 0,0 0-1,1 0 1,-1 0 0,0 0 0,0-2 0,0 1-211,0-1 0,0 0 0,1 1 0,-1-1 1,1 0-1,-1 0 0,1 0 0,0 0 0,0 1 0,1-7 1,1 3-587,-1-1 1,1 0-1,0 0 1,0 1 0,0-1-1,1 1 1,0 0-1,8-12 1,11-6-7116</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0:53.848"/>
    </inkml:context>
    <inkml:brush xml:id="br0">
      <inkml:brushProperty name="width" value="0.025" units="cm"/>
      <inkml:brushProperty name="height" value="0.025" units="cm"/>
    </inkml:brush>
  </inkml:definitions>
  <inkml:trace contextRef="#ctx0" brushRef="#br0">1 129 10346,'0'0'8910,"10"-1"-3561,7-1-4050,-1 0 1,1-1-1,23-7 1,-35 9-1144,0-1 0,0 1 0,0-1 0,-1 0 0,1 0 0,-1-1 0,1 1 0,-1-1 0,0 0 0,0 0 0,0-1 0,0 1 0,-1-1 0,1 0 0,-1 0 0,0 0 0,0 0 0,3-8 0,-5 12-156,-1-1 0,0 1 0,0-1 0,0 1 0,1 0 0,-1-1 0,0 1 0,0-1 0,0 1 0,0-1 0,0 1 0,0-1 0,0 1 0,0 0 0,0-1 0,0 1 0,0-1 0,0 1 0,0-1 0,0 1 0,0-1 0,-1 1 0,1 0 0,0-1 0,0 1 0,0-1 0,-1 1 0,1 0 0,0-1 0,-1 1 0,1 0 0,0-1 0,-1 1 0,1 0 0,0 0 0,-1-1 0,1 1 0,-1 0 0,1 0 0,0 0 0,-1-1 0,1 1 0,-1 0 0,1 0 0,-1 0 0,1 0 0,0 0 0,-1 0 0,1 0 0,-1 0 0,1 0 0,-1 0 0,1 0 0,-1 0 0,1 0 0,0 0 0,-1 0 0,1 1 0,-1-1 0,1 0 0,0 0 0,-1 0 0,1 1 0,-1 0 0,-30 14 0,24-9 0,0 1 0,0 0 0,1 1 0,-1-1 0,2 1 0,-1 0 0,1 1 0,0 0 0,1-1 0,0 1 0,0 1 0,-4 18 0,8-27 0,0 0 0,0 0 0,0 0 0,0 0 0,1 0 0,-1 0 0,0 1 0,1-1 0,-1 0 0,1 0 0,-1 0 0,1 0 0,-1-1 0,1 1 0,0 0 0,-1 0 0,1 0 0,0 0 0,0-1 0,-1 1 0,1 0 0,0-1 0,0 1 0,0 0 0,0-1 0,0 1 0,0-1 0,0 0 0,0 1 0,0-1 0,0 0 0,0 1 0,1-1 0,-1 0 0,0 0 0,0 0 0,2 0 0,52-2 0,-46 1 0,25-3 0,1-3 0,54-17 0,22-4 0,-118 28 0,0 0 0,-1 0 0,1 0 0,0-1 0,0 0 0,0-1 0,-7-2 0,10 3 0,0 0 0,0 0 0,0 0 0,1-1 0,-1 1 0,0-1 0,1 0 0,0 0 0,-1-1 0,1 1 0,0-1 0,0 1 0,0-1 0,-4-6 0,6 8 0,1 0 0,0 0 0,0 0 0,0 0 0,0 1 0,0-1 0,0 0 0,1 0 0,-1 0 0,0 0 0,0 0 0,1 0 0,-1 0 0,0 0 0,1 1 0,-1-1 0,1 0 0,-1 0 0,1 1 0,-1-1 0,1 0 0,0 1 0,-1-1 0,1 0 0,0 1 0,0-1 0,-1 1 0,1-1 0,0 1 0,0-1 0,0 1 0,0 0 0,-1-1 0,1 1 0,0 0 0,0 0 0,0 0 0,0 0 0,0 0 0,1 0 0,50-10 0,-43 8 0,29-3 134,107-22-1624,-71 5-5290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0.816"/>
    </inkml:context>
    <inkml:brush xml:id="br0">
      <inkml:brushProperty name="width" value="0.025" units="cm"/>
      <inkml:brushProperty name="height" value="0.025" units="cm"/>
    </inkml:brush>
  </inkml:definitions>
  <inkml:trace contextRef="#ctx0" brushRef="#br0">157 1 8616,'0'0'20895,"-12"7"-19000,-14 7-1239,10-6-539,1 0 1,0 1-1,0 0 1,1 1-1,-24 23 1,37-33-127,1 1-1,-1 0 1,1 0 0,-1 0-1,1 0 1,-1 0 0,1 0-1,-1 0 1,1-1 0,0 1-1,0 0 1,0 0 0,-1 0-1,1 0 1,0 1 0,0-1-1,0 0 1,0 0 0,0 0 0,1 0-1,-1 0 1,0 0 0,0 0-1,1-1 1,-1 1 0,1 0-1,-1 0 1,1 0 0,-1 0-1,1 0 1,-1 0 0,1-1-1,0 1 1,-1 0 0,1 0-1,0-1 1,0 1 0,-1-1-1,1 1 1,0 0 0,0-1-1,0 0 1,0 1 0,0-1-1,0 0 1,0 1 0,0-1-1,1 0 1,59 17-811,-49-14 634,31 5-594,-31-6 746,1 0 1,-1 0-1,1 1 0,-1 1 0,0 0 1,0 1-1,0 0 0,13 9 1,-24-14 52,0 1 1,0-1-1,0 1 0,-1 0 1,1-1-1,0 1 1,0 0-1,-1 0 1,1 0-1,0 0 1,-1 0-1,1-1 1,-1 1-1,1 0 0,-1 0 1,1 0-1,-1 0 1,0 1-1,1-1 1,-1 0-1,0 0 1,0 0-1,0 0 1,0 0-1,0 0 1,0 0-1,0 2 0,-1-1 49,0 0-1,0-1 1,0 1-1,0 0 1,-1 0-1,1-1 1,-1 1-1,1 0 0,-1-1 1,1 0-1,-1 1 1,0-1-1,-1 1 1,-9 5 200,0 0 1,0-1-1,-18 5 1,28-10-313,-15 5 48,0 0-1,-1-2 0,1 0 1,-1-1-1,0 0 0,0-2 1,-22 0-1,40-1-117,-1 0 1,0 0-1,0-1 0,0 1 1,1 0-1,-1 0 0,0-1 1,0 1-1,0 0 1,1-1-1,-1 1 0,0-1 1,1 1-1,-1-1 0,0 1 1,1-1-1,-1 0 0,1 1 1,-1-1-1,1 0 0,-1 1 1,1-1-1,-1 0 1,1 1-1,0-1 0,-1 0 1,1 0-1,0 0 0,0 1 1,0-1-1,-1 0 0,1-1 1,3-30-7433,8 6-985</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0:54.543"/>
    </inkml:context>
    <inkml:brush xml:id="br0">
      <inkml:brushProperty name="width" value="0.025" units="cm"/>
      <inkml:brushProperty name="height" value="0.025" units="cm"/>
    </inkml:brush>
  </inkml:definitions>
  <inkml:trace contextRef="#ctx0" brushRef="#br0">3 14 16816,'0'0'9433,"1"11"-8590,3 79 511,-7 102-1,-1-32-809,4-160-523,0 1 0,0-1 0,0 1 0,0-1 0,0 0 0,0 1 0,0-1 0,0 1 0,0-1 0,0 0 0,0 1-1,1-1 1,-1 0 0,0 1 0,0-1 0,0 0 0,1 1 0,-1-1 0,0 0 0,0 1 0,1-1 0,-1 0 0,0 0 0,1 1-1,-1-1 1,0 0 0,1 0 0,-1 0 0,0 1 0,1-1 0,-1 0 0,1 0 0,-1 0 0,0 0 0,1 0 0,-1 0 0,1 0-1,-1 0 1,0 0 0,1 0 0,-1 0 0,1 0 0,-1 0 0,0 0 0,1 0 0,-1 0 0,0-1 0,1 1 0,-1 0 0,1 0-1,-1 0 1,1-1 0,22-12 915,33-34-809,-2-2 0,65-77 1,-97 102-131,-7 8 3,10-10 0,-2-1 0,0-1 0,37-60 0,-59 87-86,-1 0 0,1 0 0,0 0 0,-1 0 0,1 0 0,-1 0 0,1 0 0,-1-1 0,1 1-1,-1 0 1,0 0 0,0 0 0,1 0 0,-1 0 0,0-1 0,0 1 0,0 0 0,0 0 0,0 0 0,-1-1 0,1 1 0,0 0 0,-1-1 0,0 1-152,0 1 0,0-1-1,0 1 1,0 0 0,0 0 0,0 0 0,0-1 0,0 1 0,0 0 0,0 0 0,0 1 0,0-1-1,0 0 1,0 0 0,0 0 0,0 0 0,0 1 0,1-1 0,-1 1 0,-2 0 0,-49 29-11392,22-9 1177</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0:54.886"/>
    </inkml:context>
    <inkml:brush xml:id="br0">
      <inkml:brushProperty name="width" value="0.025" units="cm"/>
      <inkml:brushProperty name="height" value="0.025" units="cm"/>
    </inkml:brush>
  </inkml:definitions>
  <inkml:trace contextRef="#ctx0" brushRef="#br0">0 0 6118,'0'0'9833,"45"51"-7110,-17-29 864,3 0-896,0 0-834,1-1-1088,-1-1-673,0-2-192,-1-6-1954,-3-10-1505,-6-2-1506,-4-9-5509</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0:55.478"/>
    </inkml:context>
    <inkml:brush xml:id="br0">
      <inkml:brushProperty name="width" value="0.025" units="cm"/>
      <inkml:brushProperty name="height" value="0.025" units="cm"/>
    </inkml:brush>
  </inkml:definitions>
  <inkml:trace contextRef="#ctx0" brushRef="#br0">0 252 17905,'0'0'2744,"13"-3"534,1-1-2945,1 0 1,-1-1 0,1-1 0,-2 0 0,1-1 0,-1-1 0,0 0-1,0 0 1,-1-2 0,0 1 0,-1-2 0,12-12 0,-16 14-189,-1 0-1,-1 0 1,1 0 0,-2-1 0,7-16 0,-10 23-53,0 0 0,0-1 1,0 1-1,-1 0 0,0 0 1,1-1-1,-1 1 0,0 0 1,-1 0-1,0-5 0,1 7-47,0-1 1,-1 1-1,1 0 0,-1-1 0,0 1 0,1 0 0,-1 0 0,0-1 0,0 1 0,0 0 0,0 0 0,0 0 0,0 0 0,0 0 0,0 0 0,0 1 0,-1-1 0,1 0 0,0 1 0,0-1 0,-1 0 0,1 1 0,0 0 1,-3-1-1,0 0-42,0 0 0,-1 0 0,1 1 1,0 0-1,-1-1 0,1 2 0,-1-1 1,1 0-1,0 1 0,-1 0 0,1 0 1,0 0-1,0 1 0,-1-1 0,1 1 1,-5 3-1,2 0-10,1-1 0,-1 1 0,1 1 1,0-1-1,1 1 0,0 0 0,0 0 0,-7 12 1,3-3 15,1 1 1,0 0-1,2 0 0,0 1 1,0-1-1,2 1 1,-5 33-1,8-46-7,1-1 0,-1 1 0,1 0 0,0 0 0,0 0 0,0 0 0,0 0 0,1 0 0,0-1 0,0 1 0,0 0 0,0 0 0,0-1 0,1 1 0,0-1 0,-1 1 0,1-1 0,1 0 0,3 6 0,-2-7 5,0 1-1,0-1 1,1 0-1,-1 0 1,1 0-1,-1 0 1,1-1-1,-1 1 1,1-1-1,0-1 1,-1 1-1,1-1 1,0 0-1,0 0 1,8-1-1,-2 0 16,1-1 0,-1-1 0,0 0 0,0 0 0,-1-1 0,1 0 0,-1-1 0,1 0 0,-2-1 0,1 0 0,-1-1 0,1 0 0,12-13 0,-11 10 27,-1 0 1,0-1 0,-1 0-1,0-1 1,-1 0 0,0 0-1,-1-1 1,-1 0 0,0 0 0,6-21-1,-35 84 149,16-38-170,1 0 0,0 1 0,0-1 0,2 1 0,-1 0 0,1 0 0,-3 27 0,7-40-28,1 0 0,-1 1 0,0-1 0,1 1 0,-1-1 0,1 0 0,-1 1 0,1-1 0,-1 0 0,1 0 0,-1 1 0,1-1 0,-1 0 0,1 0 0,-1 0 0,1 1 0,-1-1 0,1 0 0,0 0 0,-1 0 0,1 0 0,-1 0 0,1 0 0,-1 0 0,1 0 0,-1-1 0,1 1 0,0 0 0,-1 0 0,1 0 0,-1-1 0,1 1 0,-1 0 0,1 0 0,-1-1 0,1 1 0,-1 0 0,0-1 0,1 0 0,24-12 0,48-43 0,21-15 0,-85 65 0,1 0 0,0 1 0,0 0 0,0 1 0,1 0 0,-1 0 0,20-3 0,-28 7 0,0 0 0,0 0 0,0 0 0,-1 0 0,1 1 0,0-1 0,0 0 0,0 1 0,-1 0 0,1-1 0,0 1 0,-1 0 0,1 0 0,0 0 0,-1 0 0,1 0 0,-1 0 0,0 0 0,1 1 0,-1-1 0,0 0 0,0 1 0,1-1 0,-1 1 0,-1-1 0,1 1 0,0 0 0,0-1 0,0 1 0,-1 0 0,1 0 0,-1 0 0,0-1 0,1 1 0,-1 0 0,0 0 0,0 2 0,2 13 0,-2 0 0,1-1 0,-3 22 0,0-21 0,-5 51 0,7-68 0,0 1 0,0-1 0,0 0 0,0 0 0,0 1 0,0-1 0,0 0 0,0 0 0,0 1 0,0-1 0,0 0 0,0 0 0,1 0 0,-1 1 0,0-1 0,0 0 0,0 0 0,0 0 0,0 1 0,1-1 0,-1 0 0,0 0 0,0 0 0,0 0 0,1 0 0,-1 1 0,0-1 0,0 0 0,1 0 0,-1 0 0,0 0 0,0 0 0,0 0 0,1 0 0,-1 0 0,0 0 0,0 0 0,1 0 0,-1 0 0,0 0 0,0 0 0,1 0 0,-1 0 0,0 0 0,0 0 0,1 0 0,-1 0 0,0-1 0,0 1 0,0 0 0,1 0 0,-1 0 0,0 0 0,0 0 0,0-1 0,1 1 0,-1 0 0,15-9 0,-15 9 0,37-28 0,39-38 0,-47 38 0,2 2 0,38-26 0,-66 50 0,0 0 0,0 1 0,0-1 0,1 1 0,-1-1 0,0 1 0,1 0 0,6-1 0,-9 2 0,0 0 0,-1 0 0,1 0 0,0 0 0,0 0 0,0 1 0,0-1 0,-1 0 0,1 0 0,0 1 0,0-1 0,-1 1 0,1-1 0,0 0 0,-1 1 0,1 0 0,0-1 0,-1 1 0,1-1 0,-1 1 0,1 0 0,-1-1 0,1 1 0,-1 0 0,1-1 0,-1 1 0,0 0 0,1 0 0,-1 0 0,0-1 0,0 1 0,0 0 0,0 0 0,1 0 0,-1 0 0,0-1 0,0 1 0,-1 0 0,1 1 0,0 23 0,-2 0 0,-1 0 0,-1 0 0,-1 0 0,-15 44 0,16-56 0,0-46-1437,-8-7-4893,-1-2-5474</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0:55.819"/>
    </inkml:context>
    <inkml:brush xml:id="br0">
      <inkml:brushProperty name="width" value="0.025" units="cm"/>
      <inkml:brushProperty name="height" value="0.025" units="cm"/>
    </inkml:brush>
  </inkml:definitions>
  <inkml:trace contextRef="#ctx0" brushRef="#br0">0 1 23254,'0'0'7655,"77"38"-8231,-42-20-2531,4 1-3075,-5-1-3427</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0:56.149"/>
    </inkml:context>
    <inkml:brush xml:id="br0">
      <inkml:brushProperty name="width" value="0.025" units="cm"/>
      <inkml:brushProperty name="height" value="0.025" units="cm"/>
    </inkml:brush>
  </inkml:definitions>
  <inkml:trace contextRef="#ctx0" brushRef="#br0">0 252 13261,'0'0'8824,"10"1"-5653,-4-1-2799,1 0 0,-1 0 1,1-1-1,-1 0 0,1 0 0,-1 0 0,0-1 1,0 0-1,0-1 0,0 1 0,0-1 0,0 0 1,0 0-1,-1-1 0,0 0 0,1 0 0,4-5 1,10-8-258,0 0 1,-2-2 0,0 0 0,-1-1 0,-1-1 0,18-29 0,-33 49-116,0-1 0,0 1 0,0-1 0,0 0 0,0 1 0,-1-1 0,1 0 0,-1 1 0,1-1 0,-1 0 0,0 0 0,1 1 0,-1-1 0,0 0 0,0 0 0,0 0 0,-1 1 0,1-1 0,-1-2 0,1 3 0,-1 0 0,0 0 0,0 0 0,1 1 0,-1-1 0,0 0 0,0 1 0,0-1 0,0 1 0,0-1 0,0 1 0,0-1 0,0 1 0,0 0 0,0 0 0,0-1 0,0 1 0,0 0 0,0 0 0,0 0 0,0 0 0,0 0 0,-2 0 0,-3 1 0,0 0 0,0 0 0,0 1 0,0-1 0,0 1 0,0 1 0,0-1 0,1 1 0,-10 6 0,2 1 0,1 1 0,0 0 0,0 1 0,1 0 0,0 1 0,1 0 0,1 0 0,0 1 0,1 1 0,0 0 0,1 0 0,1 0 0,1 1 0,0-1 0,0 1 0,2 1 0,-3 32 0,6-46 0,0 0 0,0 0 0,0 0 0,0 0 0,1 0 0,-1 0 0,1 0 0,0-1 0,0 1 0,0 0 0,0 0 0,1-1 0,-1 1 0,1 0 0,0-1 0,-1 0 0,1 1 0,0-1 0,0 0 0,1 0 0,3 3 0,-1-1 0,1-1 0,0-1 0,0 1 0,0-1 0,0 0 0,0 0 0,1-1 0,-1 1 0,12 0 0,6-2 0,0 0 0,-1-1 0,1-2 0,38-8 0,27-18-130,-33 4-3664,12-13-9034</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0:58.259"/>
    </inkml:context>
    <inkml:brush xml:id="br0">
      <inkml:brushProperty name="width" value="0.025" units="cm"/>
      <inkml:brushProperty name="height" value="0.025" units="cm"/>
    </inkml:brush>
  </inkml:definitions>
  <inkml:trace contextRef="#ctx0" brushRef="#br0">338 1 9033,'-16'1'1201,"-36"6"2311,-51 12 1,87-15-2766,1 1-1,0 0 1,0 1 0,0 0-1,1 2 1,0 0 0,-22 16 0,34-23-630,0 0 0,0 0-1,0 1 1,1-1 0,-1 1 0,0-1 0,1 1 0,-1 0 0,1 0 0,0-1 0,-1 1 0,1 0 0,0 0 0,0 0 0,1 0 0,-1 1 0,0-1 0,0 0 0,1 0 0,0 0 0,-1 1 0,1-1-1,0 0 1,0 0 0,1 4 0,0-4-64,0 1-1,0-1 0,1 0 1,-1 0-1,1 0 1,0-1-1,-1 1 0,1 0 1,0-1-1,0 1 0,0-1 1,0 1-1,1-1 0,-1 0 1,0 0-1,0 0 1,1 0-1,-1 0 0,0-1 1,1 1-1,-1-1 0,1 1 1,3-1-1,82 7 810,-1-3 0,110-10 1,-130 3-637,1600-8 538,-1278 14-962,-380-3 220,-1 0-1,1-1 0,0 0 1,0-1-1,16-5 0,-22 2 510,-13 2-377,-14 1-161,-58 2-1269,-2 0-3565,19 0-2243</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0:58.989"/>
    </inkml:context>
    <inkml:brush xml:id="br0">
      <inkml:brushProperty name="width" value="0.025" units="cm"/>
      <inkml:brushProperty name="height" value="0.025" units="cm"/>
    </inkml:brush>
  </inkml:definitions>
  <inkml:trace contextRef="#ctx0" brushRef="#br0">350 94 16047,'10'-10'2568,"2"-2"-1390,30-30 1093,-20 13 6521,-34 49-8524,-1 0 0,-1 0 0,-1-1 0,-23 22 0,7-6-124,-101 111 123,-48 57-390,238-260-6160,33-55-2787,-42 44 2285</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0:59.595"/>
    </inkml:context>
    <inkml:brush xml:id="br0">
      <inkml:brushProperty name="width" value="0.025" units="cm"/>
      <inkml:brushProperty name="height" value="0.025" units="cm"/>
    </inkml:brush>
  </inkml:definitions>
  <inkml:trace contextRef="#ctx0" brushRef="#br0">213 0 12492,'-5'11'7665,"-3"11"-3695,-43 126-2275,32-94-643,-13 74 0,27-102-904,1-1-1,2 1 1,1 0-1,0 0 1,5 32-1,-11-86-706,-2 1 0,-13-32-1,-12-35 1053,29 77-101,-6-31 2691,43 47-3002,-13 2-72,-1-2 1,1 0 0,-1-1 0,0-1 0,0-1 0,0 0 0,0-1 0,-1-1 0,1-1 0,-1 0 0,-1-1 0,0-1 0,0-1 0,16-12 0,-10 9-88,-21 13 71,-1 1-1,0-1 1,1 0 0,-1 0-1,0 0 1,1 0-1,-1 0 1,0 0 0,1 1-1,-1-1 1,0 0 0,1 0-1,-1 0 1,0 1-1,0-1 1,1 0 0,-1 0-1,0 1 1,0-1-1,0 0 1,1 1 0,-1-1-1,0 0 1,0 0-1,0 1 1,0-1 0,0 0-1,0 1 1,0-1-1,1 0 1,-1 1 0,0-1-1,0 1 1,0-1-1,0 0 1,-1 1 0,-9 47-67,9-44 147,-1 4-1,-3 5 32,1 1 0,1-1-1,0 1 1,0 0 0,2-1-1,0 1 1,1 27 0,0-40-89,1-1 1,-1 1-1,0 0 0,1-1 1,-1 1-1,1 0 1,-1-1-1,1 1 0,-1-1 1,1 1-1,-1-1 1,1 1-1,0-1 1,-1 0-1,1 1 0,0-1 1,-1 0-1,1 1 1,0-1-1,-1 0 0,1 0 1,0 1-1,0-1 1,-1 0-1,1 0 0,0 0 1,0 0-1,0 0 1,-1 0-1,1 0 0,0 0 1,0-1-1,-1 1 1,2 0-1,27-10 332,-12-1-347,-1 0 0,0 0 0,-1-2 0,0 0 0,20-24 0,61-83 0,-89 110 0,-10 37 0,-25 37 0,19-46 0,1 0 0,0 0 0,2 1 0,0 0 0,-3 20 0,9-38-10,0-1-1,0 0 1,-1 0-1,1 0 1,0 1 0,0-1-1,0 0 1,0 0 0,0 0-1,0 1 1,0-1-1,0 0 1,0 0 0,0 1-1,0-1 1,1 0-1,-1 0 1,0 0 0,0 1-1,0-1 1,0 0 0,0 0-1,0 0 1,0 0-1,0 1 1,1-1 0,-1 0-1,0 0 1,0 0-1,0 0 1,0 1 0,1-1-1,-1 0 1,0 0-1,0 0 1,0 0 0,1 0-1,-1 0 1,0 0 0,0 0-1,0 0 1,1 0-1,-1 0 1,0 0 0,1 0-1,12-5-1295,11-11-3033,0-8-2281,2-2-3314</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0:59.951"/>
    </inkml:context>
    <inkml:brush xml:id="br0">
      <inkml:brushProperty name="width" value="0.025" units="cm"/>
      <inkml:brushProperty name="height" value="0.025" units="cm"/>
    </inkml:brush>
  </inkml:definitions>
  <inkml:trace contextRef="#ctx0" brushRef="#br0">172 1 18257,'0'0'13704,"-11"4"-13015,11-3-686,-56 30 140,53-28-144,0-1-1,0 0 1,0 1-1,0-1 1,1 1 0,-1 0-1,1-1 1,0 1-1,0 1 1,0-1-1,0 0 1,1 0-1,-1 1 1,1-1-1,0 1 1,0-1-1,0 1 1,0-1-1,0 5 1,2-7 1,-1 0 0,1 0 1,-1 0-1,1 0 0,-1-1 0,1 1 1,0 0-1,-1-1 0,1 1 0,0 0 1,0-1-1,0 1 0,-1-1 0,1 1 1,0-1-1,0 1 0,0-1 0,0 0 0,0 1 1,0-1-1,0 0 0,0 0 0,0 0 1,0 0-1,0 1 0,0-2 0,0 1 1,2 0-1,40 0-97,-32-1-11,-4 1-67,0 0-1,-1 1 0,1 0 0,0 0 0,0 0 0,-1 1 0,11 4 1,-16-6 180,0 1 1,1-1 0,-1 1 0,0 0-1,0 0 1,0-1 0,0 1 0,0 0 0,0 0-1,0 0 1,0 0 0,0 0 0,-1 1 0,1-1-1,0 0 1,-1 0 0,1 0 0,0 3-1,-1-2 68,0 0 0,0 0-1,0 0 1,0 0-1,0 0 1,-1-1-1,1 1 1,-1 0-1,1 0 1,-1 0-1,0 0 1,1 0-1,-1 0 1,0-1-1,0 1 1,-3 2-1,-8 11-48,-1-1 0,0-1 0,-1 0 0,-1-1-1,0-1 1,-1 0 0,0-1 0,-1 0-1,1-2 1,-30 11 0,45-18-65,0-1-1,0 1 1,0-1-1,0 0 1,0 1-1,0-1 1,0 0-1,-1 0 1,1 0-1,0 0 1,0 0 0,0 0-1,0 0 1,0 0-1,0-1 1,-3 0-1,2-11-1891,19-22-4542,1 8-2317</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01.312"/>
    </inkml:context>
    <inkml:brush xml:id="br0">
      <inkml:brushProperty name="width" value="0.025" units="cm"/>
      <inkml:brushProperty name="height" value="0.025" units="cm"/>
    </inkml:brush>
  </inkml:definitions>
  <inkml:trace contextRef="#ctx0" brushRef="#br0">10 100 20531,'0'0'10853,"10"-8"-10196,33-22-155,-42 29-494,1 0 1,0 0-1,-1 0 0,1 0 1,-1 0-1,1 0 0,0 1 1,0-1-1,0 1 1,-1-1-1,1 1 0,0 0 1,0 0-1,0-1 1,3 2-1,-4-1-6,-1 0 0,1 1 1,-1-1-1,1 0 0,-1 1 0,1-1 0,-1 1 1,0-1-1,1 1 0,-1-1 0,0 1 0,1-1 1,-1 1-1,0-1 0,1 1 0,-1-1 0,0 1 1,0 0-1,0-1 0,0 1 0,0-1 0,0 1 1,1 0-1,-1-1 0,0 1 0,-1-1 0,1 1 1,0 0-1,0 0 0,-1 4 1,0 1 1,-1 0-1,1-1 1,-1 0-1,0 1 1,-6 9-1,-13 17-3,13-22 0,0 1 0,1 0 0,0 1 0,1-1 0,0 1 0,1 1 0,1-1 0,0 1 0,-4 16 0,8-29 0,0 1 0,0-1 0,0 0 0,0 1 0,0-1 0,0 1 0,1-1 0,-1 1 0,0-1 0,0 0 0,0 1 0,0-1 0,0 1 0,1-1 0,-1 0 0,0 1 0,0-1 0,1 0 0,-1 1 0,0-1 0,0 0 0,1 0 0,-1 1 0,0-1 0,1 0 0,-1 0 0,0 1 0,1-1 0,-1 0 0,1 0 0,-1 0 0,0 0 0,1 1 0,0-1 0,20-1 0,20-14 0,-15 1 0,0-2 0,-2-1 0,0-2 0,-1 0 0,-1-1 0,34-39 0,-64 74 0,0 0 0,1 0 0,1 1 0,1 0 0,0 0 0,1 1 0,1-1 0,0 1 0,0 18 0,3-34 0,0 0 0,0-1 0,0 1 0,0 0 0,0 0 0,0 0 0,1 0 0,-1 0 0,0 0 0,1 0 0,-1-1 0,1 1 0,-1 0 0,1 0 0,-1 0 0,1-1 0,-1 1 0,1 0 0,0-1 0,-1 1 0,1-1 0,0 1 0,-1 0 0,1-1 0,0 0 0,0 1 0,1 0 0,0-1 0,1 1 0,0 0 0,-1-1 0,1 0 0,-1 0 0,1 0 0,0 0 0,-1 0 0,6-1 0,-2 0 0,1-1 0,-1 0 0,1 0 0,-1 0 0,0-1 0,0 0 0,9-6 0,-3-1 0,-1-1 0,0 0 0,-1-1 0,0 0 0,13-22 0,-19 28 0,0 0 0,-1-1 0,0 1 0,0-1 0,0 0 0,-1 0 0,0 0 0,-1 0 0,1 0 0,-1 0 0,-1 0 0,1-1 0,-1 1 0,-2-9 0,2 15 0,0 1 0,0-1 0,0 1 0,0 0 0,0-1 0,-1 1 0,1 0 0,0-1 0,0 1 0,0 0 0,-1-1 0,1 1 0,0 0 0,-1-1 0,1 1 0,0 0 0,-1 0 0,1-1 0,0 1 0,-1 0 0,1 0 0,0 0 0,-1-1 0,1 1 0,0 0 0,-1 0 0,1 0 0,-1 0 0,1 0 0,0 0 0,-1 0 0,1 0 0,-1 0 0,1 0 0,-1 0 0,1 0 0,0 0 0,-1 0 0,1 1 0,0-1 0,-1 0 0,1 0 0,-1 0 0,0 1 0,0-1 0,0 1 0,0-1 0,0 1 0,1-1 0,-1 1 0,0 0 0,0-1 0,0 1 0,0 0 0,1 0 0,-1 0 0,0-1 0,0 1 0,1 0 0,-1 0 0,0 2 0,3 19 0,-2-22 0,0 1 0,1-1 0,-1 0 0,1 1 0,-1-1 0,0 0 0,1 1 0,-1-1 0,1 0 0,-1 0 0,1 1 0,-1-1 0,1 0 0,-1 0 0,1 0 0,0 0 0,-1 1 0,1-1 0,-1 0 0,1 0 0,-1 0 0,1 0 0,-1 0 0,1-1 0,0 1 0,-1 0 0,1 0 0,-1 0 0,1 0 0,-1-1 0,1 1 0,-1 0 0,1 0 0,-1-1 0,1 1 0,-1 0 0,1-1 0,-3 73 0,5-30 0,6-31 0,-9-11 0,1 0 0,0 0 0,0-1 0,0 1 0,0 0 0,-1-1 0,1 1 0,0-1 0,0 1 0,-1-1 0,1 0 0,0 1 0,-1-1 0,1 1 0,-1-1 0,1 0 0,-1 0 0,1 1 0,-1-1 0,1 0 0,0-1 0,4-9 0,1 0 0,-2 0 0,1 0 0,-1-1 0,2-15 0,2-1 0,-8 28 0,0 0 0,0 0 0,0 0 0,0 0 0,0 0 0,0 0 0,1 0 0,-1 0 0,0 0 0,0 0 0,0 0 0,0 0 0,0 0 0,0 0 0,0 0 0,0 0 0,1 0 0,-1 0 0,0 0 0,0 0 0,0 0 0,0 0 0,0 0 0,0 0 0,0 0 0,0 0 0,1 0 0,-1 0 0,0 0 0,0 0 0,0 0 0,0 0 0,0 0 0,0 0 0,0 0 0,0 0 0,0-1 0,0 1 0,0 0 0,0 0 0,0 0 0,0 0 0,1 0 0,0 20 0,-3 28 0,-12 4 0,8-34 0,1 0 0,1 0 0,1 0 0,-2 29 0,6-47 0,0 0 0,0 0 0,0 0 0,-1 0 0,1 1 0,0-1 0,0-1 0,0 1 0,0 0 0,0 0 0,0 0 0,0 0 0,0-1 0,0 1 0,0 0 0,0-1 0,0 1 0,0-1 0,-1 1 0,1-1 0,0 0 0,0 1 0,0-2 0,14-10 0,-2-1 0,0-1 0,15-19 0,-12 13 0,33-31 0,-45 47 0,1 0 0,0 0 0,1 0 0,-1 1 0,1 0 0,0 0 0,-1 0 0,1 1 0,0-1 0,1 2 0,10-3 0,-16 3 0,0 1 0,0 0 0,0 0 0,0 0 0,0 0 0,0 0 0,0 0 0,-1 0 0,1 1 0,0-1 0,0 0 0,0 0 0,0 1 0,-1-1 0,1 1 0,0-1 0,0 0 0,0 1 0,-1-1 0,1 1 0,0 0 0,-1-1 0,1 1 0,-1 0 0,1-1 0,0 1 0,-1 0 0,1 1 0,0 0 0,0 1 0,0 0 0,-1-1 0,1 1 0,-1 0 0,1 0 0,-1-1 0,0 1 0,-1 5 0,0 1 0,0 0 0,-1 0 0,0 0 0,0 0 0,-5 10 0,3-12 0,4-4 0,-1 1 0,0-1 0,0 0 0,-1-1 0,1 1 0,-1 0 0,1 0 0,-1-1 0,0 1 0,0-1 0,0 1 0,0-1 0,-6 4 0,7-12 0,0 0 0,0 0 0,1-1 0,0 1 0,0-11 0,1 10 0,-1-193 0,0 198-71,0 1-1,0-1 1,0 1-1,0-1 1,1 1-1,-1-1 1,1 1 0,-1-1-1,1 1 1,-1 0-1,1-1 1,0 1 0,0 0-1,0-1 1,-1 1-1,1 0 1,1 0-1,-1 0 1,0 0 0,0 0-1,0 0 1,2-1-1,35-14-3820,-6 3-428,-19 3-2673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1.172"/>
    </inkml:context>
    <inkml:brush xml:id="br0">
      <inkml:brushProperty name="width" value="0.025" units="cm"/>
      <inkml:brushProperty name="height" value="0.025" units="cm"/>
    </inkml:brush>
  </inkml:definitions>
  <inkml:trace contextRef="#ctx0" brushRef="#br0">70 29 19635,'-3'11'3288,"-14"45"-1965,2-5 1376,-14 78-1,27-112-2385,0 0-1,1 0 0,0 0 1,2 0-1,0 0 0,1 0 1,1 0-1,0 0 1,7 18-1,5 4-312,-9-27 0,-1 1 0,-1-1 0,0 1 0,0 0 0,-2 0 0,3 24 0,-5-37 0,0 0 0,0-1 0,0 1 0,0 0 0,0 0 0,0 0 0,0-1 0,0 1 0,0 0 0,0 0 0,0 0 0,0 0 0,0 0 0,0-1 0,0 1 0,0 0 0,0 0 0,0 0 0,0 0 0,-1 0 0,1-1 0,0 1 0,0 0 0,0 0 0,0 0 0,0 0 0,-1 0 0,1 0 0,0 0 0,0 0 0,0 0 0,0 0 0,-1-1 0,1 1 0,0 0 0,0 0 0,0 0 0,0 0 0,-1 0 0,1 0 0,0 0 0,0 0 0,0 0 0,0 0 0,-1 1 0,1-1 0,0 0 0,0 0 0,0 0 0,0 0 0,0 0 0,-1 0 0,1 0 0,0 0 0,0 0 0,0 0 0,0 1 0,0-1 0,0 0 0,-1 0 0,1 0 0,0 0 0,0 0 0,0 1 0,0-1 0,0 0 0,0 0 0,-10-14 0,-2-35 0,2 0 0,2-1 0,2 0 0,2-87 0,3 121 0,0-25 0,-1 16 0,1 0 0,2-1 0,6-44 0,-6 67 0,-1 0 0,1 0 0,0 0 0,0 0 0,0 0 0,1 1 0,-1-1 0,0 0 0,1 0 0,0 1 0,0-1 0,0 1 0,0 0 0,0-1 0,0 1 0,1 0 0,-1 0 0,1 0 0,-1 1 0,6-3 0,-3 2 0,0 1 0,0-1 0,0 1 0,0 1 0,0-1 0,0 1 0,0 0 0,0 0 0,0 0 0,0 1 0,9 2 0,0 0 0,0 1 0,-1 1 0,0 0 0,0 1 0,0 1 0,-1 0 0,0 0 0,14 12 0,-20-14 0,-1 0 0,0 1 0,0-1 0,0 1 0,-1 0 0,1 0 0,-1 1 0,-1-1 0,1 1 0,-1 0 0,-1 0 0,4 10 0,-6-14 0,1 1 0,0 0 0,-1-1 0,0 1 0,0 0 0,0-1 0,0 1 0,-1 0 0,0-1 0,1 1 0,-1-1 0,-1 1 0,1-1 0,0 1 0,-1-1 0,1 0 0,-1 1 0,0-1 0,0 0 0,-1 0 0,1-1 0,-1 1 0,1 0 0,-1-1 0,0 1 0,-4 2 0,-3 0-83,1 1 0,-1-2 0,-1 1 1,1-1-1,-1-1 0,1 0 0,-1 0 0,0-1 0,0-1 1,0 0-1,0 0 0,0-1 0,-12-1 0,18 0-55,0 1-1,0-1 1,0 0-1,0-1 1,0 1-1,0-1 1,1 0-1,-1 0 1,1 0-1,-1-1 1,1 1-1,0-1 1,-5-5-1,6 5-25,1 0 0,0 0 0,0 0 0,0 0 0,0 0 0,0-1 0,1 1 0,-1-1 0,1 1 0,0-1 0,0 0 0,1 1 0,-1-1 0,1 0 0,-1 1 0,1-1 0,0 0 0,1 0 0,0-7 0,4-8-9696</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01.796"/>
    </inkml:context>
    <inkml:brush xml:id="br0">
      <inkml:brushProperty name="width" value="0.025" units="cm"/>
      <inkml:brushProperty name="height" value="0.025" units="cm"/>
    </inkml:brush>
  </inkml:definitions>
  <inkml:trace contextRef="#ctx0" brushRef="#br0">11 1 12780,'-7'6'10292,"4"10"-6490,3 20-4101,0-28 1233,1-2-1146,0 0 0,-1-1 0,2 0 0,-1 1 0,1-1 0,0 0 0,0 1 0,0-1 0,1 0 0,2 4 1,-4-7-93,0-1 1,0 1-1,0-1 0,0 0 1,0 1-1,0-1 1,0 0-1,0 0 1,0 0-1,0 0 1,1 0-1,-1 0 1,0 0-1,1 0 1,-1 0-1,1-1 1,-1 1-1,1 0 1,0-1-1,-1 0 1,1 1-1,-1-1 1,1 0-1,0 0 1,-1 0-1,1 0 1,0 0-1,-1 0 1,1 0-1,-1 0 1,1-1-1,0 1 1,-1-1-1,1 1 1,-1-1-1,1 0 1,-1 1-1,3-3 1,-1 0 360,0 0 1,0-1 0,0 1 0,-1-1-1,1 0 1,-1 0 0,0 1 0,0-1 0,0-1-1,-1 1 1,0 0 0,1 0 0,-1-1-1,-1 1 1,2-9 0,-2 8 713,1 0 1,-1 0-1,2 0 0,-1 0 1,0 1-1,1-1 0,0 0 1,0 1-1,0-1 0,1 1 1,4-6-1,-7 10-694,0-1 1,0 1-1,0 0 0,0 0 1,0 0-1,0 0 0,1 0 1,-1 0-1,0 0 1,0 0-1,0 0 0,0-1 1,0 1-1,1 0 0,-1 0 1,0 0-1,0 0 1,0 0-1,0 0 0,0 0 1,1 0-1,-1 0 0,0 0 1,0 0-1,0 0 1,0 0-1,1 0 0,-1 0 1,0 0-1,0 1 0,0-1 1,0 0-1,0 0 0,1 0 1,-1 0-1,0 0 1,0 0-1,0 0 0,0 0 1,0 0-1,0 1 0,1-1 1,-1 0-1,0 0 1,0 0-1,0 0 0,0 0 1,0 1-1,0-1 0,0 0 1,0 0-1,0 0 0,0 1 1,4 14 1305,-2 18-266,-5 10-715,-2 1 0,-2-2 0,-22 79 0,17-79-162,2 0 0,2 1 0,-5 80 0,13-122-240,0 0 0,-1-1 0,1 1 0,0 0 0,0-1 0,0 1 0,0 0 0,1 0 0,-1-1 0,0 1 0,0 0 0,0 0 0,0-1 0,1 1 0,-1 0 0,0-1 0,1 1 0,-1-1 0,1 1 0,-1 0 0,0-1 0,1 1 0,0-1 0,-1 1 0,1-1 0,-1 1 0,1-1 0,-1 1 0,1-1 0,0 0 0,0 1 0,1-1 0,0 0 0,-1 0 0,1 0 0,0 0 0,-1-1 0,1 1 0,0-1 0,-1 1 0,1-1 0,-1 1 0,1-1 0,-1 0 0,3-1 0,40-33 0,-1-17 0,-1-1 0,-4-3 0,-1 0 0,48-103 0,-83 151-1493,-7 9-2256,-7 11-6138,-3 7-448</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02.397"/>
    </inkml:context>
    <inkml:brush xml:id="br0">
      <inkml:brushProperty name="width" value="0.025" units="cm"/>
      <inkml:brushProperty name="height" value="0.025" units="cm"/>
    </inkml:brush>
  </inkml:definitions>
  <inkml:trace contextRef="#ctx0" brushRef="#br0">27 35 7719,'-3'9'7244,"2"-5"-6493,-17 49 5044,17-51-5619,0-1 1,1 0-1,-1 1 0,1-1 0,0 1 1,-1-1-1,1 1 0,0-1 1,0 0-1,0 1 0,0-1 1,0 1-1,0-1 0,0 1 1,0-1-1,1 1 0,-1-1 0,1 1 1,-1-1-1,1 1 0,-1-1 1,1 0-1,0 0 0,0 1 1,0-1-1,0 0 0,0 0 1,0 0-1,0 0 0,0 0 0,0 0 1,0 0-1,3 1 0,3 0 1,1-1 0,-1 0 0,1 0 0,0-1 0,-1 0 0,10-1 0,-8 0-553,0-1 0,0 0 1,0 0-1,0-1 0,-1 0 1,0-1-1,1 0 0,9-6 1,-9 4 28,-1 0 1,1-1-1,-1 0 0,-1 0 1,1-1-1,11-16 1,-13 16 933,-1 0 0,0-1 0,-1 1 0,5-13 0,-10 41 2843,5 58-2979,-3-77-445,0 1 1,0 0-1,-1 0 1,1-1-1,0 1 1,1-1 0,-1 1-1,0-1 1,0 1-1,1-1 1,-1 1-1,0-1 1,1 0-1,0 0 1,-1 0-1,1 0 1,0 0-1,-1 0 1,1 0 0,0-1-1,0 1 1,0-1-1,0 1 1,-1-1-1,1 0 1,0 1-1,0-1 1,0 0-1,0 0 1,0-1-1,0 1 1,0 0-1,2-1 1,5 0 8,1 0-1,-1-1 1,1 1-1,-1-2 1,13-4-1,29-20-300,-42 21 268,1-1 1,1 2 0,-1 0-1,1 0 1,0 1-1,0 0 1,0 1 0,24-4-1,-35 7 28,1 0 0,-1 1 0,1-1 0,0 0 0,-1 0 0,1 1 0,-1-1 0,1 0-1,-1 1 1,1-1 0,-1 0 0,1 1 0,-1-1 0,1 1 0,-1-1 0,1 1 0,-1-1 0,0 1 0,1-1-1,-1 1 1,0 0 0,0-1 0,1 1 0,-1-1 0,0 1 0,0 0 0,0-1 0,0 1 0,0-1-1,0 1 1,0 0 0,0 0 0,0 29 268,0-19-167,-1 32 214,1 1 1,3-1 0,2 1-1,18 78 1,-18-106-351,0 0 0,-1 1-1,-1-1 1,0 1 0,-1 0 0,-1 21 0,-2-35 43,1-1 0,-1 0 0,0 1 0,0-1 0,0 0 0,-1 0 0,1 0 0,-1 0 0,1 0 0,-1 0 0,1-1 0,-1 1 0,0 0 0,0-1 0,0 1 0,0-1 0,0 0 0,0 0 1,0 0-1,0 0 0,-1 0 0,1 0 0,0 0 0,-1-1 0,1 1 0,0-1 0,-1 0 0,-2 1 0,-5 0 58,0 0 1,-1 0-1,1-1 1,0 0-1,-15-3 1,20 2-77,0-1 0,0 0 0,0-1 0,0 1 0,0-1 0,1 1 0,0-2 0,-1 1 0,1 0 0,0-1 0,1 0 0,-1 1 0,1-2 0,-1 1 0,1 0 0,1-1 0,-1 1 0,0-1 0,1 0 0,0 0 0,0 0 0,1 0 0,-2-5 0,-1-4 0,1 0 0,0 0 0,1 0 0,1 0 0,0-1 0,1 1 0,2-21 0,-1 27-94,1 1 0,-1-1 0,2 1 0,-1 0 0,1 0 0,0 0 0,0 0 0,1 0 1,0 1-1,0-1 0,1 1 0,0 0 0,0 0 0,0 1 0,1 0 0,8-7 0,7-2-1289,1 0 1,0 2-1,38-15 0,2-2-2988,-19 6-12573</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03.752"/>
    </inkml:context>
    <inkml:brush xml:id="br0">
      <inkml:brushProperty name="width" value="0.025" units="cm"/>
      <inkml:brushProperty name="height" value="0.025" units="cm"/>
    </inkml:brush>
  </inkml:definitions>
  <inkml:trace contextRef="#ctx0" brushRef="#br0">188 240 16239,'0'0'5915,"-10"-2"-3053,-4 0-2223,-1 0 331,-1 0 1,1 1-1,-31 2 1,43-1-928,0 0 0,0 0 0,0 0 0,0 1 0,0 0 0,1-1 0,-1 1 0,0 0 1,0 0-1,0 1 0,1-1 0,-1 1 0,1-1 0,-1 1 0,1 0 0,-1 0 0,1 0 0,0 0 0,0 0 1,0 0-1,0 1 0,1-1 0,-1 1 0,1-1 0,-1 1 0,1 0 0,0 0 0,-2 4 0,2-3-58,0 0-1,1 1 1,-1-1-1,1 0 1,0 1-1,0-1 1,0 0-1,0 1 1,1-1-1,0 0 1,0 1-1,0-1 1,0 0-1,5 8 1,-5-10 18,0 0 1,1-1-1,0 1 0,-1-1 1,1 1-1,0-1 0,0 0 1,0 1-1,0-1 1,0 0-1,0 0 0,0 0 1,0-1-1,1 1 0,-1 0 1,0-1-1,0 0 1,1 1-1,-1-1 0,0 0 1,1 0-1,-1 0 0,0 0 1,0-1-1,1 1 0,-1-1 1,0 1-1,0-1 1,1 0-1,2-1 0,3-2 89,1-1 0,-1 0-1,0 0 1,0-1 0,-1 0-1,1 0 1,-1 0 0,-1-1-1,1-1 1,-1 1 0,-1-1-1,1 0 1,-1 0 0,0 0 0,-1-1-1,0 1 1,-1-1 0,1 0-1,-2-1 1,1 1 0,-1 0-1,0-11 1,-20 50-92,10-5 0,0 0 0,2 0 0,0 1 0,2 0 0,-1 44 0,5-70 0,0 1 0,0-1 0,0 0 0,0 1 0,0-1 0,0 1 0,0-1 0,0 1 0,0-1 0,0 0 0,0 1 0,0-1 0,1 1 0,-1-1 0,0 0 0,0 1 0,0-1 0,1 0 0,-1 1 0,0-1 0,1 0 0,-1 1 0,0-1 0,0 0 0,1 0 0,-1 1 0,1-1 0,-1 0 0,0 0 0,1 0 0,-1 1 0,0-1 0,1 0 0,-1 0 0,1 0 0,-1 0 0,1 0 0,-1 0 0,1 0 0,22-7 0,19-19 0,-26 12 0,-1 0 0,0-1 0,0-1 0,-2-1 0,0 0 0,-1 0 0,-1-1 0,0-1 0,-2 1 0,10-27 0,-28 112 0,0-34 0,4-16 0,1 0 0,0 1 0,-3 34 0,8-51 0,-1-1 0,1 1 0,-1-1 0,1 0 0,-1 1 0,1-1 0,0 0 0,-1 0 0,1 1 0,-1-1 0,1 0 0,0 0 0,-1 0 0,1 0 0,-1 0 0,1 0 0,0 0 0,-1 0 0,1 0 0,0 0 0,-1 0 0,1 0 0,-1 0 0,1-1 0,0 1 0,-1 0 0,1 0 0,-1-1 0,1 1 0,-1 0 0,2-1 0,10-6 0,0 0 0,-1-1 0,1 0 0,-1-1 0,-1 0 0,0 0 0,14-17 0,3-8 0,26-41 0,-53 138 0,-9 40 0,9-102 0,0-1 0,0 1 0,0-1 0,0 0 0,0 1 0,0-1 0,1 1 0,-1-1 0,0 1 0,0-1 0,1 0 0,-1 1 0,0-1 0,1 0 0,-1 1 0,0-1 0,1 0 0,-1 1 0,0-1 0,1 0 0,-1 0 0,1 1 0,-1-1 0,1 0 0,-1 0 0,0 0 0,1 0 0,-1 0 0,1 1 0,-1-1 0,1 0 0,-1 0 0,1 0 0,-1 0 0,1 0 0,-1-1 0,1 1 0,-1 0 0,1 0 0,-1 0 0,0 0 0,1 0 0,-1-1 0,1 1 0,0 0 0,23-11 0,-2-7 0,-1 0 0,-1-1 0,-1-1 0,-1-1 0,0-1 0,-2 0 0,0-1 0,-2-1 0,0-1 0,-2 0 0,-1 0 0,9-31 0,-10 16 0,-10 37 0,-7 25 0,-43 147 0,-18 70 0,62-207 0,1 1 0,1 0 0,2 0 0,1 0 0,5 48 0,-1-62 0,2 1 0,0-2 0,2 1 0,0 0 0,10 18 0,-7-17 0,-2 2 0,0-1 0,5 23 0,-33-63 0,1-7 0,2-1 0,1 0 0,-19-45 0,31 61 0,-1-1 0,2 0 0,-1 1 0,1-1 0,1-1 0,1 1 0,-1 0 0,2 0 0,0-1 0,0 1 0,1 0 0,3-15 0,-1 20 0,0-1 0,0 1 0,1 0 0,0 0 0,1 0 0,-1 0 0,1 0 0,1 1 0,-1 0 0,1 0 0,0 1 0,0 0 0,1 0 0,-1 0 0,14-6 0,11-6 0,1 1 0,40-13 0,-66 27 0,135-55-3817,-76 26-3993</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06.073"/>
    </inkml:context>
    <inkml:brush xml:id="br0">
      <inkml:brushProperty name="width" value="0.025" units="cm"/>
      <inkml:brushProperty name="height" value="0.025" units="cm"/>
    </inkml:brush>
  </inkml:definitions>
  <inkml:trace contextRef="#ctx0" brushRef="#br0">137 247 16111,'0'0'4383,"-7"-9"-1831,-24-23-598,30 31-1904,0 0 0,0 1 1,0-1-1,-1 1 0,1-1 1,0 1-1,-1-1 0,1 1 1,0-1-1,-1 1 0,1 0 1,0 0-1,-1 0 0,1 0 1,-1 0-1,1 0 0,0 0 1,-1 1-1,1-1 0,-1 0 1,1 1-1,0-1 0,-1 1 1,1-1-1,0 1 0,0 0 1,0-1-1,-1 1 0,1 0 1,0 0-1,0 0 0,0 0 1,0 0-1,0 0 0,1 0 1,-1 0-1,0 1 0,-1 0 1,-25 46 457,23-38-390,0 0 0,0 0 0,1 0 0,1 1 0,-1 0 0,2-1 0,-1 1 0,2 0 0,-1 0 0,3 16 0,-2-25-108,0-1 1,0 0 0,1 0-1,-1 1 1,1-1 0,-1 0-1,1 0 1,-1 0 0,1 1-1,0-1 1,0 0 0,-1 0 0,1 0-1,0 0 1,0 0 0,0-1-1,0 1 1,0 0 0,0 0-1,0 0 1,0-1 0,1 1-1,-1-1 1,0 1 0,0-1 0,1 1-1,-1-1 1,0 0 0,0 0-1,1 1 1,-1-1 0,0 0-1,1 0 1,-1 0 0,0 0-1,1-1 1,-1 1 0,0 0 0,0-1-1,1 1 1,-1 0 0,2-2-1,3 0 86,0 0-1,0-1 0,0 0 1,0 0-1,0 0 0,-1-1 1,7-5-1,13-14 92,-1-1 0,-1-2-1,-1 0 1,29-46 0,-42 57-25,0-1-1,0 0 1,-2 0-1,0-1 1,0 0 0,-2 0-1,0-1 1,-1 1 0,-1-1-1,1-24 1,-4 41-161,0 1 1,1 0-1,-1 0 1,0-1-1,0 1 1,0 0-1,0-1 1,0 1-1,0 0 1,0-1-1,0 1 1,0 0-1,0-1 1,0 1-1,0 0 1,0-1-1,0 1 1,0 0-1,0 0 1,-1-1-1,1 1 1,0 0-1,0-1 1,0 1-1,0 0 1,-1 0-1,1-1 1,0 1-1,0 0 1,-1 0-1,1 0 1,0-1-1,0 1 1,-1 0-1,1 0 1,0 0-1,0 0 1,-1-1-1,1 1 1,0 0-1,-1 0 1,1 0-1,-13 11 15,-9 21-32,12-8 16,1 1 0,0 0 0,2 0 0,1 0 0,1 1 0,1 0 0,0 30 0,4-55 0,-1 1 0,1-1 0,0 1 0,0-1 0,0 1 0,0-1 0,1 1 0,-1-1 0,0 1 0,0-1 0,1 1 0,-1-1 0,1 1 0,0-1 0,-1 0 0,1 1 0,0-1 0,0 0 0,0 0 0,0 1 0,0-1 0,0 0 0,0 0 0,0 0 0,0 0 0,0 0 0,1-1 0,-1 1 0,0 0 0,1 0 0,-1-1 0,0 1 0,1-1 0,-1 1 0,1-1 0,-1 0 0,1 0 0,-1 1 0,1-1 0,-1 0 0,1 0 0,-1 0 0,1-1 0,-1 1 0,1 0 0,-1-1 0,1 1 0,-1-1 0,0 1 0,1-1 0,2-1 0,6-2 0,1-1 0,-1 0 0,0-1 0,0 0 0,14-11 0,71-73 0,-48 42 0,-47 48 0,0 0 0,0-1 0,0 1 0,1 0 0,-1-1 0,0 1 0,0 0 0,0 0 0,1-1 0,-1 1 0,0 0 0,1 0 0,-1-1 0,0 1 0,0 0 0,1 0 0,-1 0 0,0-1 0,1 1 0,-1 0 0,0 0 0,1 0 0,-1 0 0,0 0 0,1 0 0,-1 0 0,0 0 0,1 0 0,-1 0 0,1 0 0,-1 0 0,0 0 0,1 0 0,-1 0 0,0 0 0,1 0 0,-1 0 0,0 0 0,1 1 0,-1-1 0,0 0 0,1 0 0,-1 0 0,0 1 0,0-1 0,1 0 0,-1 0 0,0 1 0,0-1 0,1 0 0,-1 1 0,0-1 0,0 1 0,3 29 0,-13 37 0,9-59 0,-3 6 0,1 0 0,0 0 0,1 1 0,1-1 0,0 0 0,1 1 0,2 16 0,-1-29 0,-1 0 0,1-1 0,-1 1 0,1-1 0,0 1 0,-1-1 0,1 1 0,0-1 0,0 1 0,0-1 0,0 0 0,0 1 0,1-1 0,-1 0 0,0 0 0,1 0 0,-1 0 0,0 0 0,1 0 0,-1 0 0,1-1 0,0 1 0,-1 0 0,1-1 0,-1 1 0,1-1 0,0 0 0,-1 0 0,1 1 0,0-1 0,0 0 0,-1 0 0,1-1 0,0 1 0,-1 0 0,1 0 0,3-2 0,1 1 0,1-1 0,0 0 0,-1-1 0,1 1 0,-1-1 0,0-1 0,0 1 0,7-6 0,1-2 0,0-2 0,-1 0 0,-1 0 0,17-23 0,-23 28 0,-1 0 0,0 0 0,-1 0 0,0-1 0,0 0 0,-1 1 0,0-2 0,0 1 0,-1 0 0,2-15 0,-4 24 0,0-1 0,0 1 0,0-1 0,0 0 0,1 1 0,-1-1 0,0 1 0,0-1 0,0 1 0,0-1 0,0 0 0,0 1 0,-1-1 0,1 1 0,0-1 0,0 1 0,0-1 0,0 1 0,-1-1 0,1 1 0,0-1 0,0 1 0,-1-1 0,1 1 0,-1-1 0,1 1 0,0-1 0,-1 1 0,1 0 0,-1-1 0,1 1 0,-1 0 0,1-1 0,-1 1 0,0-1 0,-20 12 0,-16 28 0,28-27 0,1 1 0,0 0 0,0 0 0,2 0 0,0 1 0,0 0 0,1 1 0,1-1 0,0 1 0,1 0 0,-2 21 0,5-34 0,0-1 0,0 0 0,1 1 0,-1-1 0,0 1 0,0-1 0,1 1 0,-1-1 0,1 0 0,-1 1 0,1-1 0,0 0 0,-1 0 0,1 1 0,0-1 0,0 0 0,0 0 0,0 0 0,0 0 0,0 0 0,0 0 0,3 1 0,-1 0 0,0-1 0,0 1 0,1-1 0,-1 0 0,0 0 0,1-1 0,-1 1 0,1-1 0,4 1 0,6-1 0,-1-1 0,1 0 0,-1-1 0,16-4 0,-14 3-9,0-1 1,0-1-1,-1 0 0,0 0 1,0-2-1,-1 0 0,24-16 1,-27 8-1139,-9-4-3669,-5-4-2509</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06.415"/>
    </inkml:context>
    <inkml:brush xml:id="br0">
      <inkml:brushProperty name="width" value="0.025" units="cm"/>
      <inkml:brushProperty name="height" value="0.025" units="cm"/>
    </inkml:brush>
  </inkml:definitions>
  <inkml:trace contextRef="#ctx0" brushRef="#br0">12 55 20371,'0'0'9449,"-12"-51"-8424,18 48-672,8 3-321,2 0-513,-7 3-2594,-5 2-4996</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06.958"/>
    </inkml:context>
    <inkml:brush xml:id="br0">
      <inkml:brushProperty name="width" value="0.025" units="cm"/>
      <inkml:brushProperty name="height" value="0.025" units="cm"/>
    </inkml:brush>
  </inkml:definitions>
  <inkml:trace contextRef="#ctx0" brushRef="#br0">27 112 14029,'0'0'3812,"2"-9"-1025,1-1-2782,3-13 4452,-4 25-2235,-1 19-1620,-3 38 206,-16 86-1,9-87-445,-2 87 0,10-143-339,1 0 1,0 0 0,0-1-1,0 1 1,0 0-1,0 0 1,1 0 0,-1 0-1,0-1 1,1 1 0,0 0-1,-1 0 1,1-1 0,0 1-1,0-1 1,0 1 0,0 0-1,0-1 1,0 0-1,2 2 1,-2-2 15,0-1 0,0 1-1,0-1 1,0 0 0,1 0 0,-1 0-1,0 1 1,0-1 0,1 0 0,-1-1 0,0 1-1,0 0 1,1 0 0,-1 0 0,0-1-1,0 1 1,0-1 0,0 1 0,1-1-1,-1 1 1,2-2 0,7-5 194,0-1 0,0 0 0,0 0 0,10-13 0,32-39-233,-3-2 0,-3-2 0,-3-2 0,-2-1 0,41-96 0,-79 173-1639,-5 11-2146,-1-13 1720,0 0 0,-1-1 0,0 1 0,0-1 0,-9 11 0,-11 14-9685</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07.474"/>
    </inkml:context>
    <inkml:brush xml:id="br0">
      <inkml:brushProperty name="width" value="0.025" units="cm"/>
      <inkml:brushProperty name="height" value="0.025" units="cm"/>
    </inkml:brush>
  </inkml:definitions>
  <inkml:trace contextRef="#ctx0" brushRef="#br0">185 152 21588,'0'0'2723,"-1"-9"-80,-1-7-1542,-1 0 0,-9-29 0,11 42-1004,0-1 0,0 1 0,-1 0 0,0-1 1,1 1-1,-1 0 0,0 0 0,0 0 0,-1 1 0,-4-5 0,6 6-77,0 0 0,0 1 0,0-1 0,0 1-1,0-1 1,0 1 0,0 0 0,-1-1 0,1 1 0,0 0 0,0 0 0,-1 0-1,1 0 1,0 0 0,0 0 0,0 0 0,-1 0 0,1 1 0,0-1-1,0 0 1,0 1 0,0-1 0,-1 1 0,1-1 0,0 1 0,0 0 0,0-1-1,0 1 1,0 0 0,0 0 0,-1 1 0,-9 9 25,0 0 1,1 1-1,0 0 0,1 0 1,0 1-1,1 1 1,0-1-1,1 1 0,1 0 1,0 1-1,-4 18 0,9-32-46,1 0 0,0 0-1,0 1 1,0-1-1,0 0 1,0 0 0,1 0-1,-1 0 1,0 0-1,0 0 1,1 0 0,-1 0-1,1 0 1,-1 0-1,1 0 1,-1 0 0,1-1-1,-1 1 1,1 0-1,0 0 1,-1 0 0,1-1-1,0 1 1,0 0-1,0-1 1,0 1 0,-1 0-1,1-1 1,0 1-1,0-1 1,0 0 0,0 1-1,0-1 1,0 0-1,0 0 1,0 1 0,0-1-1,2 0 1,49 0 33,-35-1-4,87-6 27,-64 4-34,0 0-1,58 5 1,-54 11 102,-43-13-122,-1 0-1,1-1 1,-1 1-1,0 0 1,1 0-1,-1 0 1,0-1-1,1 1 1,-1 0 0,0-1-1,1 1 1,-1 0-1,0-1 1,1 1-1,-1 0 1,0-1-1,0 1 1,0-1 0,1 1-1,-1 0 1,0-1-1,0 1 1,0-1-1,0 1 1,0-1-1,0 1 1,0 0 0,0-1-1,0 1 1,0-1-1,0 1 1,0-1-1,0 1 1,0 0-1,-1-2 1,0-15-5,-3 0 4,0 0 0,-2 0 0,0 0 0,-1 1 0,-1 0 0,0 0 0,-1 1 0,-1 0 0,0 1 0,-21-23 0,17 28 50,13 19 0,11 18-550,-4-19-1003,1-1 1,-1 1 0,2-1 0,11 10 0,21 8-9725,-12-16-1345</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08.783"/>
    </inkml:context>
    <inkml:brush xml:id="br0">
      <inkml:brushProperty name="width" value="0.025" units="cm"/>
      <inkml:brushProperty name="height" value="0.025" units="cm"/>
    </inkml:brush>
  </inkml:definitions>
  <inkml:trace contextRef="#ctx0" brushRef="#br0">169 75 11915,'0'-4'902,"0"1"-1,0-1 0,0 0 0,0 1 1,-1-1-1,0 1 0,1-1 1,-1 1-1,-1-1 0,1 1 1,0-1-1,-1 1 0,0 0 0,-3-5 1,3 6-682,0 0 0,-1 0 1,1 1-1,0-1 0,-1 1 0,1 0 1,-1 0-1,0 0 0,1 0 0,-1 0 1,0 0-1,1 1 0,-1-1 1,0 1-1,0 0 0,0 0 0,1 0 1,-1 0-1,0 0 0,-3 2 0,2-1-192,0 0 0,0 1-1,0-1 1,1 1 0,-1 0-1,0 0 1,1 1 0,0-1-1,0 1 1,-1-1 0,2 1-1,-1 0 1,0 0 0,0 0-1,1 1 1,0-1 0,0 1-1,0-1 1,0 1 0,-2 6-1,-2 3 80,1 0 0,1 1 0,0-1 0,-4 25 0,8-37-102,-1 4 20,0 0 1,1 0-1,0 1 1,-1-1-1,2 0 0,0 8 1,-1-12-25,1 0 0,-1 0 0,1 0 0,-1 0 0,1 1 0,0-1 0,-1 0 0,1 0 0,0 0 0,0 0 0,0 0 0,0-1 0,-1 1 0,1 0 0,0 0 0,1-1 0,-1 1 0,0 0 0,0-1 0,0 1 0,0-1 0,0 0 0,1 1 0,-1-1 0,0 0 0,0 1 0,1-1 0,-1 0 0,0 0 0,2-1 0,5 1 31,0-1 0,0 0 1,0-1-1,-1 0 1,1 0-1,-1-1 0,1 1 1,-1-2-1,0 1 1,0-1-1,-1 0 0,1-1 1,-1 1-1,0-1 1,9-9-1,-3 3-4,-1-1-1,0-1 1,-1 0-1,0 0 1,10-19-1,-28 46 60,0 1 0,1 0-1,1 1 1,0-1 0,1 1 0,1 0-1,-4 33 1,8-49-87,0 1 0,0-1 0,0 1 0,0-1 0,0 1 0,0-1 0,0 1 0,0-1 0,0 1 0,1-1 0,-1 0 0,0 1 0,0-1 0,0 1 0,1-1 0,-1 1 0,0-1 0,1 0 0,-1 1 0,0-1 0,1 0 0,-1 1 0,1-1 0,-1 0 0,0 0 0,1 1 0,-1-1 0,1 0 0,-1 0 0,1 0 0,-1 1 0,1-1 0,0 0 0,23-3 0,22-15 0,50-49 0,-46 30 0,-50 37 0,0 0 0,1-1 0,-1 1 0,1 0 0,-1-1 0,0 1 0,1 0 0,-1 0 0,1-1 0,-1 1 0,0 0 0,1 0 0,-1 0 0,1-1 0,-1 1 0,1 0 0,-1 0 0,1 0 0,-1 0 0,1 0 0,-1 0 0,1 0 0,-1 0 0,1 0 0,-1 0 0,1 0 0,-1 1 0,0-1 0,1 0 0,-1 0 0,1 0 0,-1 0 0,1 1 0,-1-1 0,0 0 0,1 1 0,-1-1 0,1 0 0,-1 1 0,0-1 0,1 1 0,4 27 0,-11 35 0,-3-10 0,9-53 0,0 0 0,0 1 0,0-1 0,0 0 0,0 0 0,0 0 0,0 1 0,0-1 0,0 0 0,0 0 0,0 0 0,0 0 0,0 1 0,0-1 0,1 0 0,-1 0 0,0 0 0,0 0 0,0 0 0,0 1 0,0-1 0,0 0 0,1 0 0,-1 0 0,0 0 0,0 0 0,0 0 0,0 0 0,1 0 0,-1 0 0,0 1 0,0-1 0,0 0 0,1 0 0,-1 0 0,0 0 0,0 0 0,0 0 0,0 0 0,1 0 0,-1 0 0,0 0 0,0-1 0,0 1 0,1 0 0,-1 0 0,0 0 0,0 0 0,0 0 0,0 0 0,1 0 0,-1 0 0,0 0 0,0-1 0,0 1 0,0 0 0,0 0 0,0 0 0,1 0 0,-1 0 0,0-1 0,0 1 0,0 0 0,0 0 0,0 0 0,0 0 0,0-1 0,1 1 0,17-14 0,-10 7 0,1-1 0,0 2 0,0-1 0,1 1 0,0 0 0,0 1 0,0 0 0,1 1 0,0 0 0,0 1 0,0 0 0,17-2 0,-28 5-41,1 0 0,0 0 0,-1 0 0,1 0 0,0 0 0,0 1-1,-1-1 1,1 0 0,0 0 0,-1 1 0,1-1 0,0 0 0,-1 1 0,1-1 0,-1 1 0,1-1 0,-1 1 0,1-1 0,-1 1-1,1-1 1,-1 1 0,1-1 0,-1 1 0,0 0 0,1-1 0,-1 1 0,0 0 0,1-1 0,-1 1 0,0 0 0,0 0-1,3 31-3306,-4-29 2792,1 0 0,0 0 0,0 1 0,1-1 0,-1 0 0,0 0 0,1 0 0,0 0-1,0 0 1,1 4 0,-1-7 430,-1 1 0,1-1 0,-1 1-1,1-1 1,-1 0 0,0 1 0,1-1 0,-1 0 0,1 0-1,-1 1 1,1-1 0,0 0 0,-1 0 0,1 0-1,-1 1 1,1-1 0,-1 0 0,1 0 0,-1 0 0,1 0-1,0 0 1,-1 0 0,1 0 0,0-1 0,25-11-2735,0-9-8883</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09.887"/>
    </inkml:context>
    <inkml:brush xml:id="br0">
      <inkml:brushProperty name="width" value="0.025" units="cm"/>
      <inkml:brushProperty name="height" value="0.025" units="cm"/>
    </inkml:brush>
  </inkml:definitions>
  <inkml:trace contextRef="#ctx0" brushRef="#br0">239 116 1345,'0'0'16405,"-9"6"-11915,-16 9-3311,2 2 1,0 0-1,-31 30 1,41-33-801,0-1 1,1 1 0,0 1 0,1 0 0,1 1 0,0 0 0,-7 18-1,16-31-356,0-1-1,0 1 0,0-1 0,0 1 1,1-1-1,-1 1 0,1-1 0,0 1 1,0 0-1,0-1 0,0 5 0,1-6-3,-1 0 0,0 0-1,0 0 1,1 0-1,-1-1 1,1 1-1,-1 0 1,1 0 0,-1 0-1,1-1 1,0 1-1,-1 0 1,1 0 0,0-1-1,-1 1 1,1-1-1,0 1 1,0-1 0,0 1-1,-1-1 1,3 1-1,1 0 52,0 0 0,0-1-1,0 0 1,0 0-1,0 0 1,0 0-1,0-1 1,0 1-1,0-1 1,0 0-1,0 0 1,-1-1-1,7-2 1,7-4-10,-1-1 0,-1-1 0,0 0 0,0-1 0,-1-1 0,0 0 0,-1-1 0,0 0 0,-1-1 1,-1 0-1,11-19 0,0-1 40,-2-2 0,-2-1 0,26-72 0,-39 87-100,-15 32 0,-15 30 0,14-21 0,-68 129 0,71-128 0,0-1 0,0 1 0,2 0 0,1 1 0,-5 36 0,9-56 0,1 1 0,0-1 0,0 0 0,0 0 0,0 0 0,0 0 0,0 0 0,1 0 0,-1 0 0,0 0 0,1 0 0,-1 0 0,0 0 0,1 0 0,-1 0 0,1 0 0,0 0 0,-1 0 0,1 0 0,0 0 0,-1 0 0,1-1 0,0 1 0,0 0 0,0-1 0,0 1 0,-1 0 0,2 0 0,1 0 0,0 0 0,0-1 0,0 1 0,0-1 0,0 1 0,0-1 0,0 0 0,0 0 0,0 0 0,4-1 0,5-1 0,0 0 0,0-2 0,0 1 0,16-8 0,0-3 0,0 0 0,-1-2 0,38-30 0,-57 41 0,0-2 0,-1 1 0,0-1 0,0 0 0,-1-1 0,0 1 0,0-1 0,-1 0 0,0-1 0,0 0 0,-1 1 0,0-1 0,-1 0 0,1-1 0,2-15 0,-6 24 0,0 0 0,0 0 0,1 0 0,-1-1 0,0 1 0,0 0 0,0 0 0,0 0 0,0 0 0,0 0 0,-1 0 0,1 0 0,0 0 0,-1 0 0,1 0 0,0 0 0,-1 0 0,1 0 0,-1 0 0,0 0 0,1 0 0,-1 0 0,0 1 0,1-1 0,-1 0 0,0 0 0,0 1 0,-1-2 0,-1 1 0,1 1 0,0-1 0,0 1 0,0 0 0,0 0 0,-1 0 0,1 0 0,0 0 0,0 0 0,0 0 0,0 1 0,-1-1 0,-2 2 0,-4 2 0,-1-1 0,1 2 0,0-1 0,0 1 0,-10 8 0,-34 36 0,50-45 0,0 0 0,0 1 0,0-1 0,0 1 0,0-1 0,1 1 0,0 0 0,0 0 0,0 0 0,1 0 0,-2 9 0,3-14 0,0 1 0,0-1 0,0 1 0,0-1 0,0 1 0,0 0 0,0-1 0,1 1 0,-1-1 0,0 1 0,0-1 0,1 1 0,-1-1 0,0 1 0,1-1 0,-1 0 0,0 1 0,1-1 0,-1 1 0,1-1 0,-1 0 0,0 1 0,1-1 0,-1 0 0,1 1 0,-1-1 0,1 0 0,0 0 0,-1 0 0,1 1 0,26 3 0,30-6 0,-55 1 0,53-6 0,-34 3 0,1 1 0,-1 2 0,38 1 0,-57 0 0,0 0 0,0 0 0,0 1 0,0-1 0,1 1 0,-1 0 0,0-1 0,0 1 0,0 0 0,0 0 0,-1 1 0,1-1 0,0 0 0,0 1 0,-1-1 0,1 1 0,0-1 0,-1 1 0,2 2 0,14 39 0,-16-39 0,0 1 0,0-1 0,1 1 0,0-1 0,-1 1 0,2-1 0,-1 0 0,0 0 0,1 0 0,5 6 0,-6-9 0,-1 0 0,1 0 0,0 0 0,-1-1 0,1 1 0,0-1 0,0 1 0,-1-1 0,1 0 0,0 0 0,0 1 0,0-1 0,-1 0 0,1-1 0,0 1 0,0 0 0,0-1 0,-1 1 0,1 0 0,0-1 0,-1 0 0,1 1 0,0-1 0,-1 0 0,1 0 0,-1 0 0,1 0 0,-1 0 0,2-2 0,44-40 0,-40 36 0,9-10 0,23-23 0,-37 39 0,0-1 0,1 0 0,-1 1 0,0-1 0,1 1 0,-1 0 0,1-1 0,0 1 0,-1 1 0,1-1 0,0 0 0,0 1 0,-1-1 0,1 1 0,6 0 0,-8 0 0,1 1 0,-1-1 0,1 1 0,-1-1 0,1 1 0,-1 0 0,1 0 0,-1 0 0,1 0 0,-1 0 0,0 0 0,0 0 0,0 0 0,2 3 0,-2-3 0,1 0 0,-1 1 0,0-1 0,0 0 0,1 0 0,-1 0 0,0 0 0,1 0 0,-1 0 0,1 0 0,0 0 0,-1-1 0,1 1 0,-1 0 0,1-1 0,0 0 0,0 1 0,2-1 0,9-1 2,1-1 0,-1 0-1,0-1 1,-1-1 0,1 0 0,-1 0-1,1-2 1,11-6 0,-11 5-13,0 1-1,0 1 1,0 0-1,1 1 1,0 0-1,24-3 1,-37 7-8,1 0 0,-1 1 0,0-1 0,0 1 1,0-1-1,0 1 0,1 0 0,-1-1 0,0 1 0,0 0 0,0 0 1,0-1-1,0 1 0,-1 0 0,1 0 0,0 0 0,0 0 0,0 0 1,-1 1-1,1-1 0,-1 0 0,1 0 0,-1 0 0,1 0 0,-1 1 1,0-1-1,1 0 0,-1 1 0,0-1 0,0 0 0,0 0 0,0 1 0,0 0 1,0 59 390,-1-45-242,-6 134-28,-26 151-1,30-280-101,0 0 0,-2 0 0,0-1 0,-12 29 0,17-48 0,-1 0 0,1 0 0,0 0 0,0 0 0,-1-1 0,1 1 0,-1 0 0,1 0 0,0-1 0,-1 1 0,1 0 0,-1-1 0,0 1 0,1 0 0,-1-1 0,0 1 0,1-1 0,-1 1 0,0-1 0,1 1 0,-1-1 0,0 0 0,0 1 0,0-1 0,1 0 0,-1 0 0,0 0 0,-1 1 0,1-2 0,0 1 0,0-1 0,0 0 0,0 1 0,0-1 0,0 0 0,0 0 0,0 0 0,0 0 0,0 1 0,0-1 0,0 0 0,1-1 0,-1 1 0,0 0 0,0-2 0,-21-57 0,20 53 0,-7-21 0,-4-7 0,2-1 0,1 0 0,2-1 0,1 0 0,-2-72 0,9 106-206,0 0-1,1 0 1,-1 0-1,1-1 1,0 1 0,0 0-1,0 0 1,0 0 0,3-4-1,1 1-1001,-1 0 0,1 1 0,0-1 0,0 1 0,8-6 0,-4 4-280,24-23-5425</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10.214"/>
    </inkml:context>
    <inkml:brush xml:id="br0">
      <inkml:brushProperty name="width" value="0.025" units="cm"/>
      <inkml:brushProperty name="height" value="0.025" units="cm"/>
    </inkml:brush>
  </inkml:definitions>
  <inkml:trace contextRef="#ctx0" brushRef="#br0">288 18 20083,'0'-1'268,"1"1"0,-1-1 0,0 0 0,0 1 1,0-1-1,0 0 0,-1 1 0,1-1 0,0 0 0,0 1 0,0-1 0,0 0 0,-1 1 0,1-1 1,0 1-1,-1-1 0,1 0 0,0 1 0,-1-1 0,1 1 0,-1-1 0,1 1 0,-1-1 0,1 1 1,-1 0-1,1-1 0,-1 1 0,1-1 0,-1 1 0,-1-1 0,-21 5 2305,17-1-2450,1 0 0,-1 0 0,1 1 0,-1 0 0,-8 7 0,10-6-61,-1 1 1,1-1-1,0 1 1,0 0-1,0 0 1,1 0-1,0 0 1,0 0-1,1 1 1,0 0-1,0-1 1,0 1-1,1 0 1,0 0-1,1 0 0,-1 11 1,2-16-74,-1-1-1,1 1 1,0 0-1,-1-1 1,1 1 0,0-1-1,0 1 1,0-1-1,0 1 1,0-1 0,0 0-1,1 0 1,-1 1 0,0-1-1,1 0 1,-1 0-1,1 0 1,-1 0 0,1-1-1,-1 1 1,1 0-1,0-1 1,-1 1 0,1-1-1,0 1 1,2-1-1,52 7-618,-49-7 522,41 2-373,-26-2 265,0 1 0,1 1-1,23 5 1,-45-7 229,0 0-1,0 0 1,0 0-1,0 1 1,0-1-1,0 0 1,0 0-1,0 1 1,0-1-1,0 1 0,0-1 1,0 1-1,0-1 1,0 1-1,0-1 1,0 1-1,-1 0 1,1 0-1,0-1 1,0 1-1,-1 0 0,1 0 1,-1 0-1,1 0 1,-1 0-1,1 0 1,-1 0-1,1 0 1,-1 2-1,0-2 43,-1 1 0,1 0 0,-1 0-1,1 0 1,-1 0 0,0-1 0,0 1 0,0 0-1,0-1 1,0 1 0,-1-1 0,1 1 0,0-1-1,-3 3 1,-8 5 244,0 0 0,0 0 0,-15 7 0,-6 2-1639,0-2-1,-50 18 1,61-28-455,0 0-1,0-1 1,0-1 0,-1-1 0,-30 0-1,-6-3-15473</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1.716"/>
    </inkml:context>
    <inkml:brush xml:id="br0">
      <inkml:brushProperty name="width" value="0.025" units="cm"/>
      <inkml:brushProperty name="height" value="0.025" units="cm"/>
    </inkml:brush>
  </inkml:definitions>
  <inkml:trace contextRef="#ctx0" brushRef="#br0">7 0 18546,'0'0'6310,"0"62"-4901,0-22 64,-3 6-672,0-1-609,3-4-96,0-5-64,0-9 0,9-7-64,4-12-672,1-4-481,-2-4-353,-1-8-640,-7-11-2050,-4-8-3844</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10.542"/>
    </inkml:context>
    <inkml:brush xml:id="br0">
      <inkml:brushProperty name="width" value="0.025" units="cm"/>
      <inkml:brushProperty name="height" value="0.025" units="cm"/>
    </inkml:brush>
  </inkml:definitions>
  <inkml:trace contextRef="#ctx0" brushRef="#br0">0 72 14734,'0'0'6630,"114"0"-4708,-26-17-833,7 3-929,2 0-192,0 1-3779,-7 0-9290</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11.265"/>
    </inkml:context>
    <inkml:brush xml:id="br0">
      <inkml:brushProperty name="width" value="0.025" units="cm"/>
      <inkml:brushProperty name="height" value="0.025" units="cm"/>
    </inkml:brush>
  </inkml:definitions>
  <inkml:trace contextRef="#ctx0" brushRef="#br0">52 82 4901,'0'0'7655,"-2"-9"-5029,1 3-2077,-4-36 1841,-5 17 2556,9 25-4866,1 0-1,0 0 0,-1 0 0,1 0 1,-1 0-1,1 1 0,-1-1 1,1 0-1,-1 0 0,1 0 1,0 0-1,-1 1 0,1-1 1,-1 0-1,1 0 0,0 1 1,-1-1-1,1 0 0,0 1 1,-1-1-1,1 0 0,0 1 1,0-1-1,-1 0 0,1 1 1,0-1-1,0 1 0,0-1 1,-1 0-1,1 1 0,0-1 1,0 1-1,0-1 0,0 1 1,0-1-1,0 1 0,0-1 1,0 0-1,0 1 0,0-1 1,0 1-1,0 0 0,-5 23 258,-3 34 1446,-1 85 0,14-143-1253,6-10 273,9-12 250,-9 8-1053,-1-1 0,0 0 0,-1-1 0,-1 0 0,-1-1 0,0 1 0,-1-1 0,-1-1 0,6-32 0,-18 98-17,4-32-42,0 1-1,1 0 0,1 0 1,1 20-1,0-35-16,1-1 1,-1 0-1,0 0 1,1 0-1,-1 0 1,1 0-1,-1 0 1,1 0-1,-1 0 1,1 0-1,0 0 1,0 0-1,-1 0 1,1 0-1,0 0 0,0 0 1,0-1-1,0 1 1,0 0-1,0-1 1,0 1-1,0-1 1,0 1-1,0-1 1,0 0-1,1 1 1,-1-1-1,0 0 0,0 0 1,0 0-1,1 0 1,-1 0-1,0 0 1,0 0-1,0 0 1,0 0-1,1 0 1,-1-1-1,0 1 1,0 0-1,0-1 0,2 0 1,3-1-732,1 0 1,-1-1-1,1 0 1,-1 0-1,11-7 0,10-13-4382,1-2-1911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12.100"/>
    </inkml:context>
    <inkml:brush xml:id="br0">
      <inkml:brushProperty name="width" value="0.025" units="cm"/>
      <inkml:brushProperty name="height" value="0.025" units="cm"/>
    </inkml:brush>
  </inkml:definitions>
  <inkml:trace contextRef="#ctx0" brushRef="#br0">160 361 16624,'0'0'2034,"-12"6"453,-27 13 1301,-70 22 0,110-41-3793,0 0 1,0 0-1,-1 0 1,1 0 0,0 0-1,-1 0 1,1 0-1,0 1 1,0-1 0,-1 0-1,1 1 1,-1-1-1,1 0 1,0 1 0,-1-1-1,1 1 1,-1-1-1,1 0 1,-1 1 0,1 0-1,-1-1 1,1 1-1,-1-1 1,1 1 0,-1 0-1,0-1 1,1 1-1,-1 0 1,0-1 0,0 1-1,0 0 1,1-1-1,-1 1 1,0 0 0,0 0-1,0-1 1,0 1-1,0 0 1,0-1 0,0 1-1,-1 0 1,1 0-1,0-1 1,0 1 0,0 0-1,-1-1 1,1 1-1,0 0 1,-1-1 0,1 1-1,-1-1 1,1 1 0,0-1-1,-1 1 1,1 0-1,-1-1 1,0 0 0,1 1-1,-1-1 1,1 1-1,-1-1 1,0 0 0,1 1-1,-1-1 1,0 0-1,1 0 1,-2 1 0,13 0 22,1 0 1,0-1-1,0 0 1,-1 0-1,1-1 1,0-1-1,-1 0 0,1-1 1,-1 0-1,17-7 1,-22 7 14,0 1-1,0-1 1,0-1 0,-1 1 0,1-1 0,-1 0-1,0 0 1,0 0 0,0-1 0,0 0-1,-1 0 1,0 0 0,0 0 0,0-1-1,-1 0 1,0 1 0,0-1 0,0-1 0,-1 1-1,2-8 1,-4 13-23,1 1 0,-1 0 1,0 0-1,0 0 0,0-1 0,0 1 1,0 0-1,1 0 0,-1-1 0,0 1 0,0 0 1,0 0-1,0-1 0,0 1 0,0 0 1,0 0-1,0-1 0,0 1 0,0 0 0,0-1 1,0 1-1,0 0 0,0 0 0,0-1 0,0 1 1,0 0-1,-1 0 0,1-1 0,0 1 1,0 0-1,0 0 0,0-1 0,0 1 0,-1 0 1,1 0-1,0 0 0,0 0 0,0-1 1,-1 1-1,1 0 0,0 0 0,0 0 0,-1 0 1,1 0-1,0-1 0,0 1 0,-1 0 0,1 0 1,-16 10 8,-13 20-208,29-30 189,-45 66-11,43-61 71,-1 0 0,0 0 0,1 1 0,0-1 0,0 1 0,1-1 1,-1 1-1,1 0 0,1-1 0,-1 1 0,1 8 0,0-13-32,0 0-1,1 0 1,-1-1 0,1 1-1,-1 0 1,1-1 0,-1 1-1,1 0 1,-1-1 0,1 1-1,-1-1 1,1 1 0,0-1-1,-1 1 1,1-1 0,0 0-1,0 1 1,-1-1-1,1 0 1,0 1 0,0-1-1,-1 0 1,1 0 0,0 0-1,0 0 1,0 0 0,0 0-1,-1 0 1,1 0 0,0 0-1,0 0 1,0 0 0,-1-1-1,1 1 1,0 0 0,1-1-1,33-11 1011,-21 4-994,0-2 1,0 0-1,0-1 1,-1 0-1,-1-1 0,0 0 1,19-27-1,64-108-46,-86 132 1,12-20 1,-1 3 0,-1-1 0,-1 0 0,21-61 0,-79 182 0,2-8 0,13-17 0,2 1 0,4 1 0,-13 68 0,87-220 0,-14-7 0,-41 96 0,-1 1 0,1 0 0,0 0 0,0 0 0,1 0 0,-1 0 0,1 0 0,-1 0 0,1 0 0,0 0 0,0-1 0,0 1 0,0 0 0,1 0 0,-1-1 0,1 1 0,0-1 0,-1 0 0,1 1 0,0-1 0,0 0 0,1 0 0,-1 0 0,0 0 0,1-1 0,-1 1 0,1-1 0,-1 1 0,1-1 0,0 0 0,-1 0 0,1 0 0,0 0 0,0-1 0,4 1 0,2-1 0,0 0 0,0-1 0,-1-1 0,1 1 0,0-1 0,-1-1 0,1 0 0,-1 0 0,0 0 0,0-1 0,0 0 0,0-1 0,12-9 0,-9 5 0,0 0 0,-1-1 0,0 1 0,0-2 0,-1 0 0,0 0 0,-1 0 0,8-15 0,-16 25 0,1-1 0,0 1 0,0-1 0,0 0 0,-1 1 0,1-1 0,-1 0 0,0 0 0,1 1 0,-1-1 0,0 0 0,0 0 0,0-1 0,0 2 0,0 1 0,0-1 0,-1 1 0,1-1 0,0 1 0,0-1 0,-1 1 0,1-1 0,0 1 0,-1 0 0,1-1 0,0 1 0,-1 0 0,1-1 0,0 1 0,-1 0 0,1-1 0,-1 1 0,1 0 0,-1 0 0,1 0 0,-1-1 0,1 1 0,0 0 0,-1 0 0,1 0 0,-1 0 0,0 0 0,-2 0 0,0 0 0,0 1 0,0-1 0,0 1 0,0 0 0,0 0 0,1 0 0,-1 0 0,0 0 0,1 1 0,-1-1 0,1 1 0,-5 3 0,-7 8 0,-1 1 0,2 0 0,0 0 0,-18 28 0,25-34 0,1 1 0,0 0 0,1 0 0,0 0 0,1 0 0,-1 1 0,2-1 0,-1 1 0,2 0 0,-3 20 0,5-29 3,-1 1 0,0 0 0,0 0 0,0-1 0,1 1 0,-1 0 0,1-1 0,0 1 0,-1 0 0,1-1-1,0 1 1,0-1 0,0 1 0,0-1 0,0 1 0,0-1 0,0 0 0,1 0 0,-1 1 0,0-1 0,4 2 0,-1-1-10,1 1 0,0-1 0,0 0 0,0 0 0,1-1 0,-1 1 0,7 0 1,11 0-652,-1-1 0,36-1 0,-52-1 252,46-5-8045,2-13-7025</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14.162"/>
    </inkml:context>
    <inkml:brush xml:id="br0">
      <inkml:brushProperty name="width" value="0.025" units="cm"/>
      <inkml:brushProperty name="height" value="0.025" units="cm"/>
    </inkml:brush>
  </inkml:definitions>
  <inkml:trace contextRef="#ctx0" brushRef="#br0">7 271 14029,'-7'3'2842,"11"-2"-897,24 2 11,49-2-536,699-57 3121,-486 27-3776,2047-91 1050,-2100 110-232,276-47 0,-488 54-1541,50 0 1,-74 3-112,-1 0 1,0 0-1,0 0 0,1 0 0,-1 0 0,0 0 1,1 1-1,-1-1 0,0 0 0,0 0 1,0 0-1,1 0 0,-1 1 0,0-1 0,0 0 1,1 0-1,-1 1 0,0-1 0,0 0 1,0 0-1,0 1 0,0-1 0,1 0 0,-1 0 1,0 1-1,0-1 0,0 0 0,0 0 1,0 1-1,0-1 0,0 0 0,0 1 0,0-1 1,0 0-1,0 1 0,0-1 0,0 0 1,0 0-1,0 1 0,0-1 0,-1 0 1,1 1-1,0-1 0,0 0 0,0 0 0,0 1 1,-1-1-1,1 0 0,0 0 0,0 0 1,0 1-1,-1-1 0,1 0 0,0 0 0,0 0 1,-1 0-1,1 1 0,0-1 0,-1 0 1,-14 1-5751,-6-1-3539</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15.082"/>
    </inkml:context>
    <inkml:brush xml:id="br0">
      <inkml:brushProperty name="width" value="0.025" units="cm"/>
      <inkml:brushProperty name="height" value="0.025" units="cm"/>
    </inkml:brush>
  </inkml:definitions>
  <inkml:trace contextRef="#ctx0" brushRef="#br0">179 214 11050,'0'0'8184,"1"-10"-5386,3-34-316,-3 43-2367,-1 0 1,-1 0-1,1-1 0,0 1 1,0 0-1,0 0 0,-1-1 1,1 1-1,0 0 0,-1 0 1,1 0-1,-1 0 1,0 0-1,1-1 0,-1 1 1,0 0-1,0 0 0,0 0 1,1 1-1,-1-1 0,0 0 1,0 0-1,0 0 1,0 1-1,-1-1 0,1 1 1,0-1-1,0 1 0,0-1 1,0 1-1,-1-1 0,1 1 1,0 0-1,0 0 1,-1 0-1,1 0 0,0 0 1,0 0-1,-1 0 0,1 0 1,-1 0-1,-3 1-56,0-1 0,0 1 0,0 0 0,0 0 0,0 0 0,0 1 0,1 0 0,-6 2 0,1 3 65,1 1 0,-1 0 1,2 0-1,-1 1 0,1 0 1,0 0-1,1 1 0,0 0 1,1 0-1,0 0 1,1 1-1,-1-1 0,2 1 1,0 0-1,0 0 0,-2 23 1,5-34-118,0 1 1,0 0 0,0-1-1,0 1 1,0 0 0,0-1-1,0 1 1,1 0 0,-1-1-1,0 1 1,0 0 0,0-1-1,1 1 1,-1-1 0,0 1-1,1 0 1,-1-1 0,0 1-1,1-1 1,-1 1 0,1-1-1,-1 1 1,1-1 0,-1 1-1,1-1 1,-1 0 0,1 1-1,0-1 1,-1 0 0,1 1-1,0-1 1,-1 0 0,1 0-1,-1 1 1,1-1 0,0 0-1,0 0 1,-1 0 0,1 0-1,0 0 1,-1 0 0,1 0-1,1 0 1,32-10 215,-18 1-200,1-1-1,-1-1 1,-1 0-1,0-1 1,-1-1-1,21-22 1,68-95 22,-84 102-45,25-50 0,-57 135 0,-3-13 0,1 1 0,2 0 0,2 1 0,-9 91 0,20-136-5,0-1 1,0 1-1,-1 0 0,1-1 1,0 1-1,0 0 0,0-1 1,0 1-1,0 0 0,0 0 1,0-1-1,0 1 0,0 0 0,1-1 1,-1 1-1,0 0 0,0-1 1,1 1-1,-1 0 0,0-1 1,1 1-1,-1 0 0,0-1 1,1 1-1,-1-1 0,1 1 1,-1-1-1,1 1 0,-1-1 1,1 1-1,0-1 0,-1 0 1,1 1-1,-1-1 0,1 0 0,0 1 1,-1-1-1,1 0 0,0 0 1,0 0-1,-1 0 0,1 0 1,0 0-1,-1 0 0,1 0 1,0 0-1,-1 0 0,1 0 1,0 0-1,0 0 0,-1 0 1,1-1-1,0 1 0,-1 0 1,1 0-1,0-1 0,-1 1 0,1 0 1,-1-1-1,1 1 0,-1-1 1,1 1-1,-1-1 0,1 0 1,39-33-1294,-18 7-1496,-1-1-1,-1 0 1,-2-2-1,0 0 0,16-42 1,-8 6-2732</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15.420"/>
    </inkml:context>
    <inkml:brush xml:id="br0">
      <inkml:brushProperty name="width" value="0.025" units="cm"/>
      <inkml:brushProperty name="height" value="0.025" units="cm"/>
    </inkml:brush>
  </inkml:definitions>
  <inkml:trace contextRef="#ctx0" brushRef="#br0">142 1 13581,'0'0'3011,"-2"57"-97,-15-6-223,-4 13-1410,-3 8-64,-2 2 929,5-7-64,3-9-704,8-10-642,7-13-479,3-14-225,7-14 32,10-7-513,5-4-1857,-3-15-2338,-1-3-2243</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15.763"/>
    </inkml:context>
    <inkml:brush xml:id="br0">
      <inkml:brushProperty name="width" value="0.025" units="cm"/>
      <inkml:brushProperty name="height" value="0.025" units="cm"/>
    </inkml:brush>
  </inkml:definitions>
  <inkml:trace contextRef="#ctx0" brushRef="#br0">305 71 22806,'0'0'3069,"-1"-10"-207,-3-32-930,3 41-1888,0 0-1,1-1 1,-1 1 0,0 0-1,0 0 1,0 0 0,0 0 0,0 0-1,0 0 1,-1 0 0,1 0-1,0 1 1,0-1 0,-1 0-1,1 1 1,0-1 0,-1 1-1,1-1 1,-1 1 0,1 0 0,0-1-1,-1 1 1,1 0 0,-1 0-1,1 0 1,-1 0 0,1 0-1,-3 1 1,-39 7 114,24-1-110,0 2-1,1 0 0,0 0 0,1 2 0,0 1 0,0 0 0,1 0 1,1 2-1,0 0 0,1 1 0,-13 18 0,26-32-47,1-1 0,-1 1 0,1-1-1,-1 1 1,1 0 0,-1-1 0,1 1 0,-1 0 0,1-1-1,0 1 1,-1 0 0,1-1 0,0 1 0,0 0-1,0 0 1,-1-1 0,1 1 0,0 0 0,0 0-1,0-1 1,0 1 0,0 0 0,1 0 0,-1 0-1,0-1 1,0 1 0,0 0 0,1-1 0,-1 1-1,1 1 1,0-1-1,1 0 0,-1 0 0,1 0 0,-1 0 0,1 0 0,-1 0 0,1-1 0,0 1 0,-1-1 0,1 1 0,0-1 0,0 0 0,2 0 0,72-2-32,-61 1 28,15-2 4,-8 1-40,0 0-1,24 2 1,-42 0 21,0 1 0,0-1 0,0 1 1,0-1-1,0 1 0,0 0 0,-1 0 1,1 1-1,0-1 0,0 1 0,-1 0 1,1 0-1,-1 0 0,0 0 0,0 1 1,1 0-1,3 4 0,-5-4 29,0-1 0,-1 1 0,0 0 0,1-1 0,-1 1 0,0 0-1,0 0 1,-1 0 0,1 0 0,-1 0 0,1 0 0,-1 0 0,0 0 0,0 0 0,0 0 0,0 0 0,-1 0-1,1 0 1,-1 0 0,0 0 0,0 0 0,0-1 0,0 1 0,-1 0 0,1 0 0,-1-1 0,1 1 0,-1-1-1,0 0 1,0 1 0,0-1 0,0 0 0,-3 2 0,-6 6 48,-1 0 0,1-1 1,-2 0-1,1-1 0,-17 7 0,22-10-57,-1-2 0,1 1 0,-1-1 0,1 0 0,-1 0 0,0-1 0,-1 0 0,1-1 0,0 0 0,0 0 0,-1 0 0,1-1 0,-12-2 0,19 2-78,-1-1 1,1 0-1,0 0 1,0 0-1,0 0 0,0 0 1,0 0-1,0 0 1,0 0-1,0 0 0,0-1 1,1 1-1,-1 0 0,0-1 1,1 1-1,-1 0 1,1-1-1,-1 1 0,1 0 1,0-1-1,0 1 1,0-1-1,-1 1 0,1-1 1,1 1-1,-1-1 1,0 1-1,0-1 0,0 1 1,1 0-1,-1-1 1,2-2-1,-1-1-655,1-1 0,0 0 0,0 0 0,0 1 0,1-1-1,5-8 1,0 5-1373,0 0 0,1 1 0,0 0 0,0 0 0,10-6 0,21-10-8795</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16.137"/>
    </inkml:context>
    <inkml:brush xml:id="br0">
      <inkml:brushProperty name="width" value="0.025" units="cm"/>
      <inkml:brushProperty name="height" value="0.025" units="cm"/>
    </inkml:brush>
  </inkml:definitions>
  <inkml:trace contextRef="#ctx0" brushRef="#br0">48 102 10250,'0'0'4500,"9"-7"748,28-25-834,-23 14-1196,-15 9-163,0 9-2991,0 0 1,0 0-1,0 0 0,0 0 0,0 0 1,0 0-1,0 0 0,0 0 1,0 0-1,0 1 0,0-1 0,0 0 1,0 1-1,0-1 0,0 1 1,0-1-1,0 1 0,0-1 0,1 1 1,-1-1-1,0 1 0,0 0 1,0 1-1,-8 7-30,0 1 0,2 0 0,-1 0 1,1 1-1,0 0 0,1 0 0,-5 13 0,8-16-9,-1 0-1,1 1 0,1 0 0,0-1 0,0 1 0,0 0 0,1 0 1,1 0-1,-1 0 0,3 16 0,-1-23-24,-1 0 0,1 0 0,0 0 0,0 0 0,0 0 0,0-1 0,1 1 0,-1 0 0,0-1 0,1 1 0,-1-1 0,1 1 0,0-1 0,-1 0 0,1 0 0,0 1 0,0-1 0,0-1 0,0 1 0,0 0 0,0 0 0,0-1 0,0 1 0,0-1 0,0 1 0,0-1 0,0 0 0,0 0 0,0 0 0,0 0 0,0 0 0,0-1 0,1 1 0,2-2 0,3 1 0,-1 0 0,1-1 0,-1 0 0,1 0 0,-1-1 0,0 0 0,0 0 0,9-6 0,-7 1 0,0 1 0,0-2 0,-1 1 0,0-1 0,0 0 0,-1-1 0,-1 0 0,1 0 0,-2 0 0,1-1 0,-2 0 0,1 0 0,-1 0 0,-1-1 0,0 1 0,-1-1 0,0 0 0,-1 0 0,1-17 0,-3 28 2,1-1-1,0 0 1,0 1 0,-1-1-1,1 1 1,0-1 0,-1 1-1,0-1 1,1 1 0,-1-1-1,0 1 1,0 0 0,0-1-1,0 1 1,0 0 0,0 0-1,0 0 1,0-1 0,0 1-1,-1 0 1,1 1 0,0-1-1,-1 0 1,1 0 0,-1 1-1,1-1 1,-1 0 0,1 1-1,-1-1 1,1 1 0,-1 0-1,1 0 1,-1 0 0,0-1-1,1 2 1,-1-1 0,1 0-1,-1 0 1,-2 1 0,0-1-23,0 1 0,1 0 0,-1 0 0,0 0 0,0 0 1,0 1-1,1 0 0,-1-1 0,1 1 0,0 1 0,-1-1 0,1 0 1,0 1-1,0 0 0,-3 2 0,4-1-445,0-1-1,0 0 1,0 0-1,1 1 1,-1-1-1,1 1 1,-1-1-1,1 1 1,1 0 0,-1 0-1,0-1 1,1 1-1,0 7 1,0-8-55,0-1 0,0 0 0,1 0 0,0 0 0,-1 0 1,1 0-1,0 0 0,0 0 0,0 0 0,0 0 0,0-1 1,0 1-1,1 0 0,-1 0 0,1-1 0,-1 1 0,1-1 0,-1 0 1,1 1-1,0-1 0,0 0 0,0 0 0,0 0 0,-1 0 1,4 1-1,30 8-5725</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16.841"/>
    </inkml:context>
    <inkml:brush xml:id="br0">
      <inkml:brushProperty name="width" value="0.025" units="cm"/>
      <inkml:brushProperty name="height" value="0.025" units="cm"/>
    </inkml:brush>
  </inkml:definitions>
  <inkml:trace contextRef="#ctx0" brushRef="#br0">201 176 18481,'0'0'2985,"-10"0"-396,3-1-2334,0 1 0,1 1 0,-1-1 0,0 1 0,0 0 0,1 1 0,-1 0 0,1 0 0,0 0 0,-1 1 0,1 0 0,0 0 0,0 0 0,1 1 0,-1 0 0,-9 9 0,4-3 374,1 2 0,1-1 0,-16 25 1,22-32-521,1 0 0,0 0 1,0 0-1,0 1 1,0-1-1,1 0 1,-1 1-1,1-1 1,1 1-1,-1 0 0,0-1 1,1 1-1,0 0 1,0-1-1,1 1 1,0 8-1,0-12-109,0 0 0,0 1 0,0-1 0,0 0 0,0 1 0,1-1 0,-1 0 0,0 0 0,0 0 0,1 0 0,-1 0 0,0-1 0,1 1 0,-1 0 0,1 0 0,0-1 0,-1 1 0,1-1 0,-1 0 0,1 1 0,0-1 0,-1 0 0,1 0 0,-1 0 0,1 0 0,0 0 0,-1 0 0,1-1 0,0 1 0,-1-1 0,3 0 0,5-1 0,-1 0 0,0 0 0,0-1 0,0 0 0,7-5 0,16-12 0,-2-1 0,-1-2 0,-1 0 0,0-2 0,-2-1 0,-1-1 0,-2-1 0,0-1 0,-2-1 0,-1 0 0,25-56 0,-63 129 0,-35 93 0,47-117 0,1 1 0,2 0 0,0 0 0,1 0 0,-1 26 0,4-44-4,0 0 0,0 0-1,0 0 1,0-1 0,0 1 0,0 0 0,1 0-1,-1 0 1,1 0 0,0 0 0,-1 0 0,1 0-1,0-1 1,0 1 0,0 0 0,0-1 0,0 1-1,1 0 1,-1-1 0,0 0 0,1 1 0,-1-1-1,3 2 1,-1-2-22,0 0 0,0 0 0,0 0 0,0 0 0,0 0 0,0-1 0,0 0 0,1 1 0,-1-1 0,0 0-1,0-1 1,0 1 0,5-1 0,1-1-164,0-1 0,0 1 0,0-2 1,0 1-1,0-1 0,-1-1 0,0 1 0,0-1 0,9-8 0,-7 3-1471,0 0 1,-1-1-1,0 0 0,-1 0 0,0-1 1,6-13-1,-11 18 1667,0 1-1,0-1 1,-1 0 0,1 0 0,-2 0-1,1 0 1,-1 0 0,1-9-1,-3 16 130,1 0 0,0-1 0,-1 1 0,1 0 0,0-1 0,-1 1 0,1 0-1,0 0 1,-1 0 0,1-1 0,0 1 0,-1 0 0,1 0 0,0 0-1,-1 0 1,1 0 0,-1-1 0,1 1 0,-1 0 0,1 0 0,0 0-1,-1 0 1,1 0 0,-1 0 0,1 0 0,0 1 0,-1-1 0,1 0-1,-1 0 1,1 0 0,0 0 0,-1 0 0,1 1 0,0-1 0,-1 0-1,1 0 1,0 1 0,-1-1 0,1 0 0,0 1 0,-1-1 0,-18 12 954,11-4-711,-1 0 0,1 0 0,1 1 0,0 0 0,0 0 1,0 1-1,1 0 0,1 0 0,0 1 0,0-1 1,1 1-1,0 0 0,1 0 0,1 1 0,-1-1 0,2 1 1,0-1-1,0 16 0,1-26-378,0 0 0,0 0 0,0 0 0,1-1 0,-1 1 0,0 0 0,0 0 0,1-1 0,-1 1 0,1 0 0,-1-1 0,0 1 0,1 0 0,-1-1 0,1 1 0,0-1 0,-1 1 0,1-1 0,-1 1 0,1-1 0,0 1 0,-1-1 0,1 0 0,0 1 0,0-1 0,-1 0 0,1 1 0,1-1 0,30 0 0,-24-2 0,1 0 0,0-1 0,0 0 0,13-7 0,-7 1 0,-1 0 0,0-2 0,24-22 0,-32 27 0,0 0 0,-1 0 0,0-1 0,-1 0 0,1 0 0,-1 0 0,0 0 0,-1 0 0,0-1 0,3-11 0,-27 48 0,14-17 0,2 0 0,-1 1 0,2-1 0,0 1 0,0 0 0,1 0 0,1 0 0,0 0 0,1 1 0,0 22 0,2-35-98,0 0 0,0 0 0,0-1 0,-1 1 0,1 0 0,0-1 0,1 1 0,-1-1 1,0 1-1,0-1 0,0 1 0,0-1 0,0 0 0,0 0 0,0 1 0,1-1 0,-1 0 0,0 0 0,0 0 0,0 0 0,0-1 0,1 1 0,-1 0 0,0 0 1,1-1-1,33-6-4915,-5-6-528,3-4-1314</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17.196"/>
    </inkml:context>
    <inkml:brush xml:id="br0">
      <inkml:brushProperty name="width" value="0.025" units="cm"/>
      <inkml:brushProperty name="height" value="0.025" units="cm"/>
    </inkml:brush>
  </inkml:definitions>
  <inkml:trace contextRef="#ctx0" brushRef="#br0">196 37 16464,'0'0'14189,"-11"-7"-12801,5 2-1111,3 2-259,1 1 0,0 0 0,-1 0 0,1 0 0,-1 0 0,1 1 0,-1-1 0,0 1 0,0-1 0,0 1 0,0 0 0,0 0 0,0 0 0,0 0 0,0 1-1,0 0 1,0-1 0,0 1 0,-1 0 0,1 0 0,0 1 0,0-1 0,0 1 0,-4 0 0,-5 5-18,1 0 0,0 1 0,-20 16 0,28-21 0,0 0 0,0 1 0,0 0 0,0 0 0,1 0 0,-1 0 0,1 0 0,0 0 0,0 1 0,0-1 0,0 1 0,0 0 0,1-1 0,0 1 0,-1 0 0,0 7 0,3-11 0,-1 1 0,0 0 0,1 0 0,-1-1 0,1 1 0,-1 0 0,1-1 0,-1 1 0,1 0 0,-1-1 0,1 1 0,0-1 0,-1 1 0,1-1 0,0 1 0,0-1 0,-1 1 0,1-1 0,0 0 0,0 0 0,-1 1 0,1-1 0,0 0 0,0 0 0,0 0 0,0 0 0,0 0 0,-1 0 0,1 0 0,1 0 0,35 0 0,-27 0 0,48-2-22,-34 0-15,1 1 0,0 2-1,32 4 1,-55-5 38,0 1 1,0-1-1,0 0 0,-1 1 0,1-1 0,0 1 0,0 0 0,-1-1 1,1 1-1,0 0 0,-1 0 0,1 0 0,-1 0 0,1 1 1,-1-1-1,0 0 0,1 0 0,-1 1 0,0-1 0,0 1 1,0-1-1,0 1 0,0 0 0,0-1 0,-1 1 0,1 0 1,-1 0-1,1-1 0,-1 1 0,1 0 0,-1 0 0,0 0 0,0-1 1,0 1-1,0 0 0,0 0 0,0 0 0,-1 0 0,1-1 1,0 1-1,-1 0 0,0 0 0,1 0 0,-1-1 0,-1 3 1,-2 4 12,0 1 1,0-1 0,-1 1-1,-1-1 1,1-1 0,-1 1-1,-9 8 1,7-8-15,0-1 0,0-1 0,0 1 0,-1-2 0,0 1 0,0-1 0,0 0 0,-1-1 0,0 0 0,0-1 0,0 1 0,0-2 0,0 0 0,-1 0 0,1-1 0,-14 0 0,23-1-11,1 0 1,-1 0-1,1 0 1,0 0-1,-1 0 1,1 0-1,-1-1 1,1 1-1,0 0 1,-1 0-1,1 0 1,0-1-1,-1 1 1,1 0-1,0-1 1,-1 1-1,1 0 1,0 0-1,0-1 0,-1 1 1,1 0-1,0-1 1,0 1-1,0-1 1,0 1-1,-1 0 1,1-1-1,0 1 1,0-1-1,0 1 1,0 0-1,0-1 1,0 1-1,0-1 1,0 1-1,0 0 1,0-1-1,0 1 0,0-1 1,0 1-1,1-1 1,-1-2-1294,0-17-7040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2.282"/>
    </inkml:context>
    <inkml:brush xml:id="br0">
      <inkml:brushProperty name="width" value="0.025" units="cm"/>
      <inkml:brushProperty name="height" value="0.025" units="cm"/>
    </inkml:brush>
  </inkml:definitions>
  <inkml:trace contextRef="#ctx0" brushRef="#br0">0 380 9865,'0'0'8227,"9"9"-5563,-3-1-1970,-4-4-475,1-1 0,-1 0 0,1 0 0,0 0 0,0 0-1,0 0 1,0-1 0,0 0 0,0 1 0,1-1 0,-1 0-1,1 0 1,-1-1 0,1 1 0,0-1 0,0 0 0,8 1-1,3 0 333,0-2 0,1 0 0,-1 0 1,0-2-1,1 0 0,-1 0 0,18-6 0,-26 5-438,0 1 1,1-1-1,-1 0 0,-1-1 1,1 1-1,0-1 1,-1-1-1,0 1 1,0-1-1,0 0 0,0 0 1,-1-1-1,0 0 1,0 0-1,-1 0 1,6-10-1,-9 14-95,1 0 0,-1-1 0,0 1 0,0-1 0,-1 1 0,1 0 0,0-1 0,-1 1 0,0-1 0,1 0-1,-1 1 1,0-1 0,0 1 0,0-1 0,-1 1 0,0-5 0,0 6-16,1-1-1,-1 1 0,0-1 1,0 1-1,0-1 0,0 1 1,0 0-1,0-1 0,-1 1 1,1 0-1,0 0 0,0 0 1,-1 0-1,1 0 0,-1 0 1,1 0-1,-1 1 0,-3-2 1,1 1-20,0 0 1,0 0 0,0 1-1,0-1 1,0 1-1,0 0 1,0 0 0,0 1-1,0-1 1,0 1-1,0 0 1,0 0-1,0 0 1,0 0 0,0 1-1,0 0 1,1 0-1,-7 4 1,0 2 13,0-1-1,1 2 1,0 0-1,0 0 1,1 0-1,0 1 1,1 0-1,0 1 1,1 0 0,0 0-1,1 0 1,0 1-1,1-1 1,0 1-1,0 0 1,2 1-1,-2 12 1,3-22 16,1-1 0,1 1-1,-1-1 1,0 0 0,1 1 0,-1-1 0,1 0-1,-1 1 1,1-1 0,0 0 0,0 0 0,0 1 0,1-1-1,-1 0 1,0 0 0,1-1 0,-1 1 0,1 0-1,0 0 1,-1-1 0,3 2 0,0 0 12,1-1 0,-1 1 0,1-1 0,-1 0 0,1-1 0,-1 1 0,1-1 0,0 0 0,9 1 0,1-2 29,0 1 0,0-2 0,0 0-1,-1-1 1,1 0 0,18-6 0,-11 0-39,1-2-1,-1 0 0,-1-1 1,0-1-1,0-1 1,-1-1-1,-1-1 1,0-1-1,-1 0 1,-1-1-1,21-27 1,-27 30-9,0-1 1,-1 1-1,0-2 1,-1 1 0,-1-1-1,-1-1 1,0 1-1,-1-1 1,-1 0-1,0-1 1,-2 1 0,0-1-1,0 0 1,-2 0-1,-1-36 1,0 52-6,-1 0 0,1-1 0,0 1 0,-1 0 0,1-1 0,-1 1 0,0 0 0,1 0 0,-1-1 0,0 1 0,-1 0 0,1 0 0,0 0 0,-1 0 0,1 0 0,-1 1 0,1-1 0,-1 0 0,0 1 0,0-1 0,1 1 0,-1 0 0,0-1 0,-1 1 0,1 0 0,0 0 0,0 0 0,0 1 0,-1-1 0,1 0 0,0 1 0,-1 0 0,1-1 0,0 1 0,-1 0 0,1 0 0,0 0 0,-1 0 0,1 1 0,0-1 0,-3 2 0,-4 0 0,0 0 0,0 1 0,0 0 0,0 1 0,1 0 0,-1 1 0,1-1 0,0 2 0,-7 5 0,-3 4 0,1 1 0,1 1 0,1 1 0,0 0 0,-20 33 0,29-42 0,1 0 0,1 0 0,0 0 0,0 0 0,0 1 0,1 0 0,1 0 0,0 0 0,0 0 0,1 0 0,0 0 0,1 0 0,0 0 0,0 0 0,4 16 0,-3-21 1,2 0 1,-1 1-1,1-1 1,-1 0-1,1 0 1,1 0-1,-1-1 1,1 1-1,0-1 1,0 0-1,0 0 1,0 0-1,1-1 1,0 1-1,-1-1 1,1 0-1,0 0 1,1-1-1,-1 1 1,0-1-1,1-1 1,-1 1-1,1-1 1,6 1-1,18 3-39,-1-1 0,1-1 0,39-2 0,-59-1 4,-1 0-368,0 0 1,-1-1 0,1 0-1,14-3 1,0-9-3239,-21 12 3027,-1-1 0,1 0 1,-1 1-1,0-1 0,0 0 1,0 0-1,0 0 0,0 0 1,0 0-1,0 0 0,0-3 1,2-21-9590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18.096"/>
    </inkml:context>
    <inkml:brush xml:id="br0">
      <inkml:brushProperty name="width" value="0.025" units="cm"/>
      <inkml:brushProperty name="height" value="0.025" units="cm"/>
    </inkml:brush>
  </inkml:definitions>
  <inkml:trace contextRef="#ctx0" brushRef="#br0">5 298 13837,'1'-10'3705,"-1"6"-4025,5-35 5990,-4 33-2180,-3 28-2518,0-3-742,-2 13-145,2 0 1,0 0-1,5 41 0,-3-71-76,0-1 0,0 1 0,0-1 0,1 1 1,-1 0-1,0-1 0,1 1 0,-1-1 0,1 1 0,0-1 0,-1 1 0,1-1 0,0 1 0,0-1 1,0 0-1,0 1 0,0-1 0,0 0 0,1 0 0,-1 0 0,0 0 0,1 0 0,-1 0 0,0 0 1,1 0-1,-1-1 0,1 1 0,-1-1 0,1 1 0,-1-1 0,1 1 0,0-1 0,-1 0 0,1 0 0,0 0 1,-1 0-1,4 0 0,0-1 134,0 0 0,-1 0 1,1 0-1,-1-1 1,1 0-1,-1 0 0,1 0 1,-1 0-1,0-1 0,0 1 1,6-7-1,13-13 270,-1-1 0,-1-1 0,21-30 0,-32 38-252,1 0-1,-2-1 1,0 0-1,-1 0 1,-1-1-1,8-27 1,-24 90-227,2 1 0,2 0 0,3 0 1,1 0-1,6 54 0,-4-95 73,-1-1 1,1 1-1,0-1 0,0 0 1,0 1-1,1-1 0,-1 0 1,1 0-1,0 0 0,0 0 1,1 0-1,-1 0 0,1-1 1,0 1-1,0-1 0,0 0 1,0 0-1,0 0 0,1 0 1,-1 0-1,1-1 0,0 0 1,0 0-1,0 0 0,0 0 1,0 0-1,7 1 0,-5-2 3,0-1-1,0 0 1,1 0-1,-1 0 1,0 0-1,1-1 1,-1 0-1,0-1 1,0 1-1,0-1 1,0 0-1,0-1 1,0 1-1,-1-1 1,1 0-1,-1-1 1,0 1-1,0-1 1,5-5-1,7-8-9,0 0 0,-2-1 0,0-1 0,-1-1 0,-1 0 0,0-1 0,-2 0 0,-1-1 0,14-40 0,-15 35 0,-1-1 0,-2 0 0,-1 0 0,-1-1 0,-1 1 0,-2-1 0,-4-53 0,3 79 0,-1-1 0,0 0 0,0 0 0,0 0 0,0 0 0,-1 1 0,0-1 0,1 0 0,-1 1 0,-1 0 0,-2-5 0,4 7 0,0 0 0,0 0 0,1 1 0,-1-1 0,0 0 0,0 1 0,0-1 0,0 0 0,0 1 0,0-1 0,-1 1 0,1-1 0,0 1 0,0 0 0,0-1 0,0 1 0,0 0 0,-1 0 0,1 0 0,0 0 0,0 0 0,0 0 0,-1 0 0,1 0 0,0 1 0,0-1 0,0 0 0,0 1 0,0-1 0,0 1 0,0-1 0,0 1 0,0 0 0,0-1 0,0 1 0,0 0 0,0-1 0,0 1 0,0 0 0,0 0 0,0 1 0,-5 6-9,0 0 1,1 0-1,0 0 0,0 1 0,1 0 1,0 0-1,0 0 0,-2 10 0,-1 7-370,-7 47-1,13-68 20,-3 38-2741,6-14-3827,2-17 506</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19.216"/>
    </inkml:context>
    <inkml:brush xml:id="br0">
      <inkml:brushProperty name="width" value="0.025" units="cm"/>
      <inkml:brushProperty name="height" value="0.025" units="cm"/>
    </inkml:brush>
  </inkml:definitions>
  <inkml:trace contextRef="#ctx0" brushRef="#br0">1 433 4164,'0'0'4265,"3"-10"-907,82-151 9844,-80 148-7545,-15 25-4456,-14 29-1487,16-23 430,0 0 1,2 1 0,0 0 0,1 0 0,0 1-1,2-1 1,-1 28 0,4-46-144,0 0 1,0 1-1,0-1 1,0 0-1,1 1 0,-1-1 1,0 0-1,1 1 1,-1-1-1,1 0 0,0 0 1,-1 0-1,1 0 1,0 1-1,-1-1 0,1 0 1,0 0-1,0 0 0,0 0 1,0-1-1,0 1 1,0 0-1,1 0 0,-1-1 1,0 1-1,0 0 1,0-1-1,1 1 0,-1-1 1,0 0-1,0 1 1,1-1-1,-1 0 0,0 0 1,1 0-1,-1 0 1,0 0-1,1 0 0,-1 0 1,0 0-1,1-1 1,1 0-1,3 0-2,1 0-1,-1 0 1,0-1-1,0 0 1,0-1-1,0 1 1,11-7-1,2-5 2,0-2 0,0 0 0,-2-1 0,0 0 0,27-38 0,-42 58 0,-1 1 0,0 0 0,-1 0 0,1 0 0,-1 0 0,1 0 0,-1 0 0,-1 7 0,-8 102 0,9-113 0,0 1 0,0-1 0,0 1 0,0-1 0,0 1 0,0 0 0,0-1 0,0 1 0,0-1 0,1 1 0,-1-1 0,0 1 0,0 0 0,0-1 0,1 1 0,-1-1 0,0 1 0,1-1 0,-1 1 0,0-1 0,1 0 0,-1 1 0,0-1 0,1 1 0,-1-1 0,1 0 0,-1 1 0,1-1 0,-1 0 0,1 1 0,-1-1 0,1 0 0,-1 0 0,2 1 0,22-8 0,20-22 0,-38 23 0,0 0 0,0 0 0,-1-1 0,0 1 0,0-1 0,0 0 0,3-10 0,-4 9 0,1 0 0,0 0 0,0 0 0,1 1 0,11-13 0,9-4 0,-2-1 0,-1-1 0,-1 0 0,23-38 0,-35 48 0,0 0 0,-2-1 0,0 0 0,-1 0 0,-1-1 0,-1 0 0,0 0 0,-1-1 0,2-27 0,-13 53 0,-3 14 0,0 6 0,-63 197 0,64-187 0,1-1 0,2 1 0,1 0 0,1 48 0,4-83 0,-1-1 0,1 1 0,0-1 0,0 0 0,0 1 0,0-1 0,1 1 0,-1-1 0,0 0 0,1 1 0,-1-1 0,0 0 0,1 1 0,0-1 0,-1 0 0,1 1 0,0-1 0,0 0 0,0 0 0,-1 0 0,1 0 0,0 0 0,0 0 0,1 0 0,-1 0 0,0 0 0,0-1 0,0 1 0,1 0 0,-1-1 0,0 1 0,1-1 0,-1 1 0,0-1 0,3 1 0,-2-1 0,0-1 0,1 1 0,-1 0 0,0-1 0,0 0 0,0 1 0,0-1 0,0 0 0,0 0 0,0 0 0,0 0 0,-1 0 0,1-1 0,0 1 0,-1 0 0,1-1 0,0 1 0,-1-1 0,0 0 0,1 1 0,-1-1 0,2-3 0,1-4 0,0 0 0,-1-1 0,0 1 0,0-1 0,-1 0 0,0 0 0,0 1 0,-1-1 0,-1 0 0,0 0 0,0 0 0,-1 0 0,0 0 0,-1 0 0,-4-15 0,2 9 0,-2 0 0,0 1 0,-1-1 0,-1 1 0,0 1 0,-1 0 0,0 0 0,-17-19 0,-17-8 0,40 38 0,0 1 0,0-1 0,-1 1 0,1 0 0,-1 0 0,1 1 0,-1-1 0,0 1 0,1-1 0,-1 1 0,0 0 0,-7 0 0,11 1 0,0 0 0,-1 0 0,1 0 0,0-1 0,0 1 0,0 0 0,-1 0 0,1 0 0,0 0 0,0 0 0,-1 0 0,1 0 0,0 0 0,0 1 0,0-1 0,-1 0 0,1 0 0,0 0 0,0 0 0,-1 0 0,1 0 0,0 0 0,0 0 0,0 0 0,0 1 0,-1-1 0,1 0 0,0 0 0,0 0 0,0 0 0,0 1 0,0-1 0,-1 0 0,1 0 0,0 0 0,0 1 0,0-1 0,0 0 0,0 0 0,0 0 0,0 1 0,0-1 0,0 0 0,0 1 0,7 10 0,16 7 0,-8-11-1755,1-1-1,-1 0 1,1-2 0,30 6 0</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19.574"/>
    </inkml:context>
    <inkml:brush xml:id="br0">
      <inkml:brushProperty name="width" value="0.025" units="cm"/>
      <inkml:brushProperty name="height" value="0.025" units="cm"/>
    </inkml:brush>
  </inkml:definitions>
  <inkml:trace contextRef="#ctx0" brushRef="#br0">1 0 10314,'0'0'16015,"65"23"-18481,-31-5-2275,1-2-5733</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19.916"/>
    </inkml:context>
    <inkml:brush xml:id="br0">
      <inkml:brushProperty name="width" value="0.025" units="cm"/>
      <inkml:brushProperty name="height" value="0.025" units="cm"/>
    </inkml:brush>
  </inkml:definitions>
  <inkml:trace contextRef="#ctx0" brushRef="#br0">231 47 20820,'0'0'10879,"-13"-8"-10041,-42-23-635,51 29-201,-1 1-1,1-1 1,-1 1-1,0 1 1,1-1-1,-1 1 1,0-1-1,1 1 1,-1 1-1,0-1 1,1 1-1,-1-1 1,1 1 0,-1 1-1,1-1 1,-1 1-1,1-1 1,0 1-1,-1 1 1,1-1-1,-7 6 1,6-5-3,1 1 1,-1-1-1,1 1 1,0 0 0,0 0-1,0 1 1,1-1-1,0 1 1,-1 0-1,2-1 1,-1 2 0,0-1-1,1 0 1,0 0-1,-2 12 1,4-16-12,0 1 0,0-1 1,0 1-1,0-1 0,1 1 0,-1-1 0,1 1 0,-1-1 1,1 1-1,-1-1 0,1 1 0,0-1 0,0 0 0,0 1 1,0-1-1,0 0 0,0 0 0,0 0 0,0 0 1,0 0-1,0 0 0,1 0 0,-1 0 0,0 0 0,1-1 1,-1 1-1,0 0 0,1-1 0,-1 1 0,1-1 1,-1 0-1,1 1 0,-1-1 0,3 0 0,64 6-699,-51-6 544,14 0-259,42 4-171,-69-3 597,0-1-1,1 1 1,-1 0-1,0 0 0,1 1 1,-1-1-1,0 1 1,0 0-1,0 0 1,0 0-1,-1 1 0,7 4 1,-9-5 51,1 0 0,-1-1 0,0 1 1,0 0-1,0 0 0,0 1 0,0-1 1,0 0-1,-1 0 0,1 0 0,-1 0 0,1 1 1,-1-1-1,0 0 0,0 1 0,0-1 0,0 0 1,0 0-1,0 1 0,-1-1 0,1 0 1,-1 0-1,-1 4 0,-1 0 86,1 0-1,-1-1 1,0 1-1,0-1 1,0 0 0,-1 0-1,-7 8 1,6-8-141,0 1-1,-1-1 1,1 0 0,-1-1-1,0 0 1,-1 0 0,1 0-1,-1 0 1,1-1 0,-1 0-1,0-1 1,0 1 0,0-2-1,-1 1 1,-7 1 0,14-3-97,1 0 1,0 0 0,-1-1 0,1 1 0,-1 0 0,1 0 0,-1 0-1,1 0 1,0 0 0,-1 0 0,1-1 0,-1 1 0,1 0 0,0 0-1,-1 0 1,1-1 0,0 1 0,-1 0 0,1-1 0,0 1 0,-1 0-1,1-1 1,0 1 0,0 0 0,-1-1 0,1 1 0,0 0 0,0-1-1,0 1 1,0-1 0,0 1 0,-1-1 0,1 1 0,0 0 0,0-1-1,0 1 1,0-1 0,0 1 0,0-1 0,0 1 0,0 0-1,1-1 1,-1 1 0,0-1 0,0 1 0,0-1 0,1 0 0,-1-2-1072,3-19-6873</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20.245"/>
    </inkml:context>
    <inkml:brush xml:id="br0">
      <inkml:brushProperty name="width" value="0.025" units="cm"/>
      <inkml:brushProperty name="height" value="0.025" units="cm"/>
    </inkml:brush>
  </inkml:definitions>
  <inkml:trace contextRef="#ctx0" brushRef="#br0">228 404 22197,'0'0'7709,"-9"1"-6124,1 1-1555,-1 1 0,1-1 0,1 1 0,-1 1 0,0-1 0,1 1-1,0 1 1,0-1 0,0 1 0,0 0 0,1 1 0,0 0 0,0 0 0,-9 12 0,-2 3 111,0 0 1,-20 36 0,32-49-105,1 1-1,0-1 1,0 1-1,1-1 1,0 1-1,1 0 1,0 0-1,0 0 1,1 1-1,0 17 1,1-26-37,0 1 0,0-1 0,0 0 0,1 0 0,-1 0 0,0 0 0,1 0 0,-1 1 0,1-1 0,-1 0 0,1 0 0,0 0 0,-1 0 0,1 0 0,0-1 0,0 1 0,-1 0 0,1 0 0,0 0 0,0-1 0,0 1 0,0 0 0,0-1 0,1 1 0,2 0 0,-1 1 0,0-2 0,0 1 0,1 0 0,-1-1 0,0 1 0,1-1 0,5-1 0,1 0 0,1 0 0,-1-1 0,0 0 0,0-1 0,12-5 0,0-3 0,-1-1 0,0 0 0,-1-2 0,0-1 0,-1 0 0,-1-2 0,0 0 0,-1-1 0,-2 0 0,1-1 0,12-23 0,-8 10 0,-1-1 0,-2-1 0,-1 0 0,-1-1 0,-2 0 0,11-56 0,-9 4 0,-14 78 0,0 0 0,-1 0 0,0 0 0,-1 0 0,0 0 0,0 0 0,-4-13 0,4 20 0,0 0 0,0 0 0,0 0 0,0 0 0,0 1 0,0-1 0,-1 0 0,1 1 0,-1-1 0,1 1 0,-1 0 0,1-1 0,-1 1 0,0 0 0,0 0 0,1 0 0,-1 0 0,0 0 0,0 1 0,0-1 0,0 0 0,0 1 0,0 0 0,0-1 0,-1 1 0,1 0 0,0 0 0,0 0 0,0 0 0,0 1 0,-3 0 0,-2 0 0,1 0 0,0 1 0,0 0 0,0 0 0,0 0 0,0 1 0,0 0 0,1 0 0,-7 5 0,-12 11 0,2 1 0,0 1 0,-18 24 0,32-35 0,0 0 0,1 0 0,0 1 0,1 0 0,0 0 0,0 1 0,1-1 0,1 1 0,-6 24 0,10-35 0,0 1 0,0-1 0,1 1 0,-1 0 0,0-1 0,0 1 0,1-1 0,-1 1 0,1-1 0,0 1 0,-1-1 0,1 1 0,0-1 0,0 0 0,0 1 0,-1-1 0,2 0 0,-1 0 0,0 0 0,0 1 0,0-1 0,0 0 0,1-1 0,-1 1 0,0 0 0,1 0 0,-1 0 0,1-1 0,-1 1 0,1-1 0,-1 1 0,1-1 0,0 0 0,-1 0 0,1 1 0,2-1 0,12 1 0,-1 0 0,0 0 0,16-2 0,-11 0 0,25-1 0,-30 0 0,0 1 0,0 1 0,0 1 0,0 0 0,0 0 0,18 5 0,-31-4 0,1 0 0,0-1 0,-1 1 0,1 0 0,-1 0 0,1 0 0,-1 1 0,0-1 0,0 0 0,0 1 0,0-1 0,-1 1 0,1 0 0,-1 0 0,1 0 0,-1 0 0,0 0 0,0 0 0,0 0 0,-1 0 0,1 0 0,-1 0 0,0 0 0,1 0 0,-2 5 0,1 5 0,0 1 0,-1-1 0,-1 1 0,-5 20 0,-5 7-63,7-26-1137,1 0 0,0 1 0,-2 21 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21.398"/>
    </inkml:context>
    <inkml:brush xml:id="br0">
      <inkml:brushProperty name="width" value="0.025" units="cm"/>
      <inkml:brushProperty name="height" value="0.025" units="cm"/>
    </inkml:brush>
  </inkml:definitions>
  <inkml:trace contextRef="#ctx0" brushRef="#br0">195 497 13997,'-3'-10'5947,"2"5"-5205,-1 0-1,1-1 0,-1 1 1,0 0-1,-1 0 1,1 1-1,-7-9 0,8 11-564,-1 1 1,1-1-1,-1 1 0,1-1 0,-1 1 0,0 0 0,0-1 0,1 1 0,-1 0 0,0 0 0,0 1 0,0-1 0,0 0 0,0 1 1,0-1-1,-1 1 0,1-1 0,0 1 0,0 0 0,0 0 0,0 0 0,0 0 0,-1 1 0,1-1 0,0 0 0,0 1 1,0-1-1,-4 3 0,0 0-66,0 1 0,0-1-1,1 1 1,-1 0 0,1 1 0,0-1 0,0 1 0,0 0 0,1 1 0,0-1 0,-5 8 0,2-1-84,-1 0 1,2 0-1,0 1 0,-7 20 1,12-32-30,0 1 0,1 0 0,-1 0 1,1 0-1,0 0 0,-1 0 0,1 0 0,0 0 1,0 0-1,0 0 0,0 0 0,1 0 0,0 3 1,-1-4-1,1-1 1,-1 1 0,0-1 0,1 1 0,-1-1-1,1 1 1,-1-1 0,1 0 0,-1 1 0,1-1-1,-1 1 1,1-1 0,-1 0 0,1 1 0,-1-1-1,1 0 1,0 0 0,-1 0 0,1 0 0,0 1-1,-1-1 1,1 0 0,-1 0 0,1 0 0,0 0-1,-1 0 1,2-1 0,3 0 23,0 0 0,0-1 0,-1 1 0,1-1 0,0 0 0,-1-1 0,1 1 0,7-7 0,14-11-8,-2-1 1,-1-1 0,0-1 0,-2-1 0,-1-1 0,0 0 0,-2-2 0,-2 0 0,16-33 0,-28 56-15,-5 12 0,-3 15 0,-20 46 0,11-36 0,2 0 0,2 0 0,1 1 0,-7 55 0,15-87 0,0-1 0,-1 1 0,1 0 0,0-1 0,0 1 0,0-1 0,0 1 0,0-1 0,1 1 0,-1-1 0,0 1 0,1-1 0,-1 1 0,1-1 0,0 1 0,-1-1 0,1 1 0,0-1 0,0 0 0,0 0 0,0 1 0,0-1 0,2 2 0,-2-3 0,1 0 0,0 1 0,-1-1 0,1 0 0,-1 0 0,1 0 0,-1 0 0,1 0 0,0 0 0,-1 0 0,1 0 0,-1-1 0,1 1 0,-1-1 0,1 1 0,-1-1 0,1 0 0,1-1 0,8-4 0,0-1 0,-1-1 0,0 0 0,14-14 0,9-13 0,-1-1 0,-1-2 0,-2-1 0,-2-1 0,-2-2 0,-2 0 0,-1-2 0,-3 0 0,-1-2 0,22-92 0,-80 214 0,-44 115 0,28-71 0,-57 184 0,108-287 0,1 1 0,1-1 0,1 1 0,0 0 0,1 18 0,1-36 0,0 1 0,0 0 0,0-1 0,0 1 0,0 0 0,0-1 0,0 1 0,0 0 0,0-1 0,0 1 0,0 0 0,1-1 0,-1 1 0,0 0 0,1-1 0,-1 1 0,0-1 0,1 1 0,-1-1 0,0 1 0,1-1 0,-1 1 0,1-1 0,-1 1 0,1-1 0,-1 0 0,1 1 0,0-1 0,-1 0 0,1 1 0,-1-1 0,2 0 0,22-5 0,21-27 0,1-16 0,-2-1 0,-3-2 0,-1-2 0,-3-2 0,39-79 0,122-310 0,-188 420 0,-92 212 0,29-74 0,-72 229 0,121-327 0,1 1 0,0 0 0,-1 34 0,4-51 0,0 1 0,0-1 0,0 0 0,0 0 0,0 0 0,0 1 0,0-1 0,0 0 0,0 0 0,0 1 0,0-1 0,0 0 0,0 0 0,0 0 0,0 1 0,0-1 0,0 0 0,0 0 0,0 0 0,0 1 0,0-1 0,0 0 0,0 0 0,0 0 0,1 1 0,-1-1 0,0 0 0,0 0 0,0 0 0,0 0 0,0 1 0,1-1 0,-1 0 0,0 0 0,0 0 0,0 0 0,1 0 0,-1 0 0,0 0 0,0 1 0,0-1 0,1 0 0,-1 0 0,0 0 0,0 0 0,0 0 0,1 0 0,-1 0 0,0 0 0,1 0 0,10-10 0,8-18 0,-12 4 0,0-1 0,-2 0 0,0 0 0,-2-1 0,-1 1 0,-1-1 0,-1 1 0,-1-1 0,-1 1 0,-8-34 0,-4 22 28,13 35-123,2 5-84,1-2-110,-1 1-1,0 0 0,1-1 1,-1 1-1,1-1 0,-1 0 1,1 1-1,0-1 1,-1 0-1,1 0 0,0 0 1,3 1-1,27 6-7513,-3-7-306</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21.754"/>
    </inkml:context>
    <inkml:brush xml:id="br0">
      <inkml:brushProperty name="width" value="0.025" units="cm"/>
      <inkml:brushProperty name="height" value="0.025" units="cm"/>
    </inkml:brush>
  </inkml:definitions>
  <inkml:trace contextRef="#ctx0" brushRef="#br0">229 2 21044,'0'0'4527,"-10"-1"-812,3 1-3486,0 0 0,-1 0 0,1 1 0,0 0 0,0 0-1,-1 1 1,1 0 0,0 0 0,1 1 0,-1-1 0,0 1-1,1 1 1,0 0 0,-9 6 0,-41 38-169,52-44-61,0 0 0,1 0 0,-1 1 0,1-1 0,0 1-1,0 0 1,1 0 0,-1 0 0,1 0 0,-3 10 0,5-14-6,0 0 0,0 0 0,0 0 0,0 0 0,0 0 0,0 0 0,1 0 0,-1 0 0,0 0 0,0-1 0,1 1-1,-1 0 1,1 0 0,-1 0 0,1 0 0,-1 0 0,1 0 0,-1-1 0,1 1 0,0 0 0,-1-1 0,1 1 0,0 0 0,0-1 0,-1 1 0,1-1 0,0 1 0,0-1 0,0 1 0,0-1 0,0 0 0,0 1-1,0-1 1,0 0 0,0 0 0,0 0 0,0 0 0,0 1 0,1-2 0,50 2-473,-36-2 356,13 0-116,46 0-3,-72 1 278,0 0 0,0 0 0,0 1 1,0-1-1,1 1 0,-1 0 0,0 0 1,-1 0-1,1 0 0,0 0 1,0 1-1,0-1 0,-1 1 0,1 0 1,-1 0-1,1 0 0,-1 0 0,3 3 1,-4-3-26,0-1 1,0 1 0,0 0 0,-1-1-1,1 1 1,0 0 0,-1 0 0,1 0-1,-1 0 1,1 0 0,-1-1 0,0 1-1,0 0 1,0 0 0,0 0 0,0 0-1,0 0 1,-1 0 0,1 0 0,-1 0-1,1 0 1,-1-1 0,-1 4 0,-1-1 11,1 0 0,-1-1 1,0 1-1,0-1 1,0 0-1,-1 0 0,1 0 1,-1 0-1,-7 4 0,-5 1 33,0 0-1,-1-1 1,-34 10-1,41-13-184,-1-1 0,0-1 0,0 0 0,0 0 1,0-1-1,0-1 0,0 0 0,-16-2 0,14-5-7557,9-7-8537</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22.656"/>
    </inkml:context>
    <inkml:brush xml:id="br0">
      <inkml:brushProperty name="width" value="0.025" units="cm"/>
      <inkml:brushProperty name="height" value="0.025" units="cm"/>
    </inkml:brush>
  </inkml:definitions>
  <inkml:trace contextRef="#ctx0" brushRef="#br0">1 148 17457,'0'0'2455,"3"-12"17,0 2-1927,1 0 0,0 1-1,1-1 1,0 1 0,1 0 0,0 0 0,10-12 0,-12 17-321,-1 0 0,1 0 0,-1 1 0,1-1 0,0 1 0,0 0 0,1 0 0,-1 0 0,1 0 1,0 1-1,-1-1 0,1 1 0,0 1 0,0-1 0,0 1 0,1 0 0,-1 0 0,0 0 0,0 1 0,6-1 0,-10 2-213,0-1 0,-1 0 0,1 0-1,0 0 1,0 1 0,0-1-1,-1 0 1,1 1 0,0-1 0,-1 0-1,1 1 1,0-1 0,-1 1-1,1-1 1,-1 1 0,1 0 0,0-1-1,-1 1 1,1 0 0,-1-1-1,0 1 1,1 0 0,-1-1 0,0 1-1,1 0 1,-1 1 0,2 27 146,-16 28 90,3-34-171,0-1 0,-22 32 0,21-37-67,2 0 0,0 0 0,1 1 0,-12 34 0,21-52-10,0 1 0,-1-1 0,1 0 0,0 1 1,0-1-1,0 0 0,0 0 0,0 1 0,0-1 1,0 0-1,0 1 0,0-1 0,0 0 0,0 1 1,0-1-1,0 0 0,0 1 0,0-1 0,0 0 1,0 1-1,0-1 0,0 0 0,1 1 1,-1-1-1,0 0 0,0 0 0,0 1 0,1-1 1,-1 0-1,0 0 0,0 1 0,0-1 0,1 0 1,-1 0-1,0 0 0,1 0 0,-1 1 0,0-1 1,0 0-1,1 0 0,17-2 86,16-14 156,-2-8-228,0-1 0,-2-2 0,-1 0 0,40-51 0,-24 27-19,-45 51 6,0 0 0,0 0 0,0 0 0,0-1 0,0 1 0,0 0 0,0 0 0,0 0 0,0-1 0,1 1 0,-1 0 0,0 0 0,0 0 0,0 0 0,0-1 0,0 1 0,0 0 0,1 0 0,-1 0 0,0 0 0,0 0 0,0 0 0,0-1 0,0 1 0,1 0 0,-1 0 0,0 0 0,0 0 0,0 0 0,1 0 0,-1 0 0,0 0 0,0 0 0,0 0 0,1 0 0,-1 0 0,0 0 0,0 0 0,0 0 0,1 0 0,-1 0 0,0 0 0,0 0 0,0 0 0,0 0 0,1 0 0,-1 0 0,0 1 0,0-1 0,0 0 0,0 0 0,1 0 0,-1 0 0,0 0 0,0 0 0,0 1 0,0-1 0,0 0 0,0 0 0,1 0 0,-1 0 0,0 1 0,0-1 0,0 0 0,0 0 0,0 0 0,0 1 0,0-1 0,-2 24 0,-11 31 0,7-33 0,-1-2 0,1 0 0,0 1 0,2-1 0,1 1 0,0 0 0,1 1 0,2 27 0,0-48 0,0 0 0,0 1 0,1-1 0,-1 0 0,0 0 0,0 0 0,1 0 0,-1 0 0,1 0 0,-1 0 0,1 0 0,-1 0 0,1 0 0,-1 0 0,1-1 0,0 1 0,0 0 0,-1 0 0,1 0 0,0-1 0,0 1 0,0 0 0,0-1 0,0 1 0,0-1 0,0 1 0,0-1 0,2 1 0,-1-1 0,1 0 0,0 0 0,0 0 0,-1 0 0,1-1 0,0 1 0,0-1 0,-1 0 0,1 1 0,-1-1 0,4-2 0,5-2 0,-1-1 0,0 0 0,0-1 0,13-11 0,-9 5 0,0-1 0,-2 0 0,1-1 0,-1 0 0,-1-1 0,-1 0 0,-1-1 0,0 0 0,-1-1 0,0 0 0,-2 0 0,0 0 0,-1-1 0,-1 0 0,-1 0 0,2-30 0,-5 48 0,0-1 0,0 1 0,0 0 0,0 0 0,0 0 0,0 0 0,0 0 0,-1-1 0,1 1 0,0 0 0,0 0 0,-1 0 0,1 0 0,-1 0 0,1 0 0,-1 0 0,0 0 0,1 0 0,-1 0 0,0 0 0,0 0 0,1 1 0,-1-1 0,0 0 0,0 0 0,0 1 0,0-1 0,0 1 0,0-1 0,0 1 0,0-1 0,0 1 0,0 0 0,0-1 0,-1 1 0,1 0 0,0 0 0,0 0 0,-1 0 0,-1 0 0,0 0 0,1 1 0,-1-1 0,1 1 0,-1-1 0,1 1 0,0 0 0,-1 0 0,1 1 0,0-1 0,-1 0 0,1 1 0,0-1 0,0 1 0,0 0 0,-2 3 0,-2 0 0,1 1 0,0 0 0,1 0 0,0 1 0,0-1 0,0 1 0,1 0 0,0 0 0,0 0 0,1 1 0,-3 11 0,6-18-19,1-1 1,-1 1-1,1-1 1,-1 1-1,1-1 1,-1 0-1,1 1 1,0-1-1,-1 0 1,1 0-1,-1 0 1,1 0-1,-1-1 1,1 1-1,0 0 1,1-1-1,16-5-3186,0-1 0,32-16 0,-14 6-3953,-3 3-866</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22.995"/>
    </inkml:context>
    <inkml:brush xml:id="br0">
      <inkml:brushProperty name="width" value="0.025" units="cm"/>
      <inkml:brushProperty name="height" value="0.025" units="cm"/>
    </inkml:brush>
  </inkml:definitions>
  <inkml:trace contextRef="#ctx0" brushRef="#br0">193 0 14798,'0'0'7661,"-11"1"-4795,5-1-2631,0 1 0,-1 0-1,1 0 1,0 0-1,0 1 1,0 0 0,0 0-1,0 1 1,0-1-1,1 1 1,-1 1 0,1-1-1,0 1 1,0 0-1,0 0 1,0 0 0,1 1-1,-5 4 1,1 0 9,1 0-1,0 0 1,0 1 0,0 0 0,2 0 0,-1 1-1,1 0 1,1 0 0,0 0 0,0 0-1,-3 23 1,6-32-241,1-1-1,0 1 1,0-1-1,0 0 1,0 1-1,0-1 0,1 1 1,-1-1-1,0 0 1,1 1-1,-1-1 1,1 0-1,-1 1 1,1-1-1,0 0 0,-1 0 1,1 0-1,0 1 1,0-1-1,0 0 1,0 0-1,0 0 1,2 1-1,-1-1-1,1 1 0,-1-1 1,1-1-1,0 1 0,-1 0 0,1 0 1,-1-1-1,1 0 0,0 1 0,0-1 0,4-1 1,2 0-4,0 0 0,0-1-1,0 0 1,-1 0 0,1-1 0,15-7 0,-7 1 2,-1-2 0,1 0 0,-2-1 0,25-23 0,-31 27 0,-1-1 0,0-1 0,-1 1 0,0-1 0,-1 0 0,0-1 0,0 1 0,7-22 0,-9 17 0,-4 14 0,0 1 0,0 0 0,0 0 0,0-1 0,0 1 0,0 0 0,0-1 0,0 1 0,0 0 0,0-1 0,0 1 0,-1 0 0,1-1 0,0 1 0,0 0 0,0-1 0,0 1 0,0 0 0,-1 0 0,1-1 0,0 1 0,0 0 0,-1 0 0,1-1 0,0 1 0,0 0 0,-1 0 0,1 0 0,0 0 0,0-1 0,-1 1 0,1 0 0,0 0 0,-1 0 0,1 0 0,0 0 0,-1 0 0,1 0 0,0 0 0,-1 0 0,1 0 0,0 0 0,-1 0 0,1 0 0,0 0 0,0 0 0,-1 0 0,1 0 0,0 0 0,-1 0 0,1 1 0,0-1 0,-1 0 0,1 0 0,0 0 0,0 0 0,-1 1 0,1-1 0,0 1 0,-5 2 0,0 1 0,1-1 0,-1 1 0,1 1 0,0-1 0,0 0 0,1 1 0,-1 0 0,-4 9 0,-25 55 0,25-52 0,5-11 0,0 2 0,0-1 0,0 0 0,1 1 0,0-1 0,0 1 0,1-1 0,0 10 0,1-16-22,0-1-1,0 1 1,0-1 0,0 1-1,0-1 1,0 1 0,1-1 0,-1 0-1,0 1 1,0-1 0,1 1-1,-1-1 1,0 1 0,1-1-1,-1 0 1,0 1 0,1-1 0,-1 0-1,0 1 1,1-1 0,-1 0-1,1 0 1,-1 1 0,1-1-1,-1 0 1,1 0 0,-1 0-1,1 0 1,-1 1 0,1-1 0,-1 0-1,1 0 1,26-1-1855,23-12-3315,-24 0-1726,36-25-1,-16 7 1848</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23.460"/>
    </inkml:context>
    <inkml:brush xml:id="br0">
      <inkml:brushProperty name="width" value="0.025" units="cm"/>
      <inkml:brushProperty name="height" value="0.025" units="cm"/>
    </inkml:brush>
  </inkml:definitions>
  <inkml:trace contextRef="#ctx0" brushRef="#br0">98 441 11755,'0'0'13159,"-7"10"-12353,-47 69 1162,48-69-1588,1-1 0,0 1 0,1 1 0,0-1 0,1 1 0,0-1 0,-3 22 0,6-31-372,0 1 1,-1-1-1,1 0 1,0 0-1,0 0 1,1 1-1,-1-1 1,0 0-1,0 0 1,0 0-1,1 0 1,-1 0-1,1 0 1,-1 1-1,1-1 1,-1 0-1,1 0 1,0 0-1,-1-1 1,1 1-1,0 0 1,0 0-1,0 0 1,0 0-1,-1-1 1,3 2-1,-1-1 7,0-1 1,1 1-1,-1 0 0,0-1 1,1 0-1,-1 1 0,0-1 0,1 0 1,-1 0-1,0-1 0,1 1 0,3-1 1,2-1 44,1-1 0,0 1 0,0-2 0,-1 1 0,0-1 0,9-6 1,6-7 5,-1-1 0,-1-1 1,-1-1-1,0-1 0,-1 0 1,-2-1-1,0-2 0,-1 1 1,21-45-1,-24 39-8,0-1 1,-2 0 0,-1-1-1,-1 0 1,-2-1-1,-2 1 1,0-1-1,0-41 1,-5 69-59,0 1 0,0 0 0,0 0 0,0-1 0,-1 1 0,1 0 0,-1 0 0,0 0 0,0 0 0,0 0 0,0 0 0,-1 0 0,1 0 0,-1 0 0,0 0 0,-2-3 0,2 5 0,0 0 0,0 0 0,0 0 0,0 1 0,0-1 0,1 0 0,-1 1 0,0 0 0,0-1 0,0 1 0,0 0 0,0 0 0,0 0 0,-1 0 0,1 0 0,0 1 0,1-1 0,-1 1 0,0-1 0,0 1 0,0 0 0,0-1 0,0 1 0,0 0 0,1 0 0,-1 1 0,0-1 0,-1 2 0,-13 9 0,0 1 0,1 0 0,1 2 0,0-1 0,-17 26 0,4-7 0,17-21 0,-63 79 0,66-80 0,0 0 0,0 0 0,1 1 0,0 0 0,1 0 0,-5 18 0,9-28 0,1-1 0,0 1 0,0 0 0,-1 0 0,1 0 0,0 0 0,1 0 0,-1-1 0,0 1 0,0 0 0,1 0 0,-1 0 0,1 0 0,0-1 0,-1 1 0,1 0 0,0-1 0,0 1 0,0 0 0,0-1 0,0 1 0,0-1 0,1 0 0,-1 1 0,0-1 0,1 0 0,-1 0 0,1 0 0,0 0 0,-1 0 0,1 0 0,0 0 0,-1 0 0,1-1 0,0 1 0,0-1 0,0 1 0,-1-1 0,3 0 0,12 3 0,-1-1 0,0-1 0,30-2 0,-23 1 0,-4 0 0,-6-1 0,0 1 0,1 1 0,-1 0 0,20 5 0,-30-6 0,1 1 0,-1-1 0,0 1 0,1 0 0,-1 0 0,0 0 0,0 1 0,0-1 0,0 0 0,0 1 0,0-1 0,0 1 0,-1 0 0,1 0 0,0-1 0,-1 1 0,0 0 0,1 0 0,-1 1 0,0-1 0,0 0 0,0 0 0,0 0 0,0 1 0,-1-1 0,1 1 0,-1-1 0,1 0 0,-1 4 0,-1 6 2,0-1 0,0 1 1,-1-1-1,-1 0 0,0 0 0,0 0 0,-1 0 0,-5 10 1,2-7-30,2 1 1,0 0 0,-4 20 0,11-21-3920,9-21 893,11-21-2275,-5 2-1126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2.674"/>
    </inkml:context>
    <inkml:brush xml:id="br0">
      <inkml:brushProperty name="width" value="0.025" units="cm"/>
      <inkml:brushProperty name="height" value="0.025" units="cm"/>
    </inkml:brush>
  </inkml:definitions>
  <inkml:trace contextRef="#ctx0" brushRef="#br0">64 15 15887,'0'0'3491,"-48"-14"-928,36 14-257,9 0-1473,7 9-1826,10-3-2819,1-1-7302</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23.944"/>
    </inkml:context>
    <inkml:brush xml:id="br0">
      <inkml:brushProperty name="width" value="0.025" units="cm"/>
      <inkml:brushProperty name="height" value="0.025" units="cm"/>
    </inkml:brush>
  </inkml:definitions>
  <inkml:trace contextRef="#ctx0" brushRef="#br0">175 92 16656,'0'0'8995,"5"-9"-5066,-2 4-3385,-1 0-254,1 1 0,0-1 1,-1-1-1,0 1 0,-1 0 0,3-10 1,-4 14-277,0-1 1,0 1-1,0 0 1,0-1-1,0 1 1,0 0 0,-1 0-1,1-1 1,0 1-1,-1 0 1,1 0-1,-1 0 1,1 0-1,-1 0 1,0 0 0,0-1-1,1 1 1,-1 1-1,0-1 1,0 0-1,0 0 1,0 0-1,0 0 1,0 1 0,0-1-1,0 0 1,0 1-1,0-1 1,-1 1-1,1-1 1,0 1-1,0 0 1,-1-1 0,1 1-1,0 0 1,0 0-1,-1 0 1,1 0-1,0 0 1,0 0-1,-2 1 1,-6-1-15,0 0 0,0 1 0,0 0 0,0 0 0,0 1 0,0 1 0,0-1 0,1 2 0,-11 4 0,14-6 0,1 0 0,0 0 0,-1 1 0,1 0 0,0 0 0,1 0 0,-1 0 0,0 0 0,1 1 0,0 0 0,-1-1 0,2 1 0,-1 1 0,0-1 0,1 0 0,0 1 0,0-1 0,-3 9 0,5-12 0,0 0 0,0 0 0,0 0 0,0 0 0,0 1 0,1-1 0,-1 0 0,0 0 0,1 0 0,-1 0 0,0 0 0,1 0 0,-1 0 0,1 0 0,0 0 0,-1 0 0,1 0 0,0 0 0,-1 0 0,1 0 0,0-1 0,0 1 0,0 0 0,0-1 0,0 1 0,0 0 0,0-1 0,0 1 0,0-1 0,0 1 0,0-1 0,0 0 0,0 0 0,1 1 0,-1-1 0,0 0 0,0 0 0,0 0 0,2 0 0,59 0 0,-44 0 0,21-2-21,-26 1 5,-1 0 0,0 0 0,0 1 0,1 1 0,-1 0 0,0 1 0,0 0 0,19 7 0,-30-9 17,0 1 0,0-1 1,0 1-1,0 0 1,1-1-1,-1 1 1,0 0-1,0 0 1,-1 0-1,1 0 1,0 0-1,0 0 0,0 0 1,-1 0-1,1 0 1,0 0-1,-1 0 1,1 1-1,-1-1 1,1 0-1,-1 0 1,0 1-1,0-1 0,1 0 1,-1 0-1,0 1 1,0-1-1,0 0 1,0 1-1,-1-1 1,1 0-1,0 0 1,0 1-1,-1-1 0,1 0 1,-1 0-1,1 0 1,-1 1-1,0-1 1,1 0-1,-1 0 1,0 0-1,0 0 1,1 0-1,-1 0 0,-2 1 1,-5 6 22,0 1 0,0-2 1,-17 14-1,24-21-24,-27 22 0,0-2 0,-2-1 0,0-2 0,-40 18 0,69-35-58,0 1-1,0 0 1,0-1-1,-1 1 1,1-1-1,0 0 1,0 1 0,-1-1-1,1 0 1,0 0-1,-1 0 1,1 0 0,0 0-1,0 0 1,-1 0-1,1 0 1,0-1-1,-2 0 1,2 1-50,1-1 0,0 1 0,-1-1 0,1 0 0,0 1 0,0-1 0,0 1 0,-1-1 0,1 0 0,0 1 0,0-1 0,0 1 0,0-1 0,0 0 0,0 1 0,0-1 0,0 0 0,1 1 0,-1-1-1,0 1 1,0-1 0,0 0 0,1 1 0,-1-1 0,1 0 0,31-48-7478,-26 41 5911,23-33-6125</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24.923"/>
    </inkml:context>
    <inkml:brush xml:id="br0">
      <inkml:brushProperty name="width" value="0.025" units="cm"/>
      <inkml:brushProperty name="height" value="0.025" units="cm"/>
    </inkml:brush>
  </inkml:definitions>
  <inkml:trace contextRef="#ctx0" brushRef="#br0">220 79 6662,'6'-11'9855,"2"-2"-7592,7-13 28,-6-2 2171,-29 91 1269,-23 37-5122,13-33-9,-14 37-437,-63 166-32,106-265-131,-12 49 0,13-53 0,0 0 0,0 0 0,0 0 0,0 0 0,0 0 0,1 0 0,-1 0 0,0 0 0,0 0 0,1 0 0,-1-1 0,0 1 0,1 0 0,-1 0 0,1 0 0,-1 0 0,1-1 0,-1 1 0,2 1 0,-1-2 0,0 1 0,0-1 0,1 1 0,-1-1 0,0 0 0,0 0 0,0 0 0,0 0 0,1 0 0,-1 0 0,0 0 0,0 0 0,0 0 0,0 0 0,0-1 0,1 1 0,-1 0 0,0-1 0,0 1 0,2-2 0,2-1 0,0-1 0,0 1 0,0-1 0,0 0 0,-1-1 0,1 1 0,-1-1 0,0 0 0,0 0 0,-1 0 0,0-1 0,0 1 0,3-8 0,2-4 0,-1 0 0,-1-1 0,6-22 0,-9 25 0,0-1 0,0 1 0,-1-1 0,-1 1 0,-1-1 0,0 1 0,-4-25 0,4 40 0,0-1 0,0 1 0,0 0 0,0 0 0,-1 0 0,1-1 0,0 1 0,0 0 0,0 0 0,-1 0 0,1-1 0,0 1 0,0 0 0,-1 0 0,1 0 0,0 0 0,0 0 0,-1 0 0,1 0 0,0 0 0,0 0 0,-1 0 0,1 0 0,0-1 0,0 1 0,-1 1 0,1-1 0,0 0 0,0 0 0,-1 0 0,1 0 0,0 0 0,0 0 0,-1 0 0,1 0 0,0 0 0,0 0 0,-1 1 0,1-1 0,0 0 0,0 0 0,0 0 0,-1 0 0,1 1 0,0-1 0,0 0 0,0 0 0,0 0 0,-1 1 0,1-1 0,0 0 0,0 0 0,0 1 0,0-1 0,0 0 0,0 0 0,0 1 0,-10 14 0,7-6 0,0 0 0,0 1 0,1-1 0,0 1 0,1 0 0,0-1 0,1 16 0,0-23 0,0 1 0,0 0 0,1 0 0,-1-1 0,0 1 0,1 0 0,0-1 0,0 1 0,0-1 0,0 1 0,0-1 0,0 1 0,1-1 0,-1 0 0,1 1 0,-1-1 0,1 0 0,0 0 0,0 0 0,0 0 0,0-1 0,0 1 0,1 0 0,-1-1 0,0 0 0,1 1 0,-1-1 0,1 0 0,-1 0 0,5 0 0,3 0 0,0 0 0,-1-1 0,1-1 0,0 0 0,0 0 0,0 0 0,-1-2 0,1 1 0,-1-1 0,1-1 0,-1 1 0,0-1 0,0-1 0,-1 0 0,0 0 0,10-8 0,4-4 0,-2 0 0,0-2 0,-1 0 0,28-36 0,-99 132 0,46-67 0,1 1 0,0-1 0,0 1 0,1 0 0,1 0 0,-1 0 0,2 1 0,-2 12 0,4-23 0,0 0 0,0 0 0,0 0 0,0-1 0,0 1 0,0 0 0,0 0 0,1 0 0,-1-1 0,0 1 0,0 0 0,1 0 0,-1-1 0,0 1 0,1 0 0,-1-1 0,1 1 0,-1 0 0,1-1 0,0 1 0,-1-1 0,1 1 0,-1-1 0,1 1 0,0-1 0,-1 1 0,1-1 0,0 0 0,0 1 0,31 2 0,-23-4 0,0-1 0,0 0 0,0-1 0,17-6 0,2-7 0,0-1 0,30-25 0,26-16 0,-69 50 0,-15 8 0,0 0 0,1 0 0,-1 0 0,0 0 0,0 0 0,1 0 0,-1 0 0,0 0 0,1 0 0,-1 0 0,0 0 0,0 0 0,1 0 0,-1 0 0,0 0 0,1 0 0,-1 1 0,0-1 0,0 0 0,1 0 0,-1 0 0,0 0 0,0 0 0,1 1 0,-1-1 0,0 0 0,0 0 0,0 0 0,0 1 0,1-1 0,-1 0 0,0 0 0,0 1 0,0-1 0,0 0 0,0 0 0,0 1 0,1-1 0,-1 0 0,0 1 0,0-1 0,0 0 0,0 0 0,0 1 0,0-1 0,0 0 0,0 1 0,-1 9 0,0-1 0,0 1 0,-1-1 0,-1 0 0,-4 11 0,5-13 0,-1-1 0,1 1 0,1 0 0,-1-1 0,1 1 0,0 0 0,0 0 0,1 0 0,1 10 0,-1-16 0,1-1 0,0 1 0,-1-1 0,1 1 0,0-1 0,0 1 0,-1-1 0,1 0 0,0 1 0,0-1 0,0 0 0,0 1 0,0-1 0,-1 0 0,1 0 0,0 0 0,0 0 0,0 0 0,0 0 0,0 0 0,0 0 0,0 0 0,1-1 0,22-3 0,-1-4 0,0-1 0,-1-1 0,24-15 0,31-14 0,-74 38 0,5-3 0,0 0 0,1 1 0,0 0 0,-1 1 0,1 0 0,0 0 0,12-1 0,-20 4 0,0-1 0,0 1 0,0-1 0,-1 1 0,1-1 0,0 1 0,0 0 0,-1-1 0,1 1 0,0 0 0,-1-1 0,1 1 0,0 0 0,-1 0 0,1 0 0,-1 0 0,1-1 0,-1 1 0,0 0 0,1 0 0,-1 0 0,0 0 0,0 0 0,0 0 0,0 0 0,0 0 0,0 0 0,0 0 0,0 0 0,0 0 0,0 0 0,0 0 0,0 0 0,-1 0 0,0 1 0,-7 41 0,1-20 0,3-14 0,1 0 0,1 0 0,0 1 0,-2 18 0,4-28 0,0 1 0,0-1 0,0 1 0,1-1 0,-1 0 0,0 1 0,0-1 0,1 0 0,-1 1 0,0-1 0,0 0 0,1 1 0,-1-1 0,1 0 0,-1 1 0,0-1 0,1 0 0,-1 0 0,1 0 0,-1 1 0,0-1 0,1 0 0,-1 0 0,1 0 0,-1 0 0,1 0 0,-1 0 0,1 0 0,-1 0 0,0 0 0,1 0 0,-1 0 0,1 0 0,0 0 0,18-3 0,2-3 0,-1-1 0,1-1 0,-2-1 0,1-1 0,29-21 0,34-15 0,-71 40 0,-7 3 0,0 0 0,0 1 0,0 0 0,0 0 0,0 0 0,0 1 0,0-1 0,1 1 0,-1 0 0,9 0 0,-13 2 0,-1-1 0,1 1 0,0 0 0,-1-1 0,1 1 0,-1 0 0,1-1 0,-1 1 0,1 0 0,-1-1 0,1 1 0,-1 0 0,0 0 0,1 0 0,-1-1 0,0 1 0,0 0 0,1 0 0,-1 0 0,0 0 0,0 0 0,0 0 0,0-1 0,0 1 0,0 0 0,-1 2 0,-2 24 0,-11 22 0,10-39 0,0-1 0,1 1 0,1 0 0,0 0 0,-2 18 0,4-28 0,0 0 1,0 1-1,0-1 0,0 0 0,0 1 1,0-1-1,1 0 0,-1 1 0,0-1 1,0 0-1,0 0 0,0 1 0,0-1 1,0 0-1,1 1 0,-1-1 1,0 0-1,0 0 0,0 1 0,1-1 1,-1 0-1,0 0 0,0 0 0,1 1 1,-1-1-1,0 0 0,1 0 0,-1 0 1,0 0-1,0 0 0,1 1 1,-1-1-1,0 0 0,1 0 0,-1 0 1,0 0-1,1 0 0,-1 0 0,1 0 1,19-5 9,14-14-116,4-12-1883,-3-4-4879,6-9-5426</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25.250"/>
    </inkml:context>
    <inkml:brush xml:id="br0">
      <inkml:brushProperty name="width" value="0.025" units="cm"/>
      <inkml:brushProperty name="height" value="0.025" units="cm"/>
    </inkml:brush>
  </inkml:definitions>
  <inkml:trace contextRef="#ctx0" brushRef="#br0">86 1 19923,'0'0'12844,"-14"80"-12844,5-37 0,0 2 0,-1 2 0,0 6 0,0-2 0,4 2 0,-1-5-3139,0-5-4965,4-3-9192</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1:25.622"/>
    </inkml:context>
    <inkml:brush xml:id="br0">
      <inkml:brushProperty name="width" value="0.025" units="cm"/>
      <inkml:brushProperty name="height" value="0.025" units="cm"/>
    </inkml:brush>
  </inkml:definitions>
  <inkml:trace contextRef="#ctx0" brushRef="#br0">1 1 24119,'0'0'8648</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5:12.636"/>
    </inkml:context>
    <inkml:brush xml:id="br0">
      <inkml:brushProperty name="width" value="0.025" units="cm"/>
      <inkml:brushProperty name="height" value="0.025" units="cm"/>
    </inkml:brush>
  </inkml:definitions>
  <inkml:trace contextRef="#ctx0" brushRef="#br0">3939 478 9289,'-300'-149'4187,"-164"-49"-3757,376 169-377,-1 3-1,-2 4 0,0 4 0,0 4 0,-104-3 0,-23 13 398,-222 24-1,432-19-442,-837 90 766,764-76-705,1 4 1,1 4 0,0 3 0,-91 44-1,112-42-21,2 3 0,0 2 0,3 3 0,0 1-1,-89 86 1,131-111-72,-1 0-1,1 1 1,1 0-1,1 1 1,0 0-1,0 1 0,1-1 1,1 2-1,1-1 1,-8 26-1,12-31 3,1 0-1,-1 0 1,1 0 0,1 0-1,0 1 1,1-1-1,0 0 1,0 0 0,1 0-1,0 0 1,1 0-1,0 0 1,1 0-1,0-1 1,0 0 0,1 1-1,0-2 1,8 11-1,14 16 13,2-2-1,1 0 1,2-2-1,37 28 1,150 99 63,-123-95-83,1-5 0,4-4 0,1-4 1,3-5-1,1-5 0,2-4 0,2-5 0,166 24 0,305-6 98,5-55 304,1013-171 1151,-1040 74-1449,-455 78-69,-1-5 1,-1-5-1,122-58 0,-179 70 38,-1-1 0,-1-3 0,-1-1 0,-2-2-1,45-42 1,-71 58-4,0 0-1,-1-1 0,0 0 1,-2-1-1,1 0 0,-2-1 1,0-1-1,-1 1 1,-1-1-1,-1-1 0,-1 0 1,0 0-1,-1 0 0,-1 0 1,-1-1-1,1-20 0,-5 25 59,0 0 0,-1 1 0,0-1 0,-1 1 0,-1 0-1,-1 0 1,0 0 0,0 0 0,-1 1 0,-1 0 0,-1 0-1,0 0 1,0 1 0,-1 1 0,0-1 0,-1 1 0,-1 1-1,-14-12 1,-4-2-55,-2 2 0,-1 1 1,-1 1-1,0 2 0,-1 1 0,-37-12 0,-18-1-24,0 4 0,-2 4 0,-181-21 0,94 30-35,-203 12 0,256 9-394,-197 39 0,-117 55-3103,395-91 2959,-183 39-4382,3-18-2648</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2:06.402"/>
    </inkml:context>
    <inkml:brush xml:id="br0">
      <inkml:brushProperty name="width" value="0.025" units="cm"/>
      <inkml:brushProperty name="height" value="0.025" units="cm"/>
    </inkml:brush>
  </inkml:definitions>
  <inkml:trace contextRef="#ctx0" brushRef="#br0">1 26 18161,'0'0'6534,"88"6"-4804,-28-6-225,18 0-287,9-9-770,5 0-320,-5-1-96,-9 6 0,-17 4-384,-24 0-961,-17 17-1250,-20 5-928,-6 2-769,-26 0-2947</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2:06.775"/>
    </inkml:context>
    <inkml:brush xml:id="br0">
      <inkml:brushProperty name="width" value="0.025" units="cm"/>
      <inkml:brushProperty name="height" value="0.025" units="cm"/>
    </inkml:brush>
  </inkml:definitions>
  <inkml:trace contextRef="#ctx0" brushRef="#br0">0 164 10858,'0'0'3395,"58"9"-640,-3-9-609,12-10 288,13-7-544,4-2-737,0-2-736,-7-1-289,-6 3-96,-17-2-577,-16 0-2209,-17-1-3556</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2:07.101"/>
    </inkml:context>
    <inkml:brush xml:id="br0">
      <inkml:brushProperty name="width" value="0.025" units="cm"/>
      <inkml:brushProperty name="height" value="0.025" units="cm"/>
    </inkml:brush>
  </inkml:definitions>
  <inkml:trace contextRef="#ctx0" brushRef="#br0">1 503 17809,'0'0'1938,"12"-5"-235,69-27-348,-1-4 0,-3-3 0,85-57 0,-57 24-969,153-135 0,-236 191-116,-21 17-257,-1-1 1,1 1-1,-1 0 0,1 0 0,-1-1 0,0 1 0,1 0 0,-1 0 1,0 0-1,0 0 0,1-1 0,-1 1 0,0 0 0,0 0 0,0 0 1,0 0-1,0 0 0,0-1 0,-1 1 0,1 0 0,0 0 0,0 0 1,-1 0-1,1-1 0,0 1 0,-1 0 0,1 0 0,-1 0 0,-23 83 102,15-59-66,2-1 0,0 1 0,2 1 0,0-1 0,2 1 0,1 0 1,2 41-1,0-61-113,1-1 1,0 0 0,0 0 0,0 0-1,1 0 1,0 0 0,0 0 0,0 0-1,0-1 1,1 1 0,0-1 0,0 1-1,0-1 1,1 0 0,-1 0 0,1-1-1,0 1 1,8 5 0,-6-5-388,1-1 0,-1 0 1,1 0-1,-1-1 0,1 0 0,0 0 1,0 0-1,13 0 0,54 1-6820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2:11.848"/>
    </inkml:context>
    <inkml:brush xml:id="br0">
      <inkml:brushProperty name="width" value="0.025" units="cm"/>
      <inkml:brushProperty name="height" value="0.025" units="cm"/>
    </inkml:brush>
  </inkml:definitions>
  <inkml:trace contextRef="#ctx0" brushRef="#br0">50 153 11851,'-29'115'7331,"21"-68"-6658,1 0-1,3 0 0,3 83 0,1-120-662,1 0-1,1 0 0,0 0 1,0 0-1,1-1 0,6 15 1,-9-23 52,1 1-1,-1-1 1,1 1 0,0-1 0,0 1 0,0-1 0,0 0 0,0 1 0,0-1 0,0 0 0,0 0-1,0 0 1,0 0 0,1 0 0,-1 0 0,0 0 0,1 0 0,-1 0 0,1-1 0,-1 1 0,1 0 0,-1-1-1,1 1 1,0-1 0,-1 0 0,1 0 0,-1 1 0,1-1 0,0 0 0,-1 0 0,1-1 0,0 1-1,-1 0 1,1-1 0,-1 1 0,1 0 0,0-1 0,-1 0 0,1 1 0,-1-1 0,0 0 0,1 0-1,-1 0 1,0 0 0,1 0 0,-1 0 0,0 0 0,0 0 0,1-2 0,11-9 426,-1-1 1,0 0 0,-1-1-1,-1-1 1,9-15-1,44-86-137,-48 87-259,20-39 214,49-142 1,-94 283 1364,-6 4-1535,3 0-1,-6 142 0,19-210-140,0 0 0,1 1 0,0-1 0,0 0 0,1-1 0,0 1-1,4 10 1,-5-17 13,0 0-1,0 0 1,0-1-1,0 1 1,0 0-1,0-1 1,0 1-1,0 0 1,1-1-1,-1 0 1,1 1-1,-1-1 1,1 0-1,-1 0 1,1 0-1,0 0 1,0 0-1,-1 0 0,1 0 1,0-1-1,0 1 1,0 0-1,0-1 1,0 0-1,0 1 1,0-1-1,0 0 1,0 0-1,0 0 1,0 0-1,0-1 1,0 1-1,-1-1 1,1 1-1,0-1 1,0 1-1,0-1 1,2-1-1,4-2 86,0-1-1,-1 1 1,1-1-1,-1 0 1,0-1-1,-1 1 1,0-1 0,11-13-1,41-63 492,-54 77-581,27-46-3,-2-1 0,-1-2 0,-4-1 0,-2 0 0,-2-2 0,-3 0 0,12-70 0,-28 116 8,-3 11 0,-9 24-96,-12 44-1217,-2 13-8689,11-49 737</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2:12.661"/>
    </inkml:context>
    <inkml:brush xml:id="br0">
      <inkml:brushProperty name="width" value="0.025" units="cm"/>
      <inkml:brushProperty name="height" value="0.025" units="cm"/>
    </inkml:brush>
  </inkml:definitions>
  <inkml:trace contextRef="#ctx0" brushRef="#br0">0 607 18385,'0'0'3022,"12"-6"133,0 0-2548,-1-1 0,1 0 0,-1 0 0,-1-1 0,0-1 0,0 0 0,0 0 0,-1-1 0,12-17 0,-15 18-413,0-1 0,0 0 0,-1-1 0,0 1 0,-1-1 0,0 0 1,-1 0-1,0 0 0,0-1 0,1-20 0,-4 31-194,0 0 0,0 0 0,0 0 0,0 0 0,0 1 0,0-1 0,0 0 0,-1 0 0,1 0 0,0 0 0,0 1 0,-1-1 0,1 0 0,0 0 0,-1 0 0,1 1 0,-1-1 0,1 0 0,-1 1 0,1-1 0,-1 0 0,1 1 0,-1-1 0,0 1 0,1-1 0,-1 1 0,0-1 0,1 1 0,-1-1 0,0 1 0,-1-1 0,0 1 0,-1 0 0,1 0 0,0 0 0,-1 0 0,1 0 0,0 1 0,-1-1 0,1 1 0,0-1 0,0 1 0,-4 2 0,-2 1 0,-1 0 0,1 1 0,1 0 0,-1 0 0,-8 8 0,8-6 0,1 0 0,1 0 0,-1 1 0,1 0 0,1 0 0,-1 0 0,1 1 0,1 0 0,0 0 0,0 0 0,0 0 0,1 1 0,1-1 0,-3 17 0,5-26 0,0 1 0,0-1 0,0 1 0,0-1 0,1 1 0,-1-1 0,0 1 0,0-1 0,0 0 0,0 1 0,1-1 0,-1 1 0,0-1 0,0 1 0,1-1 0,-1 0 0,0 1 0,1-1 0,-1 0 0,0 1 0,1-1 0,-1 0 0,1 0 0,-1 1 0,0-1 0,1 0 0,-1 0 0,1 1 0,-1-1 0,1 0 0,0 0 0,22 0 0,20-15 0,0-10 0,23-14 0,-61 37 0,0-1 0,1 1 0,-1 0 0,0 1 0,1-1 0,-1 1 0,1 0 0,-1 0 0,1 1 0,6 0 0,-11 0 0,0 1 0,0 0 0,0-1 0,1 1 0,-1 0 0,0 0 0,0 0 0,0 0 0,0 0 0,0 0 0,-1 0 0,1 0 0,0 0 0,0 0 0,-1 1 0,1-1 0,-1 0 0,1 1 0,-1-1 0,1 0 0,-1 1 0,0-1 0,0 0 0,0 1 0,0 1 0,5 47 0,-4-34 0,-1-14 0,0 0 0,0 0 0,0 0 0,0 0 0,1 0 0,-1-1 0,0 1 0,1 0 0,0 0 0,-1 0 0,1-1 0,0 1 0,0 0 0,0-1 0,0 1 0,0 0 0,1-1 0,-1 0 0,0 1 0,1-1 0,-1 0 0,1 0 0,2 3 0,-1-4 0,-1 0 0,0 1 0,0-1 0,1 0 0,-1 0 0,0-1 0,1 1 0,-1 0 0,0-1 0,0 1 0,0-1 0,1 0 0,-1 1 0,0-1 0,0 0 0,3-3 0,9-5 0,0-1 0,-1-1 0,24-24 0,-4 1-267,-2-1 0,-1-2-1,-2-2 1,27-48 0,-40 58 73,0 0 0,-2-1-1,-2-1 1,0 0 0,-3-1-1,11-61 1,-28 138 706,-5 19 580,-5 74 0,18-120-1092,-1 21 0,5 62 0,-2-91 0,0 0 0,1-1 0,0 0 0,0 1 0,1-1 0,0 0 0,1 0 0,-1 0 0,2-1 0,0 1 0,0-1 0,6 8 0,-10-15 0,-1 0 0,1 0 0,0 0 0,0 0 0,0 0 0,-1 0 0,1 0 0,0-1 0,0 1 0,0 0 0,0 0 0,0-1 0,1 1 0,-1-1 0,0 1 0,0-1 0,0 1 0,0-1 0,1 0 0,-1 0 0,0 1 0,2-1 0,-2-1 0,0 1 0,0-1 0,-1 0 0,1 1 0,-1-1 0,1 0 0,0 0 0,-1 1 0,0-1 0,1 0 0,-1 0 0,1 0 0,-1 0 0,0 1 0,0-1 0,1 0 0,-1 0 0,0 0 0,0 0 0,0 0 0,0 0 0,0-1 0,0-3 0,0-1 0,-1 1 0,1-1 0,-1 1 0,0 0 0,0-1 0,-1 1 0,0 0 0,-3-7 0,-4 1-16,0 0 0,-1 1 1,0 1-1,-1 0 0,0 0 0,0 1 1,-1 0-1,0 1 0,0 0 0,-15-5 1,-20-7 32,-67-18 0,114 37-14,0 0 0,0 0 0,0 0 0,0 0-1,-1 0 1,1 0 0,0 0 0,0 0 0,0 0 0,0 0-1,-1 0 1,1 0 0,0 0 0,0 0 0,0 0 0,0-1-1,-1 1 1,1 0 0,0 0 0,0 0 0,0 0 0,0 0-1,0 0 1,-1 0 0,1-1 0,0 1 0,0 0-1,0 0 1,0 0 0,0 0 0,0 0 0,0-1 0,0 1-1,0 0 1,-1 0 0,1 0 0,0-1 0,0 1 0,0 0-1,0 0 1,0 0 0,0 0 0,0-1 0,0 1 0,0 0-1,0 0 1,1 0 0,-1-1 0,10-6 32,17-2-70,256-50-707,-235 51-219,-3-3-8221,-8-2-12059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3.004"/>
    </inkml:context>
    <inkml:brush xml:id="br0">
      <inkml:brushProperty name="width" value="0.025" units="cm"/>
      <inkml:brushProperty name="height" value="0.025" units="cm"/>
    </inkml:brush>
  </inkml:definitions>
  <inkml:trace contextRef="#ctx0" brushRef="#br0">1 239 17617,'0'8'2856,"0"-2"-2385,0-1 1,0 0 0,1 1 0,0-1 0,0 0-1,0 0 1,0 1 0,5 8 0,-5-11-325,1-1 1,0 0-1,-1 1 0,1-1 1,0 0-1,0 0 1,1 0-1,-1 0 1,0 0-1,1-1 1,-1 1-1,1 0 0,-1-1 1,1 0-1,0 0 1,-1 0-1,1 0 1,0 0-1,0-1 1,0 1-1,4 0 0,8 0 78,0-1 0,0-1 0,1 0 0,-1-1 0,0 0 0,-1-1 0,1-1-1,0 0 1,-1-1 0,0-1 0,22-12 0,-20 10-14,0-2-1,0 0 1,-2-1-1,1 0 1,-1-1 0,-1-1-1,0 0 1,-1-1-1,14-20 1,-23 30-211,0-1 0,0 0 0,-1 0 0,0 0 0,0 0 0,0 0 0,0 0 0,-1 0 0,0-1 0,0 1 0,0 0 0,-1-1 0,0 1 0,0-1 0,0 1 0,-1-1 0,-1-6 0,1 9 0,0-1 0,-1 1 0,1 0 0,-1 0 0,0 0 0,0 0 0,0 0 0,0 0 0,-1 0 0,1 1 0,-1-1 0,1 1 0,-1 0 0,0-1 0,0 2 0,0-1 0,0 0 0,0 0 0,-1 1 0,1 0 0,0-1 0,-1 1 0,1 1 0,-1-1 0,1 0 0,-7 1 0,3-1 0,0 1 0,0 0 0,0 1 0,0 0 0,0 0 0,0 0 0,0 1 0,1 0 0,-1 0 0,1 1 0,-1 0 0,1 0 0,0 0 0,0 1 0,0 0 0,0 0 0,1 1 0,0-1 0,0 1 0,0 0 0,0 1 0,1-1 0,0 1 0,-5 8 0,1-1 0,1 0 0,1 0 0,0 1 0,0 0 0,2 1 0,0-1 0,0 1 0,1-1 0,1 1 0,-1 24 0,3-35-205,0 1 1,1 0-1,-1 0 0,1-1 1,0 1-1,0 0 1,0-1-1,1 1 0,-1-1 1,1 1-1,0-1 0,1 0 1,-1 0-1,1 0 0,0 0 1,0 0-1,4 4 1,-2-4-499,0 0 1,0-1-1,0 1 1,1-1 0,-1 0-1,1-1 1,0 0-1,0 1 1,0-2 0,0 1-1,0-1 1,0 0 0,7 0-1,45 1-14928</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2:13.285"/>
    </inkml:context>
    <inkml:brush xml:id="br0">
      <inkml:brushProperty name="width" value="0.025" units="cm"/>
      <inkml:brushProperty name="height" value="0.025" units="cm"/>
    </inkml:brush>
  </inkml:definitions>
  <inkml:trace contextRef="#ctx0" brushRef="#br0">55 0 12940,'0'0'14724,"-2"15"-13732,-21 184 498,9-104-180,-1 192 1,14-285-1311,1 1 0,0-1 0,0 0 0,0 0 0,1 0 0,-1 1 0,1-1 0,-1 0 0,1 0 0,0 0 0,-1 0 0,1 0 0,0 0 0,0 0 0,1 0 0,-1 0 0,0-1 0,1 1 0,2 2 0,-3-3 0,1-1 0,-1 1 0,1-1 0,-1 1 0,1-1 0,-1 0 0,1 0 0,-1 1 0,1-1 0,-1 0 0,1-1 0,0 1 0,-1 0 0,1 0 0,-1-1 0,1 1 0,-1-1 0,1 1 0,-1-1 0,3-1 0,6-4 0,0 0 0,0-1 0,-1 0 0,0-1 0,12-12 0,20-29 0,-31 36 0,-1 1 0,2 0 0,0 1 0,0 0 0,15-11 0,-25 21 0,-1 1 0,1-1 0,0 1 0,-1-1 0,1 1 0,0-1 0,-1 1 0,1 0 0,0-1 0,-1 1 0,1 0 0,0 0 0,0-1 0,-1 1 0,1 0 0,0 0 0,0 0 0,0 0 0,-1 0 0,1 0 0,0 0 0,0 0 0,0 1 0,-1-1 0,1 0 0,0 0 0,-1 1 0,1-1 0,0 0 0,0 1 0,-1-1 0,1 1 0,0-1 0,-1 0 0,1 1 0,-1 0 0,1-1 0,-1 1 0,1-1 0,-1 1 0,1 0 0,-1-1 0,0 1 0,1 0 0,-1-1 0,0 1 0,1 0 0,-1 0 0,0 0 0,0-1 0,0 1 0,0 0 0,0 0 0,0-1 0,0 2 0,2 56 0,-3-44 0,1 147 0,0-161 0,0 1 0,0-1 0,0 0 0,0 0 0,0 0 0,0 0 0,0 1 0,0-1 0,0 0 0,0 0 0,0 0 0,0 1 0,0-1 0,0 0 0,0 0 0,0 0 0,0 0 0,0 1 0,0-1 0,0 0 0,1 0 0,-1 0 0,0 0 0,0 1 0,0-1 0,0 0 0,0 0 0,0 0 0,1 0 0,-1 0 0,0 1 0,0-1 0,0 0 0,0 0 0,0 0 0,1 0 0,-1 0 0,0 0 0,0 0 0,0 0 0,1 0 0,-1 0 0,0 0 0,0 0 0,0 0 0,1 0 0,-1 0 0,0 0 0,11-7 0,8-14 0,10-31-2931,0-33-8674,-22 53-2654</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2:13.862"/>
    </inkml:context>
    <inkml:brush xml:id="br0">
      <inkml:brushProperty name="width" value="0.025" units="cm"/>
      <inkml:brushProperty name="height" value="0.025" units="cm"/>
    </inkml:brush>
  </inkml:definitions>
  <inkml:trace contextRef="#ctx0" brushRef="#br0">0 230 15855,'0'0'7367,"11"3"-4260,-6-2-2875,1 1-1,-1-1 1,0-1-1,1 1 1,-1-1 0,0 0-1,1 0 1,-1 0 0,1-1-1,-1 0 1,0 0 0,0 0-1,1-1 1,-1 1 0,0-1-1,0-1 1,-1 1-1,1-1 1,0 1 0,-1-1-1,1-1 1,4-4 0,7-5-34,-1-1 1,-1-1 0,21-26 0,-32 36-181,1 1-1,-1-1 1,0 1-1,0-1 1,0 0-1,-1-1 1,0 1-1,0 0 1,0 0-1,-1-1 1,1 0-1,-1 1 1,-1-1-1,1 1 1,-1-1-1,0 0 1,-1-11-1,1 17-17,-1-1 0,1 0 0,0 0 0,0 1 0,-1-1 0,1 0 0,0 0 0,-1 1 0,1-1 0,-1 0 0,1 1 0,-1-1 0,0 1 0,1-1 0,-1 0 0,1 1 0,-1-1 0,0 1 0,1 0 0,-1-1 0,0 1 0,0 0 0,1-1 0,-1 1 0,0 0 0,0 0 0,0 0 0,-1-1 0,-26 9 0,20-4 0,1 0 0,0 1 0,0 0 0,-13 11 0,7-1 0,0 1 0,2 0 0,-1 1 0,2 0 0,-11 23 0,17-31 0,0 0 0,0 1 0,1-1 0,0 1 0,1-1 0,0 1 0,1 0 0,0 0 0,0-1 0,1 1 0,0 0 0,3 17 0,-2-24 0,0-1 0,0 0 0,0 1 0,0-1 0,1 0 0,-1 0 0,0 0 0,1 0 0,0 0 0,0 0 0,-1-1 0,1 1 0,0 0 0,0-1 0,0 1 0,1-1 0,-1 0 0,0 0 0,0 0 0,1 0 0,-1 0 0,1-1 0,-1 1 0,1 0 0,-1-1 0,1 0 0,-1 0 0,1 0 0,-1 0 0,1 0 0,-1 0 0,1-1 0,2 0 0,4 0 0,0-1 0,0 0 0,0 0 0,0-1 0,0 0 0,-1-1 0,16-8 0,-10 2 0,-1-1 0,0 0 0,-1-1 0,0 0 0,-1-1 0,0 0 0,-1-1 0,-1 0 0,0 0 0,0-1 0,-2-1 0,0 1 0,7-24 0,-27 81 0,3-14 0,1 0 0,2 1 0,1-1 0,1 1 0,-2 58 0,7-86 0,0 0 0,0 0 0,0 0 0,0 0 0,0 0 0,0 0 0,0 0 0,1 0 0,-1 0 0,0 0 0,1 0 0,-1 0 0,1-1 0,-1 1 0,1 0 0,-1 0 0,1 0 0,-1-1 0,1 1 0,0 0 0,-1-1 0,1 1 0,0 0 0,0-1 0,0 1 0,-1-1 0,1 1 0,0-1 0,0 0 0,0 1 0,0-1 0,0 0 0,0 0 0,0 1 0,0-1 0,0 0 0,0 0 0,0 0 0,0 0 0,0 0 0,0 0 0,0-1 0,0 1 0,0 0 0,-1 0 0,1-1 0,0 1 0,0-1 0,2 0 0,3-2 0,0 0 0,0 0 0,0 0 0,0-1 0,0 0 0,5-5 0,16-19 0,-1-1 0,-2-1 0,-1-1 0,-1-1 0,-2-1 0,-1-1 0,21-53 0,-38 88 0,-3 11 0,-3 19 0,-18 36 0,13-44 0,1 0 0,2 1 0,0 0 0,-3 29 0,9-52 0,0 0 0,0 0 0,0 0 0,0 0 0,0 0 0,0 0 0,0-1 0,0 1 0,0 0 0,0 0 0,0 0 0,1 0 0,-1-1 0,0 1 0,1 0 0,-1 0 0,0 0 0,1-1 0,-1 1 0,1 0 0,0 0 0,13-2 0,16-25 0,4-30-1842,-22 30-759,-1-1 0,-1-1 0,8-37 0,-1-9-4435</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2:14.330"/>
    </inkml:context>
    <inkml:brush xml:id="br0">
      <inkml:brushProperty name="width" value="0.025" units="cm"/>
      <inkml:brushProperty name="height" value="0.025" units="cm"/>
    </inkml:brush>
  </inkml:definitions>
  <inkml:trace contextRef="#ctx0" brushRef="#br0">59 1 13325,'-1'9'6246,"-20"101"-544,8-52-1955,-7 89 0,20-138-3747,-4 137 0,5-125 0,1 1 0,1-1 0,0 0 0,12 35 0,-15-55 0,-1-1 0,1 0 0,0 1 0,0-1 0,0 1 0,0-1 0,0 1 0,0-1 0,0 1 0,1-1 0,-1 0 0,0 1 0,0-1 0,0 1 0,0-1 0,0 1 0,1-1 0,-1 0 0,0 1 0,0-1 0,1 0 0,-1 1 0,0-1 0,1 0 0,-1 1 0,0-1 0,1 0 0,-1 0 0,0 1 0,1-1 0,-1 0 0,1 0 0,-1 0 0,0 1 0,1-1 0,-1 0 0,1 0 0,-1 0 0,1 0 0,-1 0 0,1 0 0,-1 0 0,1 0 0,7-22 0,0-39 0,-8 61 0,5-142 0,-4 144 0,0-1 0,-1 1 0,1 0 0,0 0 0,0-1 0,0 1 0,0-1 0,1 1 0,-1-1 0,0 1 0,1-1 0,-1 0 0,1 0 0,-1 1 0,1-1 0,0 0 0,-1-1 0,1 1 0,0 0 0,0 0 0,3 0 0,44 12 0,-35-12 0,-1-2 0,0 1 0,0-2 0,0 0 0,0 0 0,0-1 0,0-1 0,17-7 0,-24 9 0,1-1 0,0-1 0,-1 1 0,0-1 0,0 0 0,0 0 0,0-1 0,-1 0 0,1 0 0,-1 0 0,0-1 0,-1 0 0,0 0 0,1 0 0,-2 0 0,6-12 0,-8 16 0,0 1 0,-1 0 0,1 0 0,-1-1 0,1 1 0,-1-1 0,0 1 0,1-1 0,-1 1 0,0 0 0,0-1 0,0 1 0,0-1 0,0 1 0,0-1 0,-1 1 0,1-1 0,0 1 0,-1 0 0,1-1 0,-1 1 0,0-3 0,-1 4 0,1-1 0,0 1 0,0-1 0,0 0 0,0 1 0,0 0 0,0-1 0,0 1 0,-1 0 0,1-1 0,0 1 0,0 0 0,-1 0 0,1 0 0,0 0 0,0 0 0,0 0 0,-1 1 0,1-1 0,-2 1 0,-4 1 0,0 0 0,1 1 0,-1-1 0,1 1 0,-1 1 0,1-1 0,-10 9 0,6-2 0,1 0 0,0 1 0,0 0 0,1 0 0,0 1 0,1 1 0,-7 15 0,10-21 0,1 0 0,1 0 0,-1 0 0,1 0 0,1 1 0,-1-1 0,1 1 0,0-1 0,1 1 0,0-1 0,0 1 0,1-1 0,-1 1 0,2-1 0,1 10 0,0-13 0,-1-1 0,1 1 0,-1-1 0,1 0 0,0 0 0,0 0 0,0 0 0,1 0 0,-1 0 0,1-1 0,0 0 0,-1 0 0,1 0 0,0 0 0,0 0 0,0-1 0,0 0 0,1 0 0,-1 0 0,0 0 0,0-1 0,7 1 0,12 1 0,-1-2 0,43-3 0,3-10-2044,-25-1-3359,8-7-6464</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2:14.689"/>
    </inkml:context>
    <inkml:brush xml:id="br0">
      <inkml:brushProperty name="width" value="0.025" units="cm"/>
      <inkml:brushProperty name="height" value="0.025" units="cm"/>
    </inkml:brush>
  </inkml:definitions>
  <inkml:trace contextRef="#ctx0" brushRef="#br0">1 28 23190,'0'0'9577,"70"-1"-9577,-26-5 0,0 0 0,1 1-4324,-3-4-6759</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2:15.219"/>
    </inkml:context>
    <inkml:brush xml:id="br0">
      <inkml:brushProperty name="width" value="0.025" units="cm"/>
      <inkml:brushProperty name="height" value="0.025" units="cm"/>
    </inkml:brush>
  </inkml:definitions>
  <inkml:trace contextRef="#ctx0" brushRef="#br0">73 14 12716,'0'0'14440,"-6"16"-13404,-12 47-215,3 1 0,3 0 0,2 1 0,-2 129 0,12-186-781,0 1-1,1-1 0,0 0 1,0 1-1,1-1 0,0 0 1,6 14-1,-8-20-35,1 0 0,0-1 0,0 1 0,1 0 1,-1-1-1,0 1 0,0-1 0,1 1 0,-1-1 0,1 1 0,-1-1 0,1 0 0,0 0 0,-1 0 0,1 0 0,0 0 0,0 0 1,0 0-1,0-1 0,0 1 0,0-1 0,0 1 0,0-1 0,0 0 0,0 0 0,0 1 0,0-2 0,0 1 0,0 0 0,0 0 0,0-1 1,0 1-1,0-1 0,0 1 0,0-1 0,-1 0 0,4-1 0,4-2-4,-1-1 0,1 0 0,-1 0 0,0-1 0,0 0 0,-1 0 0,12-14 0,45-59 0,-56 68 0,25-35 0,-1-1 0,-3-2 0,-2-1 0,-2-2 0,-2 0 0,24-83 0,-45 131 0,-4 19 0,-5 27 0,-36 142 0,39-157 0,0 1 0,2 0 0,2-1 0,4 51 0,-4-75 0,0 0 0,0-1 0,1 1 0,-1 0 0,1-1 0,0 1 0,0 0 0,0-1 0,0 0 0,0 1 0,1-1 0,-1 0 0,1 1 0,-1-1 0,1 0 0,0 0 0,0 0 0,0 0 0,0-1 0,0 1 0,0-1 0,1 1 0,-1-1 0,0 0 0,1 1 0,-1-1 0,1 0 0,-1-1 0,1 1 0,0 0 0,-1-1 0,1 0 0,0 1 0,-1-1 0,1 0 0,0 0 0,0-1 0,-1 1 0,1-1 0,0 1 0,-1-1 0,4-1 0,5-1 0,0 0 0,0-2 0,-1 1 0,1-1 0,-1 0 0,0-1 0,0-1 0,13-11 0,-7 2 0,0-1 0,-2-1 0,0-1 0,-1 0 0,-1 0 0,0-1 0,-2-1 0,0 1 0,-2-2 0,0 1 0,-2-1 0,0-1 0,-1 1 0,-1-1 0,-2 0 0,1-33 0,-3 54 0,0 0 0,0 0 0,0-1 0,0 1 0,0 0 0,-1 0 0,1 0 0,-1 0 0,1 0 0,-1 0 0,0 0 0,0 0 0,0 0 0,0 0 0,0 1 0,0-1 0,-1 0 0,1 1 0,0-1 0,-1 1 0,1-1 0,-4-1 0,3 2 0,1 1 0,-1-1 0,1 1 0,-1 0 0,1 0 0,-1 0 0,1 0 0,-1 0 0,1 0 0,-1 0 0,0 0 0,1 1 0,-1-1 0,1 0 0,0 1 0,-1-1 0,1 1 0,-1 0 0,1 0 0,0-1 0,-1 1 0,1 0 0,0 0 0,0 0 0,0 0 0,0 0 0,0 1 0,0-1 0,0 0 0,0 0 0,-1 2 0,-26 47-2711,22-33-496,1-1 0,-8 35 0,8-20-6498</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2:15.871"/>
    </inkml:context>
    <inkml:brush xml:id="br0">
      <inkml:brushProperty name="width" value="0.025" units="cm"/>
      <inkml:brushProperty name="height" value="0.025" units="cm"/>
    </inkml:brush>
  </inkml:definitions>
  <inkml:trace contextRef="#ctx0" brushRef="#br0">25 455 20916,'0'0'6262,"5"-12"-3273,1-7-2555,0 0-1,-1 0 0,-1-1 0,-1 1 1,1-28-1,-4 47-433,0 0 0,0-1 0,0 1 0,0 0 0,0 0 0,0-1 0,0 1 0,0 0 0,0-1 0,0 1 0,0 0 0,0-1 0,0 1 0,0 0 0,0-1 0,0 1 0,-1 0 0,1 0 0,0-1 0,0 1 0,0 0 0,0 0 0,-1-1 0,1 1 0,0 0 0,0 0 0,-1-1 0,1 1 0,0 0 0,0 0 0,-1 0 0,1 0 0,0 0 0,-1-1 0,1 1 0,0 0 0,-1 0 0,-14 6 0,-8 15 0,21-20 1,1 1 1,0-1-1,-1 1 0,1 0 1,0 0-1,0 0 0,0-1 1,1 1-1,-1 0 0,0 0 1,1 0-1,-1 0 0,1 0 1,0 0-1,-1 0 0,1 0 1,0 0-1,0 0 0,0 1 1,1-1-1,-1 0 0,1 0 1,-1 0-1,1 2 0,2-2-12,-1 0 0,0 0 0,1 0 0,-1 0 0,1 0 0,0 0 0,-1-1-1,1 1 1,0-1 0,0 0 0,0 0 0,0 0 0,0 0 0,5 0 0,1 2-605,0 0 1,0 1-1,0 0 1,0 1-1,-1 0 1,1 0 0,-1 1-1,0 0 1,9 10-1,5 2-778,-20-17 1399,0 1 0,1-1 0,-1 0 0,0 0 0,0 0-1,1 0 1,-1 0 0,1-1 0,-1 1 0,1-1 0,-1 1 0,1-1 0,0 0 0,-1 0-1,1 0 1,-1 0 0,1-1 0,-1 1 0,1-1 0,-1 1 0,1-1 0,-1 0 0,0 0-1,1 0 1,-1 0 0,0-1 0,0 1 0,0-1 0,0 1 0,0-1 0,3-3 0,8-6 75,-2-1 1,1-1-1,15-22 1,-20 26-112,11-16 84,-2-1 0,0-1 0,-1 0 0,-2-1 0,-1 0 0,-1-1 0,-2 0 0,-1-1 0,-1 0 0,-1 0 0,2-36 0,-8 66-21,-1 0 0,1 0 0,0 0 1,0 0-1,0 0 0,0 0 0,0 0 0,0 0 1,-1 0-1,1 0 0,0 0 0,0 0 0,0 0 1,0 0-1,0 0 0,0 0 0,-1 0 0,1 0 1,0 0-1,0 0 0,0 0 0,0 0 0,0 0 1,0 0-1,-1 0 0,1 0 0,0 0 0,0 0 1,0 0-1,0 0 0,0 0 0,0 0 0,0 0 1,0 0-1,-1-1 0,1 1 0,0 0 0,0 0 0,0 0 1,0 0-1,0 0 0,0 0 0,0 0 0,0-1 1,-12 26 583,-11 37 282,10-17-379,2 0 0,3 1 1,1 1-1,2 0 0,3-1 1,4 67-1,9-64-519,-11-48 0,1 1 0,-1 0 0,1-1 0,0 1 0,0-1 0,-1 1 0,1-1 0,0 1 0,0-1 0,1 1 0,-1-1 0,0 0 0,0 0 0,1 0 0,-1 0 0,1 0 0,-1 0 0,1 0 0,-1 0 0,1 0 0,-1-1 0,1 1 0,0 0 0,2 0 0,-3-2 0,0 1 0,1-1 0,-1 0 0,0 0 0,0 1 0,0-1 0,0 0 0,0 0 0,-1 0 0,1 0 0,0 0 0,0 0 0,0 0 0,-1 0 0,1 0 0,-1 0 0,1 0 0,-1-1 0,1 1 0,-1 0 0,0 0 0,1-1 0,-1 1 0,0 0 0,0 0 0,0-1 0,0 1 0,0 0 0,0-2 0,0-48 0,0 46 0,-1-7 0,-1 1 0,0-1 0,-1 0 0,0 1 0,-1 0 0,0-1 0,-1 1 0,0 1 0,0-1 0,-1 1 0,-11-14 0,0 3 0,0 0 0,-1 2 0,-1 0 0,-23-16 0,41 34 0,1 1 0,-1-1 0,0 1 0,1 0 0,-1-1 0,0 1 0,1-1 0,-1 0 0,1 1 0,-1-1 0,1 1 0,-1-1 0,1 0 0,0 1 0,-1-1 0,1 0 0,0 0 0,-1 1 0,1-1 0,0 0 0,0 0 0,0 1 0,0-1 0,0-1 0,14-6 0,39 5 0,-42 3 0,52-1-382,45-1-4542,-47-2-4440</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2:16.599"/>
    </inkml:context>
    <inkml:brush xml:id="br0">
      <inkml:brushProperty name="width" value="0.025" units="cm"/>
      <inkml:brushProperty name="height" value="0.025" units="cm"/>
    </inkml:brush>
  </inkml:definitions>
  <inkml:trace contextRef="#ctx0" brushRef="#br0">178 129 8584,'0'0'9807,"0"-8"-5136,-1-28-1618,1 36-2941,0-1 0,0 1 0,0-1-1,0 1 1,0-1 0,0 1-1,0-1 1,0 1 0,0-1 0,0 1-1,0-1 1,0 1 0,0-1-1,0 1 1,-1-1 0,1 1 0,0-1-1,0 1 1,-1-1 0,1 1 0,0-1-1,-1 1 1,1 0 0,0-1-1,-1 1 1,1-1 0,-1 1 0,-9 8 1033,-7 23-840,16-31-191,-1 6-115,-1 0-1,1 0 1,0 0 0,1 1 0,-1-1 0,1 0 0,0 1-1,1-1 1,-1 1 0,1-1 0,1 0 0,-1 1-1,1-1 1,0 1 0,3 6 0,3 7-180,0 0 0,2-1 0,13 24 1,16 36-642,-32-62 718,-1 0 1,0 1-1,-1-1 1,-2 1 0,1 0-1,-2 0 1,-2 35-1,1-48 219,0 1 0,-1-1-1,0 0 1,0 0-1,0 0 1,-1 0 0,1 0-1,-1 0 1,0 0-1,-1 0 1,1-1 0,-1 1-1,0-1 1,0 1-1,-1-1 1,1 0 0,-1-1-1,0 1 1,0-1-1,0 1 1,0-1 0,0 0-1,-1-1 1,0 1-1,1-1 1,-1 0 0,0 0-1,0 0 1,0-1-1,0 0 1,-7 1 0,7-1-86,0 0 0,0-1 0,0 1-1,0-1 1,-1-1 0,1 1 0,0-1 0,0 0 0,0 0 0,0 0 0,0-1 0,0 0 0,0 0 0,1 0 0,-1 0 0,1-1 0,-1 0 0,-6-5 0,7 4-22,1-1 0,-1 1 1,1-1-1,0 1 1,0-1-1,0 0 0,1 0 1,-1-1-1,1 1 1,1 0-1,-1-1 0,1 1 1,0-1-1,0 0 1,0 1-1,1-1 1,0-5-1,1-1-7,1 1 0,0 0 0,0 0 0,1 0 0,0 0 0,1 0 0,0 1 0,1 0 0,0-1 0,1 2 0,0-1 0,14-16 0,11-10 0,61-57 0,-63 67 0,6-7-23,-9 10-48,34-38 0,-55 55 64,0-1 1,0 1-1,0-1 0,-1 0 0,0 0 1,-1 0-1,1 0 0,-1-1 1,-1 1-1,0-1 0,3-15 0,-5 21 10,1 1 0,-1-1 0,0 0 0,0 1 0,0-1 0,0 1 0,-1-1 0,1 0 0,0 1 0,-1-1-1,1 1 1,-1-1 0,1 1 0,-1-1 0,0 1 0,1-1 0,-1 1 0,0 0 0,0-1 0,0 1-1,0 0 1,0 0 0,-1 0 0,1 0 0,0 0 0,0 0 0,-1 0 0,1 0 0,-1 0 0,1 0 0,0 1-1,-1-1 1,0 1 0,1-1 0,-1 1 0,1 0 0,-1-1 0,1 1 0,-1 0 0,0 0 0,1 0 0,-1 0-1,0 1 1,-2-1 0,-1 1 6,-1 0 0,1 0 0,-1 0 0,1 1-1,0 0 1,0 0 0,0 0 0,0 1 0,0-1 0,0 1-1,0 0 1,-4 5 0,-1 2-9,1 0 0,0 1 0,1 1 0,0 0 0,-11 23 0,15-27 0,1-1 0,0 1 0,0 0 0,1 0 0,0 0 0,0 0 0,1 1 0,0-1 0,0 0 0,1 0 0,1 11 0,-1-18-33,1 0 0,-1 0 0,0 0 0,1-1 0,-1 1 0,1 0 0,-1 0 0,1-1 0,-1 1 0,1 0 0,-1-1 0,1 1 0,0 0 0,-1-1 0,1 1 0,0-1 0,-1 1 0,1-1 0,0 0 0,0 1 0,0-1 0,-1 0 0,1 0 0,0 1 0,0-1 0,0 0 0,0 0 0,0 0 0,-1 0 0,1 0 0,0 0 0,0 0 0,1 0 0,31-8-3228,3-17-1981,3-11-1661</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2:16.953"/>
    </inkml:context>
    <inkml:brush xml:id="br0">
      <inkml:brushProperty name="width" value="0.025" units="cm"/>
      <inkml:brushProperty name="height" value="0.025" units="cm"/>
    </inkml:brush>
  </inkml:definitions>
  <inkml:trace contextRef="#ctx0" brushRef="#br0">123 0 5541,'0'0'11755,"-10"6"-7009,-3 4-3320,-1-1 0,1 2 0,-13 14-1,21-21-1170,0 1 0,1 0-1,0 0 1,0 1-1,0-1 1,1 1-1,0 0 1,0 0 0,0 0-1,1 0 1,0 0-1,0 1 1,-1 6 0,3-12-265,1 0 0,-1 0 0,0 0 0,0 0 0,1 1 1,-1-1-1,1 0 0,-1 0 0,1 0 0,-1 0 0,1 0 0,0 0 1,-1 0-1,1 0 0,0-1 0,0 1 0,0 0 0,0 0 0,0-1 1,0 1-1,0 0 0,0-1 0,0 1 0,0-1 0,0 1 0,0-1 1,0 0-1,0 1 0,0-1 0,1 0 0,-1 0 0,0 0 0,0 0 1,0 0-1,2 0 0,54 0-290,-42 0 159,-2-1 104,0 2-1,0 0 1,0 0-1,0 1 1,13 4-1,-23-5 42,-1-1 0,1 1 0,-1 0-1,1 0 1,-1 0 0,0 0 0,1 1-1,-1-1 1,0 1 0,0-1 0,0 1-1,0 0 1,0 0 0,-1 0 0,1 0-1,0 0 1,-1 0 0,0 0-1,1 0 1,-1 1 0,0-1 0,0 0-1,0 1 1,0-1 0,-1 1 0,1-1-1,-1 1 1,1 0 0,-1-1 0,0 1-1,0-1 1,-1 5 0,0-3 65,0 0-1,-1-1 1,1 1 0,-1 0-1,0 0 1,0-1 0,-1 1 0,1-1-1,-1 0 1,1 0 0,-1 0 0,0 0-1,0 0 1,-1-1 0,1 1-1,0-1 1,-4 2 0,-65 33 1048,69-35-1208,-1-1-1,1 1 1,-1-1-1,1 0 1,-1 0-1,0 0 1,1-1 0,-1 1-1,0-1 1,1 0-1,-1 0 1,0 0 0,-6-1-1,9 1 22,0-1 1,0 1-1,0-1 0,1 1 1,-1-1-1,0 1 0,1-1 1,-1 1-1,1-1 0,-1 0 1,1 1-1,-1-1 0,1 0 0,-1 1 1,1-1-1,-1 0 0,1 0 1,0 0-1,-1 1 0,1-1 1,0 0-1,0-1 0,5-33-2177,16-11-4133,5-10-2001</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2:17.700"/>
    </inkml:context>
    <inkml:brush xml:id="br0">
      <inkml:brushProperty name="width" value="0.025" units="cm"/>
      <inkml:brushProperty name="height" value="0.025" units="cm"/>
    </inkml:brush>
  </inkml:definitions>
  <inkml:trace contextRef="#ctx0" brushRef="#br0">68 0 15439,'0'0'7190,"-1"14"-3527,-30 208-163,-5 74-525,47-468-2975,-10 172 0,-1 0 0,0-1 0,0 1 0,0 0 0,0 0 0,0-1 0,1 1 0,-1 0 0,0 0 0,0 0 0,1 0 0,-1-1 0,0 1 0,0 0 0,0 0 0,1 0 0,-1 0 0,0 0 0,0 0 0,1 0 0,-1 0 0,0 0 0,1 0 0,-1 0 0,0 0 0,0 0 0,1 0 0,-1 0 0,0 0 0,0 0 0,1 0 0,-1 0 0,0 0 0,0 0 0,1 0 0,-1 0 0,0 0 0,0 1 0,1-1 0,-1 0 0,0 0 0,0 0 0,0 0 0,1 1 0,-1-1 0,0 0 0,0 0 0,0 1 0,0-1 0,1 0 0,-1 0 0,0 1 0,22 17 0,-6-5 0,-10-10 0,1 0 0,0 0 0,0-1 0,1 0 0,-1 0 0,0-1 0,1 0 0,-1 0 0,1-1 0,-1 0 0,0 0 0,1-1 0,-1 0 0,1 0 0,-1-1 0,8-2 0,-12 3 0,1 0 0,-1 0 0,0 0 0,1 0 0,-1-1 0,0 0 0,0 1 0,0-1 0,0 0 0,0-1 0,0 1 0,-1 0 0,1-1 0,-1 0 0,1 1 0,-1-1 0,0 0 0,0 0 0,-1 0 0,1-1 0,0 1 0,-1 0 0,0 0 0,0-1 0,0 1 0,0-1 0,-1 1 0,1-1 0,-1 0 0,0 1 0,0-1 0,0 1 0,0-1 0,-2-5 0,2 8 0,0 1 0,0-1 0,0 0 0,-1 1 0,1-1 0,0 0 0,-1 1 0,1-1 0,-1 1 0,1-1 0,0 1 0,-1-1 0,1 1 0,-1-1 0,1 1 0,-1-1 0,0 1 0,1-1 0,-1 1 0,1 0 0,-1-1 0,0 1 0,1 0 0,-1 0 0,0-1 0,1 1 0,-1 0 0,0 0 0,0 0 0,1 0 0,-1 0 0,0 0 0,1 0 0,-1 0 0,0 0 0,0 0 0,1 1 0,-1-1 0,0 0 0,1 0 0,-1 1 0,0-1 0,1 0 0,-2 1 0,-26 19 0,22-13 0,0 1 0,1 0 0,-1 0 0,2 0 0,-1 1 0,1-1 0,0 1 0,1 0 0,0 0 0,1 0 0,0 1 0,0-1 0,1 0 0,0 1 0,1-1 0,0 13 0,1-21 0,-1 0 0,1 0 0,0 1 0,0-1 0,0 0 0,-1 0 0,1 0 0,0 0 0,0-1 0,0 1 0,1 0 0,-1 0 0,0-1 0,0 1 0,0 0 0,0-1 0,1 1 0,-1-1 0,0 0 0,1 1 0,-1-1 0,0 0 0,1 0 0,-1 0 0,0 0 0,2 0 0,42-1 0,-40 0 0,37-8 0,-35 7 0,-1 0 0,1 0 0,0 1 0,0 0 0,0 0 0,-1 0 0,1 1 0,0 0 0,0 0 0,0 1 0,13 2 0,-18-2 0,-1 1 0,0-1 0,1 0 0,-1 0 0,0 1 0,0-1 0,0 0 0,0 1 0,0-1 0,0 1 0,0-1 0,0 1 0,0 0 0,-1-1 0,1 1 0,-1 0 0,1 0 0,-1-1 0,0 1 0,0 0 0,0 0 0,0-1 0,0 1 0,0 0 0,-1 2 0,3 17 0,-2-21 0,1 1 0,-1-1 0,0 0 0,0 1 0,1-1 0,-1 0 0,0 1 0,1-1 0,-1 0 0,0 1 0,1-1 0,-1 0 0,0 0 0,1 1 0,-1-1 0,1 0 0,-1 0 0,0 0 0,1 0 0,-1 1 0,1-1 0,-1 0 0,1 0 0,-1 0 0,1 0 0,-1 0 0,1 0 0,-1 0 0,0 0 0,1-1 0,-1 1 0,1 0 0,-1 0 0,1 0 0,-1 0 0,0-1 0,1 1 0,-1 0 0,1 0 0,-1-1 0,0 1 0,1 0 0,-1 0 0,0-1 0,1 1 0,-1 0 0,0-1 0,0 1 0,1-1 0,-1 0 0,18-17 0,-7 6 0,42-46 0,-49 54 0,0 1 0,1-1 0,-1 1 0,1 0 0,-1 0 0,1 1 0,0-1 0,0 1 0,0 0 0,0 0 0,11-1 0,-15 3 0,0 0 0,1 0 0,-1 0 0,0 1 0,1-1 0,-1 0 0,0 1 0,0-1 0,1 1 0,-1-1 0,0 1 0,0 0 0,0-1 0,0 1 0,0 0 0,0 0 0,0 0 0,0 0 0,0 0 0,0 0 0,0 0 0,-1 0 0,1 0 0,0 0 0,-1 0 0,1 1 0,-1-1 0,1 0 0,-1 0 0,0 1 0,1-1 0,-1 0 0,0 1 0,0 2 0,3 59 0,-2-38 0,-1-25 0,0 1 0,0-1 0,0 1 0,0-1 0,0 1 0,0-1 0,0 1 0,0 0 0,0-1 0,1 1 0,-1-1 0,0 1 0,0-1 0,1 1 0,-1-1 0,0 0 0,1 1 0,-1-1 0,1 1 0,-1-1 0,0 0 0,1 1 0,-1-1 0,1 0 0,-1 1 0,1-1 0,-1 0 0,1 0 0,-1 1 0,1-1 0,-1 0 0,2 0 0,20-5 0,20-23 0,-40 26 0,18-13 0,-12 7 0,1 1 0,0 0 0,0 0 0,1 1 0,0 0 0,0 1 0,0 0 0,1 1 0,-1 0 0,16-3 0,-25 7 0,0 0 0,0 0 0,0 0 0,0 1 0,0-1 0,0 0 0,0 1 0,0-1 0,0 1 0,0 0 0,0-1 0,0 1 0,0 0 0,0-1 0,0 1 0,-1 0 0,1 0 0,0 0 0,-1 0 0,1-1 0,0 1 0,-1 0 0,1 0 0,-1 0 0,1 1 0,-1-1 0,0 0 0,0 0 0,1 0 0,-1 0 0,0 0 0,0 0 0,0 0 0,0 1 0,0 1 0,-2 50 0,2-45 0,-4 26-279,-1 19-4594</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2:18.463"/>
    </inkml:context>
    <inkml:brush xml:id="br0">
      <inkml:brushProperty name="width" value="0.025" units="cm"/>
      <inkml:brushProperty name="height" value="0.025" units="cm"/>
    </inkml:brush>
  </inkml:definitions>
  <inkml:trace contextRef="#ctx0" brushRef="#br0">24 544 21749,'-23'1'1222,"30"1"-2960,42 0-437,195-21 5538,-95 3-1179,116-4-1462,1519-88-14,-78 2-2763,216-29 6822,-1916 135-4767,649-28 1294,-470 11-651,272-60-1,-434 72-795,12-5-1129,-68 7-497,-14 2-1878,-5-2-3213</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3.595"/>
    </inkml:context>
    <inkml:brush xml:id="br0">
      <inkml:brushProperty name="width" value="0.025" units="cm"/>
      <inkml:brushProperty name="height" value="0.025" units="cm"/>
    </inkml:brush>
  </inkml:definitions>
  <inkml:trace contextRef="#ctx0" brushRef="#br0">56 14 16912,'0'0'13549,"-8"4"-13277,5-3-267,1 0 0,-1 0 0,1 0 0,0 1 0,-1-1 1,1 1-1,0 0 0,0-1 0,0 1 0,0 0 0,0 0 0,0 1 0,1-1 0,-1 0 0,1 0 0,-1 1 0,-1 3 0,1 2-1,0 0 0,0 0 0,1 0-1,0 1 1,0-1 0,1 9 0,-1-8-1,1 0 0,1-1 1,-1 1-1,1 0 0,1-1 1,2 11-1,-3-16-1,0-1 0,0 1 0,1-1 0,-1 1-1,0-1 1,1 0 0,0 0 0,-1 0 0,1 0-1,0 0 1,0 0 0,0 0 0,0 0 0,1-1 0,-1 1-1,0-1 1,1 0 0,-1 0 0,1 0 0,-1 0 0,1 0-1,-1 0 1,1 0 0,4-1 0,3 1 57,0-1-1,1 0 1,-1 0 0,1-1 0,-1-1-1,0 0 1,1 0 0,-1-1-1,-1-1 1,1 1 0,0-2 0,-1 1-1,0-1 1,0 0 0,14-12-1,-16 12-10,0 0 0,0-1 0,0 0 0,-1 0-1,0-1 1,0 0 0,-1 0 0,0 0-1,0-1 1,-1 1 0,0-1 0,0 0-1,0-1 1,-1 1 0,-1-1 0,0 1-1,0-1 1,2-16 0,-7 14-75,-3 15-39,-3 11-108,5-2 181,1 1 0,1 0 0,0 0 0,1-1 0,0 1 0,1 0 0,1 0 0,0 0 0,4 16-1,-5-28-2,1 0 0,0 0-1,-1 0 1,1 0-1,0 0 1,0 0-1,1 0 1,-1 0-1,0 0 1,0 0-1,1-1 1,-1 1 0,1-1-1,0 1 1,-1-1-1,1 0 1,0 1-1,0-1 1,0 0-1,0 0 1,0 0 0,0-1-1,0 1 1,0 0-1,0-1 1,1 1-1,-1-1 1,0 0-1,0 0 1,0 0-1,1 0 1,-1 0 0,0 0-1,0 0 1,0-1-1,0 1 1,4-2-1,0 0 2,0 0 0,0-1 0,-1 1 0,1-1-1,-1 0 1,0-1 0,1 1 0,-1-1 0,-1 0 0,1 0-1,-1 0 1,5-6 0,-4 3-5,-1-1 0,1 0 0,-1-1 0,-1 1 0,1-1 0,-1 0 0,-1 1 0,0-1 0,0 0 0,-1 0 0,0-1 0,0 1 0,-1 0 0,0 0 0,-1 0 0,-2-10 0,-6 1-5256,9 19 5117,0-1 1,0 0-1,0 0 0,0 0 0,0 1 0,0-1 0,0 0 0,0 0 0,0 1 0,0-1 0,0 0 0,0 0 0,0 1 0,0-1 1,0 0-1,0 0 0,0 1 0,0-1 0,0 0 0,0 0 0,0 1 0,0-1 0,0 0 0,-1 0 0,1 0 0,0 1 0,0-1 0,0 0 1,0 0-1,-1 0 0,1 0 0,0 1 0,0-1 0,0 0 0,-1 0 0,1 0 0,0 0 0,0 0 0,0 0 0,-1 0 0,1 1 1,0-1-1,0 0 0,-1 0 0,1 0 0,0 0 0,0 0 0,-1 0 0,1 0 0,0 0 0,0 0 0,-1 0 0,1-1 0,0 1 1,0 0-1,-1 0 0,1 0 0,0 0 0,0 0 0,0 0 0,-1 0 0,1-1 0,0 1 0,0 19-7431</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2:19.320"/>
    </inkml:context>
    <inkml:brush xml:id="br0">
      <inkml:brushProperty name="width" value="0.025" units="cm"/>
      <inkml:brushProperty name="height" value="0.025" units="cm"/>
    </inkml:brush>
  </inkml:definitions>
  <inkml:trace contextRef="#ctx0" brushRef="#br0">60 209 9673,'-3'-9'796,"-8"-75"4345,9 61 8242,-16 127-11313,9-61-1672,2 0 0,2 0 0,1 52 0,3-94-396,1 0-1,0 0 1,0 1 0,0-1 0,0 0 0,0 0-1,0 0 1,0 0 0,1 0 0,-1 0-1,0 1 1,1-1 0,-1 0 0,0 0-1,1 0 1,-1 0 0,1 0 0,0 0 0,-1 0-1,1 0 1,0-1 0,0 1 0,-1 0-1,1 0 1,0 0 0,0-1 0,0 1 0,0 0-1,0-1 1,0 1 0,0-1 0,0 1-1,0-1 1,0 0 0,0 0 0,1 1-1,-1-1 1,0 0 0,0 0 0,0 0 0,0 0-1,0 0 1,1 0 0,-1 0 0,0 0-1,0-1 1,0 1 0,0 0 0,0-1-1,0 1 1,2-2 0,4-1 0,-1 0 1,1 0-1,-1-1 1,0 0 0,0-1-1,-1 1 1,7-7-1,13-17-2,-1-1 0,-2-1 0,-1-1 0,-1 0 0,-2-2 0,-1 0 0,-2-1 0,13-42 0,-28 148 0,-3-29 0,-3 59 0,6-91 0,1 0 0,0-1 0,0 1 0,1 0 0,0-1 0,8 20 0,-10-28 0,1 1 0,0-1 0,1 1 0,-1-1 0,0 1 0,1-1 0,-1 0 0,1 0 0,0 1 0,0-1 0,0 0 0,0-1 0,0 1 0,0 0 0,0-1 0,1 1 0,-1-1 0,0 1 0,1-1 0,-1 0 0,1 0 0,0 0 0,-1-1 0,1 1 0,0-1 0,0 1 0,-1-1 0,1 0 0,0 0 0,0 0 0,-1 0 0,1-1 0,0 1 0,-1-1 0,1 0 0,0 1 0,-1-1 0,1 0 0,-1-1 0,4-1 0,5-3 0,0 0 0,-1-1 0,0 0 0,0-1 0,-1 0 0,0-1 0,13-15 0,-7 6 0,0-2 0,-1 0 0,0 0 0,-2-1 0,-1-1 0,0 0 0,-2-1 0,0 0 0,-2 0 0,-1-1 0,0 0 0,-2 0 0,2-38 0,-6 62 0,0 0 0,0 1 0,-1-1 0,1 0 0,0 1 0,-1-1 0,1 0 0,0 0 0,-1 0 0,1 1 0,0-1 0,-1 0 0,1 0 0,-1 0 0,1 0 0,0 1 0,-1-1 0,1 0 0,-1 0 0,1 0 0,0 0 0,-1 0 0,1 0 0,-1 0 0,1 0 0,0 0 0,-1-1 0,1 1 0,-1 0 0,1 0 0,0 0 0,-1 0 0,1 0 0,0-1 0,-1 1 0,1 0 0,0 0 0,-1-1 0,1 1 0,0 0 0,-1-1 0,1 1 0,0 0 0,0-1 0,-1 1 0,1 0 0,0-1 0,0 1 0,0 0 0,0-1 0,-1 1 0,1-1 0,0 1 0,0 0 0,0-1 0,0 1 0,0-1 0,0 1 0,0-1 0,0 1 0,0 0 0,0-1 0,0 1 0,0-1 0,1 1 0,-1 0 0,0-1 0,0 1 0,1-1 0,-21 25 0,15 7-6421,4-13 606,-1-8-3185</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2:20.052"/>
    </inkml:context>
    <inkml:brush xml:id="br0">
      <inkml:brushProperty name="width" value="0.025" units="cm"/>
      <inkml:brushProperty name="height" value="0.025" units="cm"/>
    </inkml:brush>
  </inkml:definitions>
  <inkml:trace contextRef="#ctx0" brushRef="#br0">0 479 21460,'0'0'9551,"11"-11"-8345,-9 9-1175,14-13 125,0-1 0,13-19 0,-24 28-152,0 1 0,-1-1 0,0 0 1,0 1-1,-1-2 0,0 1 1,0 0-1,-1-1 0,0 1 0,0-1 1,1-13-1,-3 20-4,1 1 0,-1-1 0,0 1 0,0-1 0,0 0 0,0 1 0,0-1 0,0 0 0,0 1 0,0-1 0,0 0 0,0 1 0,0-1 0,0 1 0,0-1 0,-1 0 0,1 1 0,0-1 0,0 1 0,-1-1 0,1 1 0,0-1 0,-1 0 0,1 1 0,-1-1 0,1 1 0,0 0 0,-1-1 0,1 1 0,-1-1 0,1 1 0,-1 0 0,0-1 0,1 1 0,-1 0 0,1 0 0,-1-1 0,1 1 0,-1 0 0,0 0 0,1 0 0,-1 0 0,0 0 0,1 0 0,-1 0 0,0 0 0,1 0 0,-1 0 0,1 0 0,-1 0 0,0 0 0,1 0 0,-1 1 0,1-1 0,-1 0 0,0 1 0,1-1 0,-1 0 0,1 1 0,-1-1 0,1 0 0,-1 1 0,1-1 0,-1 2 0,-32 28 0,28-23 0,1 0 0,0 0 0,0 0 0,1 1 0,0-1 0,0 1 0,1-1 0,0 1 0,0 0 0,1 0 0,0 0 0,0 0 0,1 0 0,0 1 0,2 10 0,-2-17 0,1 0 0,1 0 0,-1-1 0,0 1 0,0-1 0,1 1 0,-1-1 0,0 1 0,1-1 0,0 0 0,-1 0 0,1 1 0,0-1 0,-1-1 0,1 1 0,0 0 0,0 0 0,0-1 0,0 1 0,0-1 0,0 1 0,0-1 0,0 0 0,0 0 0,0 0 0,3 0 0,56-5 0,76-38-4249,-131 41 4226,1-1 1,0 0 0,-1 0-1,1 0 1,-1-1 0,0 0-1,0 0 1,-1-1-1,1 0 1,-1 0 0,8-9-1,48-67-589,-40 48 598,-2-2 0,-1 0 1,-2-2-1,-1 1 0,-2-2 0,9-41 1,-38 190 2276,3-56-1930,-18 94 1282,28-129-1446,1 1 0,1 0 1,0-1-1,2 1 0,3 22 0,-4-42-169,0 0-1,0 0 1,0 0 0,0 0 0,0 0-1,0 0 1,1 0 0,-1 0-1,0 0 1,1 0 0,-1 0-1,1 0 1,-1 0 0,1 0 0,-1-1-1,1 1 1,-1 0 0,1 0-1,0 0 1,0-1 0,-1 1-1,1 0 1,0-1 0,0 1-1,0-1 1,0 1 0,0-1 0,0 1-1,-1-1 1,1 0 0,0 1-1,0-1 1,0 0 0,0 0-1,0 0 1,0 0 0,1 0 0,-1 0-1,1 0 1,0-1-11,-1 1-1,1-1 1,0 0 0,-1 1-1,0-1 1,1 0 0,-1 0-1,1 0 1,-1 0 0,0 0 0,0-1-1,1 1 1,-1 0 0,0-1-1,0 1 1,-1 0 0,1-1-1,0 1 1,0-1 0,-1 0-1,1 1 1,0-3 0,0-2 11,1 0 1,-1 0 0,-1 0-1,1 0 1,-1 0-1,-1 0 1,1 0 0,-1 0-1,0 0 1,0 0-1,0 0 1,-1 0 0,0 1-1,0-1 1,-1 0-1,1 1 1,-1 0 0,0 0-1,-8-10 1,-1 2 42,-1 0 1,-1 1-1,0 1 0,-1 0 1,-21-12-1,37 23-43,-1 0 0,0 0 0,0 0 0,0 0 0,0 0 0,1 0 0,-1 0 0,0 0 0,0 1 0,0-1 0,0 0 0,1 0 0,-1 0 0,0 0 0,0 0 0,0 0 0,0 0 0,1 0 0,-1 0 0,0 0 0,0 0 0,0-1 0,0 1 0,1 0 0,-1 0 0,0 0 0,0 0 0,0 0 0,0 0 0,1 0 0,-1 0 0,0 0 0,0-1 0,0 1 0,0 0 0,0 0 0,0 0 0,0 0 0,1 0 0,-1-1 0,0 1 0,0 0 0,0 0 0,0 0 0,0 0 0,0-1 0,0 1 0,0 0 0,0 0 0,0 0 0,0 0 0,0-1 0,0 1 0,0 0 0,0 0 0,0 0 0,0 0 0,0-1 0,0 1 0,0 0 0,0 0 0,0 0 0,0 0 0,-1-1 0,1 1 0,0 0 0,0 0 0,0 0 0,0-1 0,18-1 0,-15 2 0,36-4-112,65-6-1734,-2-7-3376,-65 9-5919</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2:20.806"/>
    </inkml:context>
    <inkml:brush xml:id="br0">
      <inkml:brushProperty name="width" value="0.025" units="cm"/>
      <inkml:brushProperty name="height" value="0.025" units="cm"/>
    </inkml:brush>
  </inkml:definitions>
  <inkml:trace contextRef="#ctx0" brushRef="#br0">147 116 13613,'0'0'10367,"-1"-9"-7308,1 9-3056,-10-35 2866,9 34-2797,1 0 0,-1 0 0,0 0 0,0 0 0,0 0 0,0 1 0,0-1 0,0 0 0,0 0 0,0 0 0,0 1 0,0-1 0,-1 1 0,1-1 0,0 1 0,0-1 0,0 1 0,-1 0 0,1-1 0,0 1 0,-1 0 0,1 0 0,0 0 0,-1 0 0,1 0 0,0 0 0,0 1 0,-1-1 0,1 0 0,0 1 0,0-1 0,-1 1 0,1-1 0,0 1 0,0 0 0,-1 0 0,-3 2-72,1 0 0,0 1 0,-1 0 0,2-1 0,-1 1 0,0 1 0,1-1 0,0 0 0,0 1 0,0 0 0,0 0 0,1-1 0,0 2 0,0-1 0,-1 5 0,-20 83-96,20-81 82,1 0 0,1 1 0,0-1 0,1 0 0,1 15 0,0-20 3,0-1 1,1 1 0,0-1-1,0 0 1,0 0 0,1 0-1,0 0 1,0 0 0,0 0-1,1-1 1,5 7 0,4 3 0,5 6-33,-1 1-1,-1 1 0,15 27 0,-28-43 54,1 0-1,-1 0 1,-1 0 0,1 0-1,-1 1 1,0-1-1,-1 1 1,0 0-1,0-1 1,-1 1 0,1 0-1,-2-1 1,1 1-1,-1 0 1,0 0 0,-3 7-1,2-10 8,0-1-1,-1 0 0,1 0 1,-1 0-1,0 0 0,0-1 1,0 1-1,-1-1 0,1 1 1,-1-1-1,0-1 1,1 1-1,-1 0 0,-1-1 1,1 0-1,0 0 0,-1 0 1,-4 1-1,6-2-10,1 0-1,0 0 1,-1 0 0,1 0-1,0-1 1,-1 0-1,1 1 1,-1-1-1,1 0 1,-1 0 0,1 0-1,0 0 1,-1-1-1,1 1 1,-1-1 0,1 1-1,0-1 1,-1 0-1,1 0 1,0 0 0,0 0-1,0 0 1,0-1-1,0 1 1,0-1 0,0 1-1,0-1 1,0 0-1,1 1 1,-1-1-1,1 0 1,-1 0 0,1 0-1,0-1 1,0 1-1,-2-3 1,1-5-6,0 0 0,0 0 0,1 0 0,0 0 0,1 0 0,0 0 0,1-1 0,0 1 0,0 0 0,1 0 0,0 0 0,1 1 0,0-1 0,1 0 0,0 1 0,0 0 0,6-9 0,13-21 0,2 2 0,45-53 0,-50 65 0,40-46 0,-36 46 0,-2-1 0,0-1 0,-2-1 0,-1-1 0,24-48 0,-43 76 0,1-1 0,0 1 0,-1 0 0,1 0 0,-1 0 0,1-1 0,-1 1 0,0 0 0,0-1 0,1 1 0,-1 0 0,0-1 0,0 1 0,0 0 0,0-1 0,0 1 0,-1 0 0,1 0 0,0-1 0,-1 1 0,1 0 0,-1 0 0,1-1 0,-2 0 0,1 2 0,0-1 0,0 1 0,0 0 0,0 0 0,0 0 0,0 0 0,0 0 0,0 1 0,0-1 0,0 0 0,0 0 0,0 1 0,0-1 0,0 1 0,0-1 0,0 0 0,0 1 0,0 0 0,0-1 0,1 1 0,-1 0 0,0-1 0,0 1 0,0 0 0,1 0 0,-1 0 0,1-1 0,-1 1 0,0 2 0,-11 12 0,1 1 0,0 0 0,2 1 0,0 0 0,0 0 0,2 1 0,0 0 0,1 0 0,1 1 0,1 0 0,-4 38 0,8-56-6,0 0 0,0 0 0,0 0-1,0 0 1,0 0 0,0 0 0,0 0 0,0 0 0,0 0 0,1 0-1,-1 0 1,0 0 0,1 0 0,-1 0 0,1 0 0,-1 0 0,1-1-1,-1 1 1,1 0 0,-1 0 0,1 0 0,0-1 0,0 1 0,-1 0-1,1-1 1,0 1 0,0-1 0,1 2 0,1-2-46,-1 1 1,0-1-1,0 0 0,0 0 1,0 0-1,1 0 1,-1 0-1,0-1 1,0 1-1,0-1 0,0 1 1,4-3-1,5-1-675,-1-1 0,0-1 0,-1 1 0,14-11 0,19-23-7222,3-6-5691</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2:21.131"/>
    </inkml:context>
    <inkml:brush xml:id="br0">
      <inkml:brushProperty name="width" value="0.025" units="cm"/>
      <inkml:brushProperty name="height" value="0.025" units="cm"/>
    </inkml:brush>
  </inkml:definitions>
  <inkml:trace contextRef="#ctx0" brushRef="#br0">197 1 24439,'-12'9'2840,"-1"1"-2259,-84 71 2625,89-74-3036,0 1 0,0-1 0,1 2 0,0-1 0,1 1 0,0 0 1,0 1-1,1-1 0,-8 20 0,13-28-170,0-1 0,0 1 0,0 0 0,0-1 0,0 1 0,0-1 0,0 1 0,0-1 0,0 1 0,0-1 0,0 1 0,0-1 0,0 1 0,1-1 0,-1 1 0,0-1 0,0 1 0,0-1 0,1 1 0,-1-1 0,0 1 0,1-1 0,-1 0 0,0 1 0,1-1 0,-1 0 0,1 1 0,-1-1 0,1 0 0,-1 1 0,1-1 0,-1 0 0,1 0 0,-1 0 0,1 1 0,-1-1 0,1 0 0,-1 0 0,1 0 0,-1 0 0,1 0 0,-1 0 0,1 0 0,-1 0 0,1 0 0,-1 0 0,1 0 0,-1 0 0,1-1 0,-1 1 0,1 0 0,0-1 0,32-9 0,-5-4-63,-3 1-284,43-15 0,-59 25 287,1 0 0,-1 1 0,0 1 0,1-1 0,-1 1 0,1 1 0,0 0 0,16 2 0,-24-2 55,-1 0 1,1 1-1,0-1 1,-1 0-1,1 1 1,-1-1 0,1 1-1,-1 0 1,1-1-1,-1 1 1,0 0-1,1 0 1,-1 0-1,0 0 1,0 0-1,1 0 1,-1 0 0,0 0-1,0 0 1,0 1-1,0-1 1,-1 0-1,1 1 1,1 1-1,-2 0 43,1 0-1,-1 0 1,1 0-1,-1-1 1,0 1-1,0 0 0,0 0 1,0 0-1,-1 0 1,1 0-1,-1 0 0,-1 3 1,-2 4 91,1-1 1,-2 0-1,1 0 1,-1-1-1,0 1 1,-12 13-1,-6 2-119,-36 29 0,50-46-10,1-1-1,-1 0 1,0 0-1,0-1 1,-1 0-1,0 0 1,0-1-1,-14 4 1,24-8-4,0 0 1,-1 0-1,1 0 1,-1 0-1,1 0 1,0 0-1,-1 0 1,1 0-1,-1 0 1,1 0-1,0 0 1,-1 0-1,1 0 1,-1 0-1,1 0 1,0-1-1,-1 1 1,1 0-1,0 0 1,-1 0-1,1-1 1,0 1-1,-1 0 1,1 0-1,0-1 1,-1 1-1,1 0 1,0-1-1,0 1 1,-1 0-1,1-1 1,0 1-1,0 0 1,0-1-1,0 1 1,-1 0-1,1-1 1,0 1-1,0-1 1,0 1-1,0 0 0,0-1 1,0 1-1,0-1 1,0 1-1,0 0 1,0-1-1,0 1 1,0-1-1,1 1 1,-1 0-1,0-1 1,0 1-1,0 0 1,0-1-1,1 0 1,10-25-1687,48-64-8778,-21 33 2038</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2:21.867"/>
    </inkml:context>
    <inkml:brush xml:id="br0">
      <inkml:brushProperty name="width" value="0.025" units="cm"/>
      <inkml:brushProperty name="height" value="0.025" units="cm"/>
    </inkml:brush>
  </inkml:definitions>
  <inkml:trace contextRef="#ctx0" brushRef="#br0">115 1 20371,'0'0'3081,"-6"14"-193,-16 43-1970,2 1 0,2 1 0,4 0 0,1 1 1,4 1-1,-4 113 0,16-146-918,2-45 0,4-43 0,-6-15 0,-2 23 0,0 41 0,2 16 0,-2-2 0,0 0 0,0 0 0,1 1 0,-1-1 0,1 0 0,-1 0 0,1 0 0,0-1 0,0 1 0,0 0 0,1-1 0,-1 1 0,1-1 0,-1 0 0,1 1 0,0-2 0,0 1 0,0 0 0,0 0 0,0-1 0,0 0 0,0 1 0,1-1 0,-1 0 0,0-1 0,1 1 0,-1-1 0,0 1 0,1-1 0,-1 0 0,1 0 0,5-1 0,-2 0 0,0 0 0,0 0 0,0-1 0,0 0 0,-1 0 0,1-1 0,-1 0 0,1 0 0,-1 0 0,0-1 0,0 0 0,-1 0 0,1 0 0,-1-1 0,6-5 0,-7 5 0,-1 1 0,1-1 0,-1 0 0,0 0 0,0 0 0,0 0 0,-1-1 0,0 1 0,0-1 0,0 0 0,-1 1 0,1-11 0,-1 16 0,-1 0 0,0-1 0,0 1 0,0 0 0,0 0 0,-1 0 0,1-1 0,0 1 0,0 0 0,0 0 0,0 0 0,0 0 0,0-1 0,0 1 0,0 0 0,0 0 0,0 0 0,0 0 0,-1-1 0,1 1 0,0 0 0,0 0 0,0 0 0,0 0 0,0 0 0,-1 0 0,1-1 0,0 1 0,0 0 0,0 0 0,-1 0 0,1 0 0,0 0 0,0 0 0,0 0 0,0 0 0,-1 0 0,1 0 0,0 0 0,0 0 0,0 0 0,-1 0 0,1 0 0,0 0 0,0 0 0,0 0 0,-1 0 0,1 0 0,0 0 0,0 0 0,0 1 0,0-1 0,-1 0 0,1 0 0,0 0 0,0 0 0,0 0 0,0 0 0,0 1 0,-1-1 0,1 0 0,0 0 0,0 0 0,0 0 0,0 1 0,-12 10 0,3 1 0,1 1 0,0 0 0,1 1 0,0-1 0,1 1 0,0 1 0,2-1 0,-1 1 0,2 0 0,0 0 0,-2 28 0,5-42 0,0 0 0,0 0 0,0 0 0,1 0 0,-1 0 0,0 0 0,1 0 0,-1 0 0,0 1 0,1-1 0,0 0 0,-1-1 0,1 1 0,-1 0 0,1 0 0,0 0 0,0 0 0,-1 0 0,1-1 0,0 1 0,0 0 0,0-1 0,0 1 0,0 0 0,0-1 0,0 0 0,0 1 0,0-1 0,0 1 0,0-1 0,0 0 0,0 0 0,1 0 0,-1 0 0,0 0 0,0 0 0,0 0 0,0 0 0,0 0 0,0 0 0,2-1 0,4 0 0,-1 0 0,1-1 0,-1 1 0,1-1 0,-1-1 0,9-4 0,5-5 0,0-2 0,19-15 0,-27 18 0,0 1 0,1 1 0,0 0 0,1 0 0,0 2 0,0 0 0,19-7 0,-32 14 0,0 1 0,0-1 0,-1 1 0,1-1 0,0 1 0,-1 0 0,1-1 0,0 1 0,-1 0 0,1-1 0,-1 1 0,1 0 0,-1 0 0,1-1 0,-1 1 0,0 0 0,1 0 0,-1 0 0,0 0 0,0 0 0,0-1 0,1 1 0,-1 0 0,0 0 0,0 0 0,0 0 0,-1 0 0,1 0 0,0 0 0,0-1 0,-1 2 0,-1 36 0,-32 83 0,63-140 0,-24 13 0,0 0 0,1 0 0,0 1 0,0 0 0,0 0 0,1 0 0,0 1 0,0 0 0,0 1 0,0-1 0,0 1 0,1 0 0,-1 1 0,1 0 0,0 0 0,0 1 0,10-1 0,-17 2 0,0 0 0,0 0 0,0 1 0,0-1 0,0 0 0,0 0 0,0 1 0,0-1 0,0 1 0,0-1 0,0 1 0,0-1 0,-1 1 0,1-1 0,0 1 0,0 0 0,0-1 0,-1 1 0,1 0 0,0 0 0,-1 0 0,1-1 0,-1 1 0,1 0 0,-1 0 0,1 2 0,5 29 0,-3-14 0,-3-18-18,0 1-1,1-1 1,-1 0 0,0 0 0,1 1-1,-1-1 1,0 0 0,1 0 0,-1 1-1,0-1 1,1 0 0,-1 0-1,0 0 1,1 1 0,-1-1 0,0 0-1,1 0 1,-1 0 0,1 0 0,-1 0-1,0 0 1,1 0 0,-1 0-1,1 0 1,-1 0 0,0 0 0,1 0-1,-1 0 1,1 0 0,-1-1 0,0 1-1,1 0 1,-1 0 0,1 0-1,-1 0 1,0-1 0,1 1 0,-1-1-1,16-8-3400,0-7-4407,1-5-5168</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2:22.211"/>
    </inkml:context>
    <inkml:brush xml:id="br0">
      <inkml:brushProperty name="width" value="0.025" units="cm"/>
      <inkml:brushProperty name="height" value="0.025" units="cm"/>
    </inkml:brush>
  </inkml:definitions>
  <inkml:trace contextRef="#ctx0" brushRef="#br0">46 0 19923,'0'0'12428,"-6"70"-12204,-4-22-160,-1 7-64,1 3 128,3-3-128,6 1 0,1-8-1185,1-10-2082,10-13-3075,3-11-7912</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2:22.568"/>
    </inkml:context>
    <inkml:brush xml:id="br0">
      <inkml:brushProperty name="width" value="0.025" units="cm"/>
      <inkml:brushProperty name="height" value="0.025" units="cm"/>
    </inkml:brush>
  </inkml:definitions>
  <inkml:trace contextRef="#ctx0" brushRef="#br0">1 0 28251,'0'0'4516</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2:40.372"/>
    </inkml:context>
    <inkml:brush xml:id="br0">
      <inkml:brushProperty name="width" value="0.025" units="cm"/>
      <inkml:brushProperty name="height" value="0.025" units="cm"/>
    </inkml:brush>
  </inkml:definitions>
  <inkml:trace contextRef="#ctx0" brushRef="#br0">0 275 12332,'0'0'4623,"10"-8"-4420,-3 2-174,-3 1 32,1 0-1,0 1 0,0-1 1,1 1-1,-1 0 0,1 1 0,0-1 1,0 1-1,0 0 0,0 1 1,1-1-1,-1 1 0,1 1 0,8-2 1,24 6 508,1 1 0,-1 3 0,0 1 0,41 15 0,11 1-387,8-4-67,2-5 1,-1-3 0,2-6-1,-1-3 1,105-12 0,-9-12-122,129-6 166,-65 26-170,289-15-140,255-96-31,-159 10 747,-626 99-247,0 0 1,1 2 0,0 0 0,-1 2 0,1 0-1,0 1 1,-1 1 0,0 1 0,32 10-1,-28-5-204,1-1 0,0-1-1,0-2 1,34 4 0,-49-8-400,0-1 0,-1 0 0,1-1-1,0 0 1,-1 0 0,14-4 0,-18 3-108,-1 0 0,1 0 0,-1 0 0,1 0 0,-1-1 0,1 1 0,-1-1 0,0 0 0,0 0 0,-1-1 0,1 1 0,-1-1 0,4-4 0,17-43-7054</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51.272"/>
    </inkml:context>
    <inkml:brush xml:id="br0">
      <inkml:brushProperty name="width" value="0.025" units="cm"/>
      <inkml:brushProperty name="height" value="0.025" units="cm"/>
    </inkml:brush>
  </inkml:definitions>
  <inkml:trace contextRef="#ctx0" brushRef="#br0">4960 399 5285,'-72'-25'7616,"-35"-5"-5363,-1 1-1696,83 18-504,0 0 0,0-1 0,1-1 0,1-2 0,0 0 0,-29-27 0,27 22 34,0 1 0,-1 1 0,-1 2 0,-44-21 0,28 21-33,-1 3-1,-1 2 1,0 1 0,0 3 0,-49-3-1,-235 8 240,173 4-219,-383-18 999,-573 14 305,848 8-1342,-60 16 7,267-13 17,2 2 0,-1 2 0,-91 35 0,60-10 269,1 4-1,2 3 0,2 4 0,3 4 1,-98 82-1,152-112-281,1 1 1,1 0-1,1 2 0,1 1 0,1 0 0,1 2 1,-18 37-1,20-27 6,1 0 1,2 2 0,2-1-1,1 2 1,-6 57-1,-23 252 30,6 413 0,36-719-34,1-1 0,2 1 1,2-1-1,2 0 0,2-1 1,2 0-1,1 0 0,3-2 0,1 0 1,2-1-1,2-1 0,38 52 1,-16-30-60,3-2 1,2-2-1,2-2 1,84 67 0,-87-84 5,2-2 0,2-3 0,1-2 1,1-2-1,108 40 0,42-7 68,270 44-1,-215-53-30,-103-21-67,239 18 0,-293-45 23,0-5 0,0-4 0,146-24 0,11-21 39,-3-11 0,-2-10-1,-4-12 1,261-125 0,-431 169 64,-2-4 0,-2-3 0,-2-4 0,-2-2 0,-2-4 0,-3-3 0,-2-2-1,67-82 1,-80 78 270,-2-3 0,-3-1 0,49-97-1,-76 124-288,-2 0 0,-2 0-1,-2-2 1,-2 0 0,-1 0 0,-3-1-1,6-82 1,-14 51 96,-3 1 0,-3-1 0,-31-139 0,5 92 702,-70-177 0,76 235-595,-3 1 0,-2 1 0,-3 2 0,-80-105 1,86 131-250,-1 2 1,-2 0-1,-1 3 1,-1 0-1,-1 2 1,-2 2-1,-1 1 1,-74-36-1,41 33-341,-1 3-1,-1 3 0,-1 3 0,-1 3 0,-94-7 0,73 9-2984,8-6-2317</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4:00.223"/>
    </inkml:context>
    <inkml:brush xml:id="br0">
      <inkml:brushProperty name="width" value="0.025" units="cm"/>
      <inkml:brushProperty name="height" value="0.025" units="cm"/>
    </inkml:brush>
  </inkml:definitions>
  <inkml:trace contextRef="#ctx0" brushRef="#br0">1363 44 6694,'-40'-12'666,"0"3"-1,-1 1 0,0 2 1,0 1-1,0 3 1,-1 1-1,1 2 0,-59 9 1,64-4-416,0 2 0,0 2 0,1 0 0,1 3 0,0 1 0,0 1-1,2 2 1,0 1 0,-52 40 0,35-17-85,1 3-1,3 1 1,2 3-1,2 1 1,2 2-1,2 2 0,3 1 1,2 2-1,-31 74 1,41-78-102,2 1 1,3 1-1,2 1 1,3 0 0,2 1-1,2 0 1,3 1-1,2-1 1,3 1-1,13 99 1,-8-124-43,2 0-1,1 0 1,1-1 0,2-1-1,1 1 1,2-2 0,0 0 0,2 0-1,1-2 1,2 0 0,0-1-1,2-1 1,1-1 0,0 0 0,2-2-1,1-1 1,0-1 0,2-1-1,0-1 1,1-2 0,1 0 0,0-2-1,1-2 1,41 13 0,-17-11 30,0-2 0,1-2 1,0-3-1,1-2 0,-1-3 0,1-2 1,-1-2-1,1-3 0,-1-3 1,-1-1-1,107-35 0,-105 24-94,0-2 0,-2-3-1,-1-3 1,-1-1 0,-2-3 0,-1-2-1,-1-2 1,-2-2 0,-2-2-1,-2-2 1,39-50 0,-36 34 247,-3-3 1,-2-2-1,-4-1 0,-2-2 1,-2-1-1,22-74 1,-36 86 120,-3-2 1,-1 0-1,-4 0 1,-2-1 0,-2 0-1,-3-1 1,-3 1 0,-7-67-1,4 100-29,-2 0-1,0 1 0,-2 0 0,0 0 0,-2 0 1,0 1-1,-2 0 0,-1 1 0,0 0 0,-2 1 1,-31-38-1,30 43-122,-2 0 0,1 1 1,-2 1-1,0 0 0,-1 2 0,0 0 1,-1 1-1,0 1 0,0 1 1,-1 0-1,-1 2 0,1 1 0,-34-6 1,2 5-202,0 2 0,0 2 0,0 3 0,0 2 1,0 2-1,-89 20 0,26 5-1692,-209 82-1,174-53-1733,21-15-1559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35:34.385"/>
    </inkml:context>
    <inkml:brush xml:id="br0">
      <inkml:brushProperty name="width" value="0.025" units="cm"/>
      <inkml:brushProperty name="height" value="0.025" units="cm"/>
    </inkml:brush>
  </inkml:definitions>
  <inkml:trace contextRef="#ctx0" brushRef="#br0">0 113 7015,'0'0'3240,"8"2"-2621,21 3 371,50 1-1,-46-4 149,66 11 0,-36 3-541,2-2-1,-1-4 1,87 4-1,373-41 1289,307-38-1095,2 64-64,-571 6-184,371-39-1,689-27 239,-170 50 10,-598 11-625,-519 2-2812,49 9-1,-65-8-4420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3.937"/>
    </inkml:context>
    <inkml:brush xml:id="br0">
      <inkml:brushProperty name="width" value="0.025" units="cm"/>
      <inkml:brushProperty name="height" value="0.025" units="cm"/>
    </inkml:brush>
  </inkml:definitions>
  <inkml:trace contextRef="#ctx0" brushRef="#br0">129 125 11339,'0'0'10191,"-3"-9"-7079,2 6-2880,0-1 0,0 1 0,-1-1 0,1 1 0,-1 0 0,0-1 0,0 1 0,0 0 0,0 0 0,-1 1 0,1-1 0,-1 0 0,-3-2 0,4 4-176,1 0 0,-1 0 0,0 0-1,0 0 1,0 0 0,0 1 0,0-1 0,0 1-1,0-1 1,0 1 0,0-1 0,0 1 0,0 0-1,-1 0 1,1 0 0,0 1 0,0-1 0,0 0 0,0 1-1,0-1 1,0 1 0,0 0 0,0-1 0,0 1-1,0 0 1,1 0 0,-1 1 0,0-1 0,1 0-1,-1 0 1,-2 3 0,1-1 6,0 0 0,1 0 0,-1 0-1,0 1 1,1-1 0,0 1 0,0 0 0,0-1-1,0 1 1,1 0 0,-1 0 0,1 0 0,0 0 0,0 1-1,0-1 1,1 0 0,0 7 0,0-8-33,0-1 0,0 0 0,0 1-1,0-1 1,1 0 0,-1 1 0,1-1 0,0 0 0,-1 0 0,1 1 0,0-1-1,1 0 1,-1 0 0,0 0 0,0 0 0,1 0 0,-1-1 0,1 1 0,0 0 0,-1-1-1,1 1 1,0-1 0,0 1 0,0-1 0,0 0 0,0 0 0,0 0 0,1 0 0,-1 0-1,0-1 1,0 1 0,3 0 0,3 0 34,1-1 0,-1 1 1,0-1-1,0-1 0,0 1 0,0-2 0,0 1 0,0-1 0,0 0 1,0-1-1,0 1 0,-1-2 0,1 1 0,11-8 0,-15 8-64,1 0 0,-1 0-1,0-1 1,-1 1 0,1-1-1,0 0 1,-1 0-1,0 0 1,0 0 0,0-1-1,-1 1 1,1-1-1,-1 0 1,0 0 0,-1 0-1,1 0 1,-1 0 0,0 0-1,0 0 1,0 0-1,-1 0 1,0-1 0,0 1-1,-1-6 1,1 9-170,-1 0 0,1-1-1,-1 1 1,1 0 0,-1 0 0,0 0 0,0 0 0,0 0 0,0 0 0,-1 0-1,1 1 1,0-1 0,-4-3 0,-12-9-4512,4 4-1424,8 4-1575</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5:44.343"/>
    </inkml:context>
    <inkml:brush xml:id="br0">
      <inkml:brushProperty name="width" value="0.025" units="cm"/>
      <inkml:brushProperty name="height" value="0.025" units="cm"/>
    </inkml:brush>
  </inkml:definitions>
  <inkml:trace contextRef="#ctx0" brushRef="#br0">0 268 6502,'0'0'6347,"13"1"-6571,96 3 18,-32-2 777,-1 3-1,100 19 1,-64-3-237,0-5 0,176 4 0,230-32 820,-407 4-1121,-2-6-1,124-30 0,208-76 74,-320 84-94,2 6 0,1 6 0,1 4-1,179-3 1,251 27 34,25-1 4,-556-3-32,1-2 1,-1 0-1,0-2 0,-1-1 1,1 0-1,32-14 0,-135 39 1973,-39 17-1880,-2-5-1,-191 25 0,-359 14-73,487-66 404,-307-32 0,-745-85 397,453 81-814,491 22-128,249 10 168,516 75-1539,12-39 232,-289-24 1452,175 3 370,470-39 0,-533 3-536,1 13 0,439 47-1,-534-14-448,733 70-8060,-709-86 4547</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01.510"/>
    </inkml:context>
    <inkml:brush xml:id="br0">
      <inkml:brushProperty name="width" value="0.025" units="cm"/>
      <inkml:brushProperty name="height" value="0.025" units="cm"/>
    </inkml:brush>
  </inkml:definitions>
  <inkml:trace contextRef="#ctx0" brushRef="#br0">170 0 3011,'0'0'21855,"5"16"-21310,2 14-448,-1 0 0,-1 1 0,-2 0 0,-1-1 0,-3 44 0,-10 3 63,-3 0 0,-3-1 0,-31 83 0,-14 59-3753,58-226-1264,-16-20 805,-1 4-1207</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01.852"/>
    </inkml:context>
    <inkml:brush xml:id="br0">
      <inkml:brushProperty name="width" value="0.025" units="cm"/>
      <inkml:brushProperty name="height" value="0.025" units="cm"/>
    </inkml:brush>
  </inkml:definitions>
  <inkml:trace contextRef="#ctx0" brushRef="#br0">79 118 9513,'-10'7'3673,"5"-3"-3223,0-1-167,0 1 0,1 0 0,-1 0 0,1 0 0,0 0 1,0 1-1,0 0 0,0-1 0,1 2 0,0-1 0,0 0 0,0 0 1,1 1-1,0 0 0,0-1 0,0 1 0,-1 9 0,2-10-135,1 0-1,-1 0 0,1 0 0,0 0 0,1 0 1,-1 0-1,1 1 0,0-1 0,0-1 0,1 1 0,-1 0 1,1 0-1,0 0 0,0-1 0,1 1 0,0-1 1,-1 0-1,1 0 0,1 0 0,-1 0 0,0 0 0,1 0 1,0-1-1,0 0 0,0 0 0,0 0 0,1 0 1,-1-1-1,1 0 0,0 0 0,-1 0 0,1 0 1,0-1-1,5 2 0,1-2 188,-1 0-1,0 0 1,1-1 0,-1 0 0,0-1-1,1 0 1,-1-1 0,0 0 0,0 0-1,0-1 1,0-1 0,-1 0-1,1 0 1,-1-1 0,0 0 0,0 0-1,16-13 1,5-9 135,0 0 0,-2-2-1,33-43 1,-31 35-655,9-11-1753,-16 14-2829,0 1-5333</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02.988"/>
    </inkml:context>
    <inkml:brush xml:id="br0">
      <inkml:brushProperty name="width" value="0.025" units="cm"/>
      <inkml:brushProperty name="height" value="0.025" units="cm"/>
    </inkml:brush>
  </inkml:definitions>
  <inkml:trace contextRef="#ctx0" brushRef="#br0">266 2 21588,'-10'-1'2883,"1"1"-2584,0 0 0,1 0 0,-1 1 0,0 0 0,0 0 0,1 1 0,-1 0 0,1 1 0,0 0 0,-1 0 0,1 1 0,1 0 0,-1 0-1,-9 8 1,2-1 118,1 1-1,1 0 0,0 1 0,-11 16 0,19-23-350,0 1 0,1-1 0,0 1 0,0 0 0,1 0 0,0 1 0,0-1 0,0 1 0,1 0 0,0 0-1,-1 12 1,3-19-63,0 0-1,0 0 0,0 1 0,0-1 0,0 0 1,0 0-1,0 0 0,0 1 0,1-1 0,-1 0 1,0 0-1,1 0 0,-1 0 0,1 0 0,-1 0 1,1 0-1,0 0 0,-1 0 0,1 0 0,0 0 0,0 0 1,0 0-1,0 0 0,-1-1 0,1 1 0,0 0 1,0-1-1,0 1 0,2 0 0,0 0 16,1 0-1,-1 0 1,1-1-1,-1 0 1,1 1-1,-1-1 1,1-1-1,-1 1 1,1 0-1,4-2 1,5-1 52,0-1 0,0 0 0,0-1 0,18-9 0,-3-4 2,-2 0 0,40-37 0,5-4-90,-71 79-116,-18 114 219,-3 50 97,18-92-182,3-34 0,-3-1 0,-13 71 0,15-124 0,1 0 0,-1-1 0,-1 1 0,1 0 0,-1 0 0,1-1 0,-1 1 0,0-1 0,0 1 0,-1-1 0,1 0 0,-1 0 0,0 0 0,1 0 0,-1 0 0,-1-1 0,-3 4 0,5-5 0,0 0 0,-1 0 0,0 0 0,1-1 0,-1 1 0,1 0 0,-1-1 0,0 0 0,0 0 0,1 1 0,-1-2 0,0 1 0,1 0 0,-1 0 0,0-1 0,1 0 0,-1 1 0,0-1 0,1 0 0,-1 0 0,1 0 0,0-1 0,-1 1 0,1-1 0,0 1 0,-3-4 0,-2-1 0,1 0 0,0 0 0,0-1 0,0 0 0,1 0 0,0-1 0,0 0 0,1 1 0,0-2 0,1 1 0,0 0 0,0-1 0,0 1 0,1-1 0,1 0 0,-1 0 0,1 0 0,1 0 0,0 0 0,1-14 0,1 8 0,0-1 0,0 1 0,2 0 0,0 0 0,0 0 0,1 0 0,1 1 0,1 0 0,0 0 0,1 1 0,10-14 0,5 1-429,1 1 1,1 1-1,1 1 1,2 1-1,0 2 0,43-24 1,-39 22-5226,-3 1-2124</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03.482"/>
    </inkml:context>
    <inkml:brush xml:id="br0">
      <inkml:brushProperty name="width" value="0.025" units="cm"/>
      <inkml:brushProperty name="height" value="0.025" units="cm"/>
    </inkml:brush>
  </inkml:definitions>
  <inkml:trace contextRef="#ctx0" brushRef="#br0">17 159 21140,'0'0'8659,"11"-4"-7581,8-3-864,-1-1 0,0 0-1,24-16 1,-37 21-174,-1 1 1,0-1-1,0 1 1,0-1-1,-1 0 1,1-1-1,-1 1 1,1-1-1,-1 1 0,0-1 1,0 0-1,-1 0 1,1 0-1,-1 0 1,0-1-1,0 1 1,-1-1-1,1 1 1,-1-1-1,0 0 1,0 1-1,0-1 0,0-7 1,-2 12-39,1-1 1,-1 0-1,1 1 1,-1-1-1,1 1 1,-1-1-1,1 1 1,-1-1-1,1 1 1,-1-1-1,0 1 1,1 0-1,-1-1 1,0 1-1,1 0 1,-1-1-1,0 1 1,1 0-1,-1 0 1,0 0-1,0 0 1,1 0-1,-1 0 1,0 0-1,0 0 1,1 0-1,-1 0 1,0 0-1,0 0 1,1 0-1,-2 1 1,-25 6-19,18-2 16,1 0 0,-1 1 0,1 0 0,0 1 0,1-1 0,0 2 0,0-1 0,0 1 0,1 0 0,0 0 0,-6 12 0,5-8 0,1-1 0,0 1 0,1 0 0,0 1 0,1-1 0,1 1 0,0 0 0,-2 18 0,5-29-30,0-1-1,-1 1 1,1-1 0,0 1-1,1 0 1,-1-1-1,0 1 1,0-1 0,1 1-1,-1-1 1,0 0 0,1 1-1,0-1 1,-1 1-1,1-1 1,0 0 0,0 1-1,-1-1 1,1 0 0,0 0-1,0 0 1,1 0-1,-1 0 1,0 0 0,0 0-1,2 1 1,1-1-153,-1 1 0,0-2 1,0 1-1,0 0 0,1-1 0,-1 1 0,0-1 1,1 0-1,-1 0 0,0-1 0,7 0 0,2-2-967,0 0-1,0-1 0,0 0 0,-1 0 0,21-12 0,11-14-7892</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03.841"/>
    </inkml:context>
    <inkml:brush xml:id="br0">
      <inkml:brushProperty name="width" value="0.025" units="cm"/>
      <inkml:brushProperty name="height" value="0.025" units="cm"/>
    </inkml:brush>
  </inkml:definitions>
  <inkml:trace contextRef="#ctx0" brushRef="#br0">112 0 16271,'0'0'12423,"-10"10"-10256,1-2-1594,-1 0-407,1 0 1,0 1 0,1 0-1,0 0 1,0 1 0,1 0-1,-12 22 1,19-31-183,-1 0 1,1 0 0,0 0-1,0 0 1,0 1-1,0-1 1,0 0-1,0 0 1,0 0-1,0 0 1,0 1-1,1-1 1,-1 0-1,1 0 1,-1 0-1,0 0 1,1 0-1,0 0 1,-1 0-1,1 0 1,0 0-1,-1 0 1,1 0-1,0 0 1,0 0-1,0-1 1,0 1-1,0 0 1,0 0-1,0-1 1,0 1-1,0-1 1,0 1-1,0-1 1,0 0-1,0 1 1,1-1-1,-1 0 1,0 0-1,0 0 1,0 1-1,2-2 1,68 8-1135,-47-7 809,-14 2 192,1 0 1,-1 0-1,0 1 0,0 0 0,0 0 0,11 6 0,-20-8 191,1-1-1,-1 1 1,0-1-1,1 1 1,-1 0-1,0 0 1,0-1 0,0 1-1,1 0 1,-1 0-1,0 0 1,0 0-1,0 1 1,0-1-1,-1 0 1,1 0-1,0 0 1,0 1-1,-1-1 1,1 0 0,-1 1-1,1-1 1,-1 1-1,0-1 1,1 0-1,-1 1 1,0-1-1,0 1 1,0-1-1,0 1 1,0-1 0,0 1-1,0-1 1,-1 1-1,1-1 1,-1 0-1,1 1 1,-1-1-1,1 0 1,-1 1-1,0-1 1,1 0-1,-1 0 1,0 1 0,0-1-1,0 0 1,0 0-1,0 0 1,0 0-1,0 0 1,-1 0-1,1-1 1,-2 2-1,-14 12 66,-1-2-1,-1 1 0,1-2 0,-2-1 0,0 0 0,0-2 1,0 0-1,-40 9 0,59-17-89,1 1-42,-1-1 1,1 0-1,0 0 1,-1 0-1,1 0 1,0 0-1,0 0 1,-1 0-1,1 1 1,0-1-1,-1 0 1,1 0-1,0 0 1,0 0-1,-1 0 1,1 0-1,0 0 1,-1 0-1,1-1 0,0 1 1,-1 0-1,1 0 1,0 0-1,0 0 1,-1 0-1,1 0 1,0-1-1,0 1 1,-1 0-1,1 0 1,0 0-1,0-1 1,-1 1-1,1 0 1,0 0-1,0 0 1,0-1-1,0 1 1,-1 0-1,1-1 1,0 1-1,0 0 1,0 0-1,0-1 1,0 1-1,0 0 1,0-1-1,0 1 0,0 0 1,0-1-1,0 1 1,0 0-1,0 0 1,0-1-1,0 1 1,0 0-1,0-1 1,0 1-1,0 0 1,1-1-1,0-22-7368</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05.114"/>
    </inkml:context>
    <inkml:brush xml:id="br0">
      <inkml:brushProperty name="width" value="0.025" units="cm"/>
      <inkml:brushProperty name="height" value="0.025" units="cm"/>
    </inkml:brush>
  </inkml:definitions>
  <inkml:trace contextRef="#ctx0" brushRef="#br0">292 316 3619,'0'0'12834,"-12"-4"-7159,2 0-5223,1 0 0,-1 1 0,1 1 0,-1 0 1,0 0-1,0 1 0,0 0 0,-1 0 0,1 1 1,0 1-1,0 0 0,0 0 0,0 1 0,0 0 1,1 0-1,-12 6 0,10-3-216,1 1 0,0 0 0,1 1 0,-17 14 0,23-18-207,0 0 0,0 0 0,0 0-1,0 1 1,1-1 0,-1 1 0,1 0 0,0-1 0,0 1 0,1 0 0,-1 0-1,1 0 1,0 0 0,0 1 0,0-1 0,0 6 0,1-10-28,0 1 1,0-1-1,0 1 0,0-1 1,0 1-1,0-1 1,0 1-1,0-1 0,1 0 1,-1 1-1,0-1 1,0 1-1,0-1 0,1 1 1,-1-1-1,0 1 1,1-1-1,-1 0 0,0 1 1,1-1-1,-1 0 1,1 1-1,-1-1 0,1 0 1,-1 0-1,0 1 1,1-1-1,-1 0 1,1 0-1,-1 0 0,1 0 1,0 1-1,23-2 90,20-15 231,-25 3-262,-2-1 1,0-1-1,0-1 1,-2 0-1,24-31 1,-39 47-71,0-1 1,0 1 0,0 0-1,0-1 1,0 1-1,1 0 1,-1-1 0,0 1-1,0 0 1,1 0-1,-1-1 1,0 1 0,0 0-1,1 0 1,-1-1-1,0 1 1,0 0 0,1 0-1,-1 0 1,0 0-1,1-1 1,-1 1 0,0 0-1,1 0 1,-1 0-1,0 0 1,1 0 0,-1 0-1,1 0 1,-1 0-1,0 0 1,1 0 0,-1 0-1,0 0 1,1 0-1,-1 0 1,0 0 0,1 1-1,4 15-344,-7 34 1,1-44 375,-11 79 52,6-56 308,-2 58 0,8-86-375,0-1 0,0 1 0,-1 0-1,1-1 1,0 1 0,0 0 0,0-1-1,0 1 1,1 0 0,-1 0-1,0-1 1,0 1 0,0 0 0,1-1-1,-1 1 1,0 0 0,0-1 0,1 1-1,-1-1 1,1 1 0,-1-1 0,0 1-1,1-1 1,-1 1 0,1-1 0,0 1-1,-1-1 1,1 1 0,-1-1-1,1 0 1,-1 1 0,1-1 0,0 0-1,-1 0 1,1 1 0,1-1 0,0 0 12,1 0 1,-1-1-1,1 1 1,-1-1-1,1 0 1,-1 0 0,0 0-1,1 0 1,-1 0-1,4-3 1,48-38 188,38-58-208,-32 32 0,-59 68 0,-1-1 0,0 1 0,1-1 0,-1 0 0,0 1 0,1-1 0,-1 1 0,1-1 0,-1 1 0,1-1 0,0 1 0,-1 0 0,1-1 0,-1 1 0,1 0 0,0-1 0,-1 1 0,1 0 0,0 0 0,-1-1 0,1 1 0,0 0 0,-1 0 0,1 0 0,0 0 0,0 0 0,-1 0 0,1 0 0,0 0 0,-1 0 0,1 1 0,1-1 0,-2 1 0,1 0 0,0 1 0,0-1 0,0 0 0,-1 0 0,1 1 0,-1-1 0,1 0 0,-1 1 0,0-1 0,1 1 0,-1-1 0,0 1 0,0 1 0,-3 59 0,3-59 0,-20 98 0,20-101 0,0 0 0,0 1 0,0-1 0,0 0 0,0 0 0,0 1 0,0-1 0,0 0 0,0 1 0,0-1 0,0 0 0,1 0 0,-1 1 0,0-1 0,0 0 0,0 0 0,0 1 0,1-1 0,-1 0 0,0 0 0,0 0 0,0 1 0,1-1 0,-1 0 0,0 0 0,0 0 0,1 0 0,-1 1 0,0-1 0,0 0 0,1 0 0,-1 0 0,0 0 0,0 0 0,1 0 0,-1 0 0,0 0 0,1 0 0,-1 0 0,0 0 0,1 0 0,-1 0 0,0 0 0,0 0 0,1 0 0,-1 0 0,0 0 0,0-1 0,1 1 0,-1 0 0,0 0 0,0 0 0,1 0 0,-1 0 0,0-1 0,1 1 0,16-9 0,13-11 0,39-36 0,-44 34 0,55-36 0,-79 57 0,1 1 0,-1-1 0,0 0 0,1 0 0,-1 0 0,1 1 0,-1-1 0,1 1 0,-1-1 0,1 1 0,-1 0 0,1 0 0,0-1 0,-1 1 0,1 0 0,-1 0 0,1 1 0,3-1 0,-4 1 0,0 0 0,-1-1 0,1 1 0,0 0 0,0 0 0,0-1 0,0 1 0,-1 0 0,1 0 0,0 0 0,-1 0 0,1 0 0,0 0 0,-1 0 0,1 0 0,-1 0 0,0 0 0,1 0 0,-1 1 0,0 0 0,1 8 0,0 1 0,-1 0 0,0 0 0,-3 16 0,2-12 0,-4 42 0,5-57 0,1 1 0,-1-1 0,0 1 0,1-1 0,-1 0 0,1 1 0,-1-1 0,1 0 0,-1 0 0,1 1 0,-1-1 0,1 0 0,-1 0 0,1 0 0,-1 1 0,1-1 0,-1 0 0,1 0 0,-1 0 0,1 0 0,-1 0 0,1 0 0,0 0 0,-1 0 0,1 0 0,-1-1 0,1 1 0,-1 0 0,1 0 0,-1 0 0,1-1 0,-1 1 0,1 0 0,-1 0 0,1-1 0,0 0 0,20-9 0,6-8-1016,43-38-1,-39 27-1524,-2-2-1,38-50 1,-39 42-1093,45-85 1,-26 13 2236,-43 98 1477,0-8 5496,-9 13-46,-9 17-3194,8-1-2083,0-1 1,0 1-1,1 0 0,1 0 1,-1 0-1,1 1 1,1-1-1,-1 1 0,2 0 1,-1 0-1,1 1 1,1-1-1,-2 15 0,1 9-133,1 0 0,6 52 0,-1-61-290,1 1 0,2-1 0,0-1 0,1 0-1,1 0 1,2 0 0,0-1 0,16 24-1,-58-90 1031,-63-65 0,20 26-156,74 83-704,-1 0 0,1-1 0,-1 1 0,1 0 0,-1-1 0,1 1 0,-1-1 0,1 1 0,-1-1 0,1 1 0,0-1 0,-1 1 0,1-1 0,0 1 0,0-1 0,-1 0 0,1 1 0,0-1 0,0 1 0,0-1 0,0 0 0,-1 1 0,1-1 0,0 0 0,0 1 0,0-1 0,0 1 0,1-1 0,-1 0 0,0 1 0,0-1 0,0 0 0,0 1 0,1-1 0,-1 1 0,0-1 0,1 1 0,-1-1 0,0 1 0,1-1 0,-1 1 0,1-1 0,-1 1 0,0-1 0,1 1 0,0-1 0,-1 1 0,1 0 0,-1-1 0,1 1 0,-1 0 0,1 0 0,-1-1 0,2 1 0,41-6 0,-28 5 0,71-13-2183,-39 2-4250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06.259"/>
    </inkml:context>
    <inkml:brush xml:id="br0">
      <inkml:brushProperty name="width" value="0.025" units="cm"/>
      <inkml:brushProperty name="height" value="0.025" units="cm"/>
    </inkml:brush>
  </inkml:definitions>
  <inkml:trace contextRef="#ctx0" brushRef="#br0">1 234 17713,'-1'0'4167,"3"-7"-2115,1 1-1483,1 1-1,0-1 1,0 0 0,0 1 0,1 0-1,-1 0 1,1 0 0,0 1 0,9-6-1,55-34 1537,-60 39-1825,-7 4-235,54-28 506,-53 28-541,0 0 0,0-1-1,0 1 1,0 0 0,0 1 0,1-1 0,-1 0 0,0 1-1,0 0 1,0 0 0,1 0 0,-1 0 0,0 0-1,0 1 1,1-1 0,3 3 0,-6-3-10,0 2 0,1-1 0,-1 0 0,0 0 0,-1 0 0,1 0 0,0 1 0,0-1 0,0 0 0,-1 1 0,1-1 0,-1 0 0,1 1 0,-1-1 0,1 1 0,-1-1 0,0 1 0,0-1 0,0 4 0,-1 36 0,0-27 0,-10 74 0,7-66 0,0 1 0,0 26 0,4-48 0,0 0 0,0 0 0,0 0 0,0-1 0,1 1 0,-1 0 0,0 0 0,0 0 0,0 0 0,1-1 0,-1 1 0,1 0 0,-1 0 0,0-1 0,1 1 0,-1 0 0,1 0 0,0-1 0,-1 1 0,1-1 0,-1 1 0,1-1 0,0 1 0,0-1 0,-1 1 0,3 0 0,25 1 0,-19-3 0,0-1 0,0 0 0,-1 0 0,14-7 0,-7 2 0,-1-2 0,0 0 0,0 0 0,-1-1 0,-1-1 0,0 0 0,0 0 0,-1-2 0,0 1 0,-1-1 0,-1-1 0,0 0 0,-1 0 0,9-20 0,-41 97 0,20-51 0,0 1 0,1-1 0,1 0 0,0 1 0,1-1 0,0 24 0,1-35 0,1 1 0,-1-1 0,1 0 0,0 1 0,0-1 0,0 0 0,-1 1 0,1-1 0,1 0 0,-1 0 0,0 0 0,0 0 0,0 0 0,0 0 0,1 0 0,-1-1 0,0 1 0,1 0 0,-1-1 0,1 1 0,-1-1 0,1 1 0,-1-1 0,1 0 0,-1 1 0,1-1 0,-1 0 0,1 0 0,-1 0 0,1-1 0,-1 1 0,1 0 0,0 0 0,1-2 0,5 2 0,-1-2 0,0 1 0,0-1 0,0 0 0,-1-1 0,9-3 0,-5 0 0,-1-1 0,0 0 0,-1 0 0,0-1 0,0 0 0,0 0 0,-1-1 0,10-17 0,-13 20 0,0 0 0,-1 0 0,0 0 0,0-1 0,0 1 0,-1-1 0,0 0 0,-1 0 0,1 1 0,-1-1 0,-1 0 0,1 0 0,-1 0 0,0 0 0,-2-9 0,2 16 0,0 0 0,0 0 0,0-1 0,-1 1 0,1 0 0,0 0 0,0 0 0,-1 0 0,1-1 0,0 1 0,0 0 0,-1 0 0,1 0 0,0 0 0,0 0 0,-1 0 0,1 0 0,0 0 0,0-1 0,-1 1 0,1 0 0,0 0 0,-1 0 0,1 0 0,0 1 0,0-1 0,-1 0 0,1 0 0,0 0 0,-1 0 0,1 0 0,0 0 0,0 0 0,-1 0 0,1 1 0,0-1 0,0 0 0,0 0 0,-1 0 0,1 0 0,0 1 0,0-1 0,0 0 0,-1 0 0,1 1 0,0-1 0,0 0 0,-11 11 0,7-5 0,0 0 0,1 1 0,-1-1 0,1 1 0,1 0 0,-1 0 0,1 0 0,1 0 0,-2 12 0,3-19 0,0 0 0,0 1 0,1-1 0,-1 0 0,0 1 0,1-1 0,-1 0 0,0 1 0,1-1 0,-1 0 0,1 1 0,-1-1 0,0 0 0,1 0 0,-1 0 0,1 1 0,-1-1 0,1 0 0,-1 0 0,0 0 0,1 0 0,-1 0 0,1 0 0,-1 0 0,1 0 0,-1 0 0,1 0 0,-1 0 0,1 0 0,-1 0 0,1 0 0,-1 0 0,0-1 0,1 1 0,-1 0 0,1 0 0,-1-1 0,1 1 0,-1-1 0,21-8 0,-12 3 0,-1 0 0,0-1 0,0-1 0,0 1 0,9-13 0,-14 66 0,-3-31 0,-1-8 0,1-1 0,0 1 0,0 0 0,1-1 0,0 1 0,0-1 0,3 8 0,-3-12 0,0 0 0,0 0 0,1 0 0,-1 0 0,1 0 0,-1 0 0,1-1 0,0 1 0,-1-1 0,1 1 0,0-1 0,0 0 0,0 0 0,0 1 0,0-2 0,0 1 0,0 0 0,1 0 0,-1-1 0,0 1 0,0-1 0,1 1 0,-1-1 0,0 0 0,4 0 0,4 0 0,0-1 0,0 1 0,0-2 0,-1 0 0,1 0 0,0 0 0,-1-1 0,1-1 0,-1 0 0,16-9 0,25-9 0,-61 32 0,-14 9 0,25-19 0,0-1 0,-1 1 0,1 0 0,0-1 0,-1 1 0,1-1 0,0 1 0,0 0 0,0-1 0,-1 1 0,1-1 0,0 1 0,0 0 0,0-1 0,0 1 0,0-1 0,0 1 0,0-1 0,0 1 0,0 0 0,0-1 0,0 1 0,0-1 0,0 1 0,0-1 0,0 1 0,0 0 0,0-1 0,1 1 0,-1-1 0,0 1 0,0 0 0,1-1 0,-1 0 0,9-11-49,0 1-1,1-1 1,0 1-1,1 1 1,16-14 0,11-9-1070,-18 12-3021,-2-1 0,0 0 1,22-36-1,-12 10-3863</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06.604"/>
    </inkml:context>
    <inkml:brush xml:id="br0">
      <inkml:brushProperty name="width" value="0.025" units="cm"/>
      <inkml:brushProperty name="height" value="0.025" units="cm"/>
    </inkml:brush>
  </inkml:definitions>
  <inkml:trace contextRef="#ctx0" brushRef="#br0">129 0 9993,'0'0'16021,"-4"11"-14767,-12 42 409,2 0 0,-7 60-1,14-54-1446,1 117-1,6-173-233,4 45-519,-4-47 521,1 1 0,-1 0-1,0 0 1,1-1 0,-1 1-1,1 0 1,0-1 0,-1 1 0,1-1-1,0 1 1,0 0 0,0-1 0,0 0-1,0 1 1,0-1 0,1 0 0,-1 1-1,0-1 1,1 0 0,-1 0 0,1 0-1,2 1 1,-4-2 25,1 0 0,-1 0 0,1 0 0,-1 0 0,1 0 0,-1 0 0,1 0 0,-1 0 0,1-1 0,-1 1 0,1 0 0,-1 0 0,1 0 0,-1-1 0,1 1 0,-1 0 0,0 0 0,1-1 1,-1 1-1,0-1 0,1 1 0,-1 0 0,0-1 0,1 1 0,-1-1 0,0 1 0,0 0 0,1-1 0,-1 1 0,0-1 0,0 1 0,0-1 0,0 1 0,0-1 0,1 0 0,2-21 114,-3 20-128,1-20-9,-1 0-1,-1 0 0,0 0 1,-2 0-1,-8-33 0,8 44 37,0 0-1,-1 1 1,0 0 0,-1 0-1,0 0 1,0 0-1,-1 1 1,-1 0-1,0 0 1,0 0-1,0 1 1,-1 0-1,-9-7 1,16 15-20,1 0 1,0 0 0,0 0-1,0 0 1,0-1 0,0 1-1,0 0 1,0 0 0,0 0-1,0 0 1,0 0-1,0 0 1,0-1 0,0 1-1,0 0 1,0 0 0,0 0-1,0 0 1,0 0 0,0-1-1,0 1 1,0 0 0,0 0-1,0 0 1,0 0 0,0 0-1,0 0 1,0-1-1,0 1 1,0 0 0,0 0-1,0 0 1,0 0 0,0 0-1,0 0 1,0 0 0,1-1-1,-1 1 1,0 0 0,0 0-1,0 0 1,0 0 0,0 0-1,0 0 1,0 0-1,1 0 1,-1 0 0,0 0-1,0 0 1,0 0 0,0 0-1,0 0 1,0 0 0,1 0-1,-1 0 1,0 0 0,0 0-1,0 0 1,0 0 0,0 0-1,1 0 1,-1 0 0,0 0-1,0 0 1,0 0-1,0 0 1,0 0 0,0 0-1,24-1 236,44 2-492,-38-1-905,-28 0 124,13 0 99,-10-1-2195,-4-8-10345</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06.931"/>
    </inkml:context>
    <inkml:brush xml:id="br0">
      <inkml:brushProperty name="width" value="0.025" units="cm"/>
      <inkml:brushProperty name="height" value="0.025" units="cm"/>
    </inkml:brush>
  </inkml:definitions>
  <inkml:trace contextRef="#ctx0" brushRef="#br0">0 1 17777,'0'0'6150,"50"35"-6343,-17-19-3202,7 2-5605</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4.468"/>
    </inkml:context>
    <inkml:brush xml:id="br0">
      <inkml:brushProperty name="width" value="0.025" units="cm"/>
      <inkml:brushProperty name="height" value="0.025" units="cm"/>
    </inkml:brush>
  </inkml:definitions>
  <inkml:trace contextRef="#ctx0" brushRef="#br0">143 1 17969,'0'0'7399,"-9"-1"-5221,-2 1-1800,1 1-1,0 0 0,0 0 1,0 0-1,-14 5 1,21-5-308,-1 0 0,1 0 0,0 0 1,0 0-1,1 0 0,-1 0 0,0 1 0,0 0 0,1-1 1,-1 1-1,1 0 0,-1 0 0,1 1 0,0-1 0,0 0 1,0 1-1,0-1 0,0 1 0,0 0 0,1 0 0,0-1 1,-1 1-1,1 0 0,0 0 0,-1 5 0,2-7-67,1 0 1,-1 0-1,0 0 0,1 0 0,-1 0 1,1 0-1,-1 0 0,1 0 0,-1-1 0,1 1 1,-1 0-1,1 0 0,0-1 0,-1 1 0,1 0 1,0-1-1,0 1 0,0-1 0,0 1 0,-1-1 1,1 0-1,0 1 0,0-1 0,0 0 1,0 1-1,0-1 0,0 0 0,0 0 0,0 0 1,0 0-1,2 0 0,42 3-61,-31-3-93,22 4-178,0 1 0,0 1 0,-1 2 0,50 18 0,-82-25 307,0 0-1,1 1 0,-2-1 1,1 1-1,0 0 1,0 0-1,0 0 0,-1 0 1,1 0-1,-1 0 1,3 4-1,-4-4 51,0-1 0,0 0 0,0 1 0,-1-1 0,1 1 0,-1-1 0,1 1 0,-1-1 0,1 1-1,-1-1 1,0 1 0,0 0 0,0-1 0,0 1 0,0-1 0,0 1 0,-1 2 0,0 0 95,-1 0-1,0 0 1,0-1 0,0 1-1,0-1 1,-1 1 0,1-1-1,-1 0 1,0 0 0,0 0-1,0-1 1,0 1 0,0-1-1,-1 1 1,1-1-1,-6 2 1,5-1-55,-7 3 15,-1 0 0,1-1 0,-1 0 0,0-1 0,-14 4 0,26-8-83,0 0 0,0-1 0,0 1 0,0 0 0,1 0 0,-1 0 0,0-1 0,0 1 0,0 0 0,0 0 0,0-1 0,0 1 0,0 0 0,0 0 0,0-1 0,0 1 0,0 0 0,0 0 0,0-1 0,0 1 0,0 0 0,0 0 0,0 0 0,0-1 0,-1 1 0,1 0 0,0 0 0,0-1 0,0 1 0,0 0 0,0 0 0,-1 0 0,1-1 0,0 1 0,0 0 0,0 0 0,0 0 0,-1 0 0,1 0 0,0 0 0,0-1 0,0 1 0,-1 0 0,1 0 0,0 0 0,0 0 0,-1 0 0,1 0 0,0 0 0,0 0 0,-1 0 0,1 0 0,0 0 0,0 0 0,-1 0 0,1 0 0,0 0 0,0 0 0,-1 0 0,1 0 0,0 0 0,0 1 0,-1-1 0,12-15-705,0 1 0,1 1 0,0 0 0,1 1 0,14-12 0,31-29-1994,-55 49 2548,51-60-1608,-50 58 2142,-1 0 0,1 1 1,-1-1-1,0 0 0,3-12 0,-14 114 4182,6-83-4369,1 0 1,1 0 0,0 1-1,0-1 1,5 22 0,-4-32-178,-1-1 0,1 0 1,-1 0-1,1 0 1,0 0-1,0 0 0,0 0 1,0 0-1,1 0 1,-1 0-1,0 0 0,1 0 1,-1-1-1,1 1 1,0 0-1,0-1 0,-1 0 1,1 1-1,0-1 1,0 0-1,0 0 0,0 0 1,0 0-1,1 0 1,-1-1-1,0 1 0,0-1 1,1 1-1,-1-1 1,0 0-1,0 0 0,1 0 1,-1 0-1,0 0 1,1-1-1,-1 1 0,0-1 1,0 1-1,0-1 1,4-2-1,-1 2-225,-1-1 0,0 0 0,1-1 0,-1 1 0,0-1 0,-1 1-1,1-1 1,0-1 0,-1 1 0,0 0 0,0-1 0,0 0 0,0 1 0,0-1 0,-1 0 0,3-7 0,0 2-756,-1-1 1,0 0-1,-1 0 1,0 0-1,-1 0 1,2-17-1,-2-22-6164</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07.289"/>
    </inkml:context>
    <inkml:brush xml:id="br0">
      <inkml:brushProperty name="width" value="0.025" units="cm"/>
      <inkml:brushProperty name="height" value="0.025" units="cm"/>
    </inkml:brush>
  </inkml:definitions>
  <inkml:trace contextRef="#ctx0" brushRef="#br0">219 5 22645,'-11'0'3641,"-8"-1"-2268,-163-2 2876,175 6-6842,14 3 639,13 4 420,61 15 1223,-45-16 233,1 3 0,41 19 1,-76-30 118,-1-1 0,1 1 0,-1 0 0,1 0 0,-1-1 0,0 1 1,1 0-1,-1 0 0,0 0 0,0 1 0,0-1 0,0 0 0,0 0 1,0 0-1,0 1 0,0-1 0,0 1 0,-1-1 0,1 1 1,0-1-1,-1 1 0,0-1 0,1 1 0,-1-1 0,1 3 0,-2-2 131,1 1 0,-1 0-1,0 0 1,1-1-1,-1 1 1,-1-1 0,1 1-1,0-1 1,0 1-1,-1-1 1,0 1 0,1-1-1,-3 3 1,-8 7 818,-1-1 1,0 1-1,-24 14 1,32-22-941,3-3-50,-6 5 0,0-1 0,0 1 0,0-2 0,-1 1 0,1-1 0,-15 4 0,23-8-17,0 0-1,-1 0 1,1 1-1,0-1 1,-1 0 0,1 0-1,0 0 1,-1 0-1,1 0 1,0 0-1,0 0 1,-1 0 0,1 0-1,0 0 1,-1 0-1,1 0 1,0 0 0,-1 0-1,1 0 1,0 0-1,0-1 1,-1 1-1,1 0 1,0 0 0,0 0-1,-1 0 1,1-1-1,0 1 1,0 0 0,-1 0-1,1 0 1,0-1-1,0 1 1,0 0-1,0 0 1,-1-1 0,1 1-1,0 0 1,0 0-1,0-1 1,0 1 0,0 0-1,0-1 1,0 1-1,0 0 1,0-1-1,0 1 1,0 0 0,0 0-1,0-1 1,0 1-1,0-1 1,3-10-4420,11-16-4969</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07.628"/>
    </inkml:context>
    <inkml:brush xml:id="br0">
      <inkml:brushProperty name="width" value="0.025" units="cm"/>
      <inkml:brushProperty name="height" value="0.025" units="cm"/>
    </inkml:brush>
  </inkml:definitions>
  <inkml:trace contextRef="#ctx0" brushRef="#br0">119 282 19955,'0'0'3368,"-11"10"-1024,9-8-2297,-15 14 776,1 0 0,-17 23 0,28-33-548,1 1 1,0-1 0,0 1 0,0 0 0,1 0 0,0 0 0,0 0-1,1 1 1,0-1 0,0 1 0,0 0 0,0 10 0,2-17-260,0 1 1,1-1-1,-1 1 1,0-1-1,0 1 0,1-1 1,-1 0-1,1 1 1,-1-1-1,1 0 1,-1 1-1,1-1 1,0 0-1,0 0 1,-1 1-1,1-1 1,0 0-1,0 0 0,0 0 1,0 0-1,1 0 1,1 1-1,0 0 9,0-1-1,1 0 1,-1 1-1,1-1 1,-1 0-1,1-1 1,-1 1-1,1-1 1,4 1-1,2-1 25,0 0 0,0-1 0,0 0 0,0-1 0,0 0 0,11-4 0,-8 0-47,0 0 1,0-2-1,-1 1 1,0-1-1,0-1 1,-1 0-1,0-1 1,-1 0-1,0-1 1,-1 0-1,0 0 1,0-1-1,-1 0 1,-1 0 0,10-22-1,-7 11-3,0-1 0,-2 0 0,-1-1 0,0 0 0,-2 0 0,-1 0 0,2-50 0,-6 71 1,0 1 0,0 0 0,0 0 0,-1 0 0,1-1 0,-1 1 0,0 0 0,0 0 0,0 0 0,0 0 0,0 0 0,-1 0 0,1 0 0,-1 0 0,0 1 0,0-1 0,0 0 0,0 1 0,0 0 0,-4-4 0,3 5 0,0-1 0,1 1 0,-1 0 0,0 0 0,0 0 0,0 1 0,0-1 0,0 1 0,0 0 0,0-1 0,0 1 0,0 0 0,0 1 0,0-1 0,0 1 0,0-1 0,0 1 0,0 0 0,0 0 0,0 0 0,0 0 0,-3 3 0,-5 2 0,2 0 0,-1 1 0,0 0 0,1 1 0,1 0 0,-1 0 0,-9 14 0,13-17 0,1 0 0,1 0 0,-1 0 0,1 1 0,0-1 0,0 1 0,0 0 0,1 0 0,0 0 0,0 0 0,0 0 0,1 0 0,0 1 0,1-1 0,-1 10 0,2-13 0,0 0 0,0-1 0,0 1 0,0-1 0,0 1 0,1-1 0,-1 0 0,1 1 0,0-1 0,0 0 0,0 0 0,0 0 0,4 3 0,39 26 0,-14-9 0,-23-16-189,-2 1 0,1 0 0,-1 0 0,0 0 0,0 1-1,-1 0 1,0 0 0,0 0 0,-1 1 0,0-1 0,0 1 0,-1 0 0,-1 0 0,1 1 0,-1-1 0,-1 0-1,0 1 1,0 15 0,-1-6-6692</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08.967"/>
    </inkml:context>
    <inkml:brush xml:id="br0">
      <inkml:brushProperty name="width" value="0.025" units="cm"/>
      <inkml:brushProperty name="height" value="0.025" units="cm"/>
    </inkml:brush>
  </inkml:definitions>
  <inkml:trace contextRef="#ctx0" brushRef="#br0">0 579 13229,'0'0'4340,"6"-11"-657,5-7-2315,2-1 1136,-2-2-1,0 1 0,8-26 1,-25 48-2338,-3 9-199,5-2 33,0-1 0,1 1 0,0 1 0,1-1 0,-1 0 0,2 1 0,-1-1 0,1 1 0,1-1 0,0 1 0,2 15 0,-2-24 0,1 0 0,-1 0 0,1 0 0,-1 0 0,1 0 0,0 0 0,0 0 0,-1 0 0,1 0 0,0-1 0,0 1 0,0 0 0,0-1 0,0 1 0,0 0 0,0-1 0,0 1 0,0-1 0,0 0 0,0 1 0,0-1 0,0 0 0,0 0 0,0 1 0,1-1 0,-1 0 0,0 0 0,0 0 0,0-1 0,0 1 0,0 0 0,0 0 0,1-1 0,-1 1 0,0 0 0,0-1 0,1 0 0,42-20 0,-28 9 0,0-2 0,-1 0 0,0-1 0,-2 0 0,1-1 0,-2 0 0,0-1 0,-1-1 0,-1 0 0,12-30 0,-25 118-1388,-4-39 1411,1 1 0,-2 54 0,8-86-9,0 1 0,0-1-1,0 1 1,0 0 0,0-1-1,0 1 1,0-1 0,0 1-1,0 0 1,0-1 0,0 1-1,1-1 1,-1 1-1,0 0 1,0-1 0,1 1-1,-1-1 1,0 1 0,1-1-1,-1 1 1,0-1 0,1 1-1,-1-1 1,1 0 0,-1 1-1,1-1 1,-1 1-1,1-1 1,-1 0 0,1 1-1,-1-1 1,1 0 0,-1 0-1,1 0 1,-1 1 0,2-1-1,26-9 454,22-29-136,-25 13-330,-2 0 0,0-1 1,-2-2-1,-1 0 0,-2-1 0,0-1 1,-2-1-1,-2 0 0,0-1 0,-2-1 1,-2 0-1,8-39 0,-18 72-1,-1 0 0,1 0 0,0 0 0,0 0 0,0 0 0,0 0 0,0 0 0,0 0 0,0 0 0,0 0 0,0 0 0,0 0 0,-1 0 0,1 0 0,0 0 0,0 0 0,0 0 0,0 0 0,0 0 0,0 0 0,0-1 0,0 1 0,0 0 0,0 0 0,0 0 0,0 0 0,0 0 0,0 0 0,-1 0 0,1 0 0,0 0 0,0 0 0,0 0 0,0 0 0,0 0 0,0-1 0,0 1 0,0 0 0,0 0 0,0 0 0,0 0 0,0 0 0,0 0 0,0 0 0,0 0 0,0 0 0,0 0 0,0 0 0,0-1 0,0 1 0,-8 12 0,-8 22 0,-44 119 0,-67 267 0,126-419 0,-15 87 0,15-79 0,0 0 0,1 1 0,-1-1 0,2 0 0,-1 0 0,2 1 0,1 9 0,-3-18 0,1-1 0,-1 1 0,0 0 0,0-1 0,0 1 0,0 0 0,1-1 0,-1 1 0,0-1 0,1 1 0,-1-1 0,0 1 0,1 0 0,-1-1 0,1 0 0,-1 1 0,1-1 0,-1 1 0,1-1 0,-1 1 0,1-1 0,-1 0 0,1 1 0,-1-1 0,1 0 0,0 0 0,-1 0 0,1 1 0,0-1 0,-1 0 0,1 0 0,0 0 0,-1 0 0,1 0 0,-1 0 0,1 0 0,0 0 0,-1 0 0,1 0 0,0-1 0,-1 1 0,1 0 0,0 0 0,-1-1 0,1 1 0,-1 0 0,1-1 0,0 0 0,2 0 0,-1-1 0,0 0 0,0 0 0,0 0 0,0 0 0,0 0 0,0-1 0,0 1 0,2-5 0,80-226 0,-26 65 0,-45 134 0,23-65 0,5 1 0,94-159 0,-135 255 0,1 1 0,0-1 0,-1 1 0,1 0 0,0-1 0,0 1 0,0 0 0,0 0 0,0-1 0,0 1 0,0 0 0,1 0 0,-1 0 0,0 0 0,0 0 0,1 1 0,-1-1 0,1 0 0,1 0 0,-2 2 0,-1-1 0,1 1 0,0 0 0,-1 0 0,1 0 0,-1 0 0,0 0 0,1 0 0,-1-1 0,0 1 0,1 0 0,-1 0 0,0 0 0,0 0 0,0 0 0,0 0 0,0 0 0,0 0 0,0 0 0,0 0 0,-1 2 0,-11 67 0,-46 107 0,33-110 0,4 0 0,2 1 0,-10 76 0,28-134 0,0-4 0,0 1 0,1 0 0,-1-1 0,2 1 0,0 9 0,-1-15 0,0-1 0,0 0 0,1 0 0,-1 0 0,0 0 0,0 0 0,0 1 0,0-1 0,1 0 0,-1 0 0,0 0 0,0 0 0,1 0 0,-1 0 0,0 0 0,0 0 0,0 0 0,1 0 0,-1 0 0,0 0 0,0 0 0,1 0 0,-1 0 0,0 0 0,0 0 0,0 0 0,1 0 0,-1 0 0,0 0 0,0 0 0,0 0 0,1-1 0,-1 1 0,0 0 0,0 0 0,0 0 0,1 0 0,-1 0 0,0-1 0,0 1 0,0 0 0,0 0 0,0 0 0,0-1 0,1 1 0,-1 0 0,0 0 0,0 0 0,0-1 0,0 1 0,0 0 0,0 0 0,0-1 0,0 1 0,0 0 0,0 0 0,0-1 0,8-12 0,-3-6 0,0-1 0,-2 1 0,0-1 0,-1 0 0,-2 0 0,-1-22 0,1 15 0,1-1 0,4-33 0,-4 60 0,-1 0 0,1 1 0,-1-1 0,1 0 0,-1 0 0,1 0 0,0 0 0,-1 1 0,1-1 0,0 0 0,0 0 0,0 1 0,-1-1 0,1 1 0,0-1 0,0 1 0,0-1 0,0 1 0,0 0 0,0-1 0,0 1 0,0 0 0,0 0 0,0-1 0,1 1 0,38-3 0,-14 1 0,-8-2 0,-1-1 0,1-2 0,-1 1 0,0-2 0,-1 0 0,0-1 0,0-1 0,28-23 0,-35 26 0,-1 0 0,0-1 0,0 0 0,-1 0 0,0-1 0,-1 0 0,0 0 0,0-1 0,-1 0 0,0 0 0,-1 0 0,0 0 0,0-1 0,-1 0 0,-1 1 0,2-14 0,-3 23 0,-1 0 0,0 0 0,0 0 0,0 1 0,0-1 0,0 0 0,0 0 0,0 0 0,0 0 0,0 1 0,-1-1 0,1 0 0,0 0 0,0 0 0,-1 1 0,1-1 0,0 0 0,-1 1 0,1-1 0,-2-1 0,-11 4 0,-14 24 0,9 1 0,1 1 0,1 1 0,1 0 0,2 1 0,1 1 0,1 0 0,2 0 0,1 1 0,-6 54 0,13-83 0,1-1 0,0 0 0,0 0 0,0 0 0,0 0 0,0 0 0,0 0 0,1 0 0,-1 0 0,1 0 0,-1 0 0,1 0 0,0 0 0,0 0 0,0 0 0,0 0 0,0 0 0,0-1 0,1 1 0,-1 0 0,0-1 0,1 1 0,2 1 0,-2-2 0,1 0 0,-1 0 0,1 0 0,0 0 0,0-1 0,-1 1 0,1-1 0,0 0 0,0 1 0,0-1 0,0 0 0,-1-1 0,1 1 0,0-1 0,0 1 0,0-1 0,3-1 0,4-2 0,0 0 0,0-1 0,-1-1 0,0 1 0,0-2 0,0 1 0,0-1 0,-1 0 0,0-1 0,-1 0 0,9-11 0,2-5 0,-1 0 0,26-51 0,-53 141 0,5-48 0,0 1 0,1 0 0,0 0 0,2 0 0,0 1 0,2-1 0,0 1 0,3 24 0,-2-43 3,-1 1 0,0-1 1,1 0-1,-1 0 0,1 0 0,-1 0 1,1 1-1,-1-1 0,1 0 0,0 0 0,0 0 1,-1 0-1,1 0 0,0-1 0,0 1 1,0 0-1,0 0 0,0-1 0,0 1 1,0 0-1,1-1 0,-1 1 0,0-1 0,0 1 1,0-1-1,0 0 0,1 1 0,-1-1 1,0 0-1,0 0 0,1 0 0,-1 0 0,0 0 1,0 0-1,1 0 0,-1-1 0,0 1 1,0 0-1,1-1 0,-1 1 0,0-1 1,1 0-1,2 0-66,0-1 0,0 0 0,0 0-1,0-1 1,-1 1 0,1-1 0,-1 1 0,0-1 0,0 0 0,6-7 0,8-22-3573,-1-7-3992</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09.326"/>
    </inkml:context>
    <inkml:brush xml:id="br0">
      <inkml:brushProperty name="width" value="0.025" units="cm"/>
      <inkml:brushProperty name="height" value="0.025" units="cm"/>
    </inkml:brush>
  </inkml:definitions>
  <inkml:trace contextRef="#ctx0" brushRef="#br0">25 0 12139,'-10'10'9546,"2"6"-7112,2-1 288,5 1-1152,1 0-994,3 0-447,10 1-161,4-6-2082,-1-1-3716,4-3-7078</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09.668"/>
    </inkml:context>
    <inkml:brush xml:id="br0">
      <inkml:brushProperty name="width" value="0.025" units="cm"/>
      <inkml:brushProperty name="height" value="0.025" units="cm"/>
    </inkml:brush>
  </inkml:definitions>
  <inkml:trace contextRef="#ctx0" brushRef="#br0">40 372 17809,'-6'9'3593,"3"-3"-2997,-1 0-44,0 0 1,0 0 0,1 1 0,0-1-1,0 1 1,1 0 0,0 0-1,0 0 1,-2 14 0,5-20-496,-1 0 1,1 0 0,0 0-1,0 0 1,-1 0 0,1 0 0,0-1-1,0 1 1,0 0 0,0 0-1,0-1 1,0 1 0,0 0-1,0-1 1,0 1 0,0-1 0,1 0-1,-1 1 1,0-1 0,0 0-1,0 0 1,1 1 0,-1-1-1,0 0 1,0 0 0,0 0-1,1-1 1,-1 1 0,2-1 0,43-4 538,-36 3-552,-1-1 0,0 0 0,0 0 0,-1-1 0,1 0 0,-1-1 0,0 0 0,0 0 0,0-1 0,-1 0 0,13-14 0,-9 8 98,-1-1 0,-1 0 0,0-1 0,-1 0 0,0 0 0,7-22 0,1-11 206,-3-1 0,-1 0 1,7-73-1,-18 95-348,-1 26 0,0 0 0,0 0 0,0 0 0,0 0 0,0-1 0,0 1 0,0 0 0,-1 0 0,1 0 0,0 0 0,0 0 0,0 0 0,0-1 0,0 1 0,0 0 0,0 0 0,0 0 0,0 0 0,-1 0 0,1 0 0,0 0 0,0 0 0,0-1 0,0 1 0,0 0 0,-1 0 0,1 0 0,0 0 0,0 0 0,0 0 0,0 0 0,0 0 0,-1 0 0,1 0 0,0 0 0,0 0 0,0 0 0,0 0 0,0 0 0,-1 0 0,1 0 0,0 0 0,0 0 0,0 1 0,0-1 0,0 0 0,-1 0 0,1 0 0,0 0 0,0 0 0,0 0 0,0 0 0,0 0 0,0 1 0,0-1 0,0 0 0,-1 0 0,1 0 0,-23 35 0,14-21 0,-18 29 0,2-7 0,2 1 0,2 0 0,2 2 0,1 0 0,-14 45 0,31-81 0,0-1 0,0 1 0,1 0 0,-1 0 0,0-1 0,1 1 0,0 0 0,0 0 0,0 0 0,0 0 0,0-1 0,0 1 0,1 0 0,-1 0 0,1 0 0,0-1 0,0 1 0,0 0 0,0-1 0,0 1 0,1-1 0,-1 1 0,1-1 0,0 0 0,0 0 0,2 3 0,3-1 0,0 0 0,1 0 0,-1-1 0,1-1 0,-1 1 0,1-1 0,0 0 0,8 1 0,-5-1-52,-7-2-65,0 0-1,0 1 1,0 0-1,0 0 1,0 0-1,0 0 0,-1 1 1,1-1-1,-1 1 1,1 0-1,-1 0 1,1 1-1,-1-1 1,0 0-1,3 4 1,2-7-7411,-3-10-1814</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09.995"/>
    </inkml:context>
    <inkml:brush xml:id="br0">
      <inkml:brushProperty name="width" value="0.025" units="cm"/>
      <inkml:brushProperty name="height" value="0.025" units="cm"/>
    </inkml:brush>
  </inkml:definitions>
  <inkml:trace contextRef="#ctx0" brushRef="#br0">1 165 15439,'0'0'9459,"8"2"-6080,-2 0-3142,1 0-1,-1-1 0,1 1 1,-1-1-1,1-1 0,-1 0 0,1 0 1,0 0-1,-1 0 0,1-1 1,-1 0-1,1-1 0,-1 0 1,0 0-1,1 0 0,-1 0 0,0-1 1,8-5-1,-5 1-236,0 0 0,0 0 0,-1-1 0,15-18 0,-20 22 0,0 0 0,0 0 0,0-1 0,-1 1 0,0-1 0,0 0 0,0 0 0,0 0 0,-1 0 0,0 0 0,0 0 0,1-10 0,-2 13 0,-1 1 0,1 0 0,0 0 0,-1 0 0,1 0 0,0-1 0,-1 1 0,0 0 0,1 0 0,-1 0 0,0 0 0,1 0 0,-1 0 0,0 0 0,0 0 0,0 1 0,0-1 0,0 0 0,0 0 0,0 1 0,0-1 0,0 0 0,0 1 0,0-1 0,0 1 0,0 0 0,-1-1 0,1 1 0,0 0 0,0 0 0,-1 0 0,1 0 0,0 0 0,0 0 0,0 0 0,-1 0 0,1 0 0,0 0 0,0 1 0,0-1 0,-3 1 0,-2 0 0,0 1 0,0-1 0,0 1 0,0 0 0,1 0 0,-1 1 0,-7 5 0,4-2 0,1 1 0,0 1 0,1-1 0,0 1 0,0 1 0,1-1 0,0 1 0,0 0 0,1 1 0,0-1 0,1 1 0,0 0 0,0 0 0,1 0 0,1 1 0,0-1 0,0 1 0,1-1 0,0 22 0,1-30 0,0 0 0,1 0 0,-1 0 0,1-1 0,0 1 0,-1 0 0,1 0 0,0 0 0,0 0 0,0-1 0,1 1 0,-1 0 0,0-1 0,1 1 0,-1-1 0,0 0 0,1 1 0,0-1 0,-1 0 0,4 2 0,0-1 0,0 0 0,0 0 0,0 0 0,0-1 0,0 0 0,0 0 0,11 1 0,-3-2 0,-1 0 0,0-1 0,0 0 0,1-1 0,-1 0 0,18-6 0,9-13-1655,-17 2-4575,-1-7-9876</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10.569"/>
    </inkml:context>
    <inkml:brush xml:id="br0">
      <inkml:brushProperty name="width" value="0.025" units="cm"/>
      <inkml:brushProperty name="height" value="0.025" units="cm"/>
    </inkml:brush>
  </inkml:definitions>
  <inkml:trace contextRef="#ctx0" brushRef="#br0">35 1 14286,'0'0'9128,"2"54"-8487,-3-11 768,-8 7-160,-1 5-800,2 4 63,2-3-320,4-5-128,2-7-352,0-11-1281,0-12-1410,0-12-801</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10.895"/>
    </inkml:context>
    <inkml:brush xml:id="br0">
      <inkml:brushProperty name="width" value="0.025" units="cm"/>
      <inkml:brushProperty name="height" value="0.025" units="cm"/>
    </inkml:brush>
  </inkml:definitions>
  <inkml:trace contextRef="#ctx0" brushRef="#br0">0 111 14221,'13'-10'3284,"0"-2"-2674,0 2 0,1 0 0,0 1 0,1 0 0,0 1 1,0 0-1,1 1 0,0 1 0,18-4 0,-10 6-134,0 0 0,1 2 0,0 1 0,-1 1 0,1 1 0,30 5-1,-52-6-459,-1 1 0,1-1 0,0 1-1,0 0 1,0 0 0,-1 0-1,1 1 1,0-1 0,-1 0-1,1 1 1,-1 0 0,1-1-1,-1 1 1,0 0 0,0 0 0,2 4-1,-3-5 66,0 1 0,0 0 0,0 0 0,0 0 1,-1 1-1,1-1 0,-1 0 0,1 0 0,-1 0 0,0 0 0,0 1 0,0-1 0,0 0 0,0 0 0,-1 0 0,1 0 0,-1 3 0,-2 4 219,-1-1 0,0 1 0,0-1 0,-1 0 0,0 0 0,0 0 0,-1 0 0,-9 8 0,-31 31 599,27-29-747,1 0 1,-30 41-1,38-34-1276,10-25 952,0 1 0,0-1 0,0 1 0,1-1-1,-1 1 1,0-1 0,0 1 0,0-1 0,0 1 0,1-1 0,-1 1 0,0-1-1,1 1 1,-1-1 0,0 0 0,1 1 0,-1-1 0,0 1 0,1-1 0,-1 0-1,1 0 1,-1 1 0,1-1 0,-1 0 0,0 1 0,1-1 0,0 0 0,3 1-793,-1-1 0,1 1 1,0-1-1,-1 0 0,1-1 1,0 1-1,0 0 1,-1-1-1,1 0 0,5-2 1,27-11-9916</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11.470"/>
    </inkml:context>
    <inkml:brush xml:id="br0">
      <inkml:brushProperty name="width" value="0.025" units="cm"/>
      <inkml:brushProperty name="height" value="0.025" units="cm"/>
    </inkml:brush>
  </inkml:definitions>
  <inkml:trace contextRef="#ctx0" brushRef="#br0">65 42 17136,'0'0'3716,"-2"9"-439,-20 49-56,14-41-2590,1 0-1,1 0 1,1 0-1,0 1 1,-4 33-1,9-50-621,-1-1-1,1 1 1,0-1-1,0 0 1,0 1-1,0-1 1,0 1-1,0-1 0,0 1 1,0-1-1,0 0 1,0 1-1,1-1 1,-1 1-1,0-1 0,0 0 1,0 1-1,0-1 1,0 1-1,1-1 1,-1 0-1,0 1 1,0-1-1,1 0 0,-1 1 1,0-1-1,1 0 1,-1 0-1,0 1 1,1-1-1,-1 0 0,0 0 1,1 1-1,-1-1 1,1 0-1,-1 0 1,0 0-1,1 0 1,-1 0-1,1 0 0,19-9 467,13-25 71,-25 25-524,-1-1 1,-1 1-1,0-1 0,0 0 0,-1-1 1,0 1-1,-1-1 0,0 0 0,-1 0 1,0 0-1,2-17 0,-18 46-38,11-15 4,1 0 0,0 0-1,1 1 1,-1-1 0,0 0 0,1 1-1,0-1 1,0 0 0,0 1 0,0-1 0,1 0-1,-1 1 1,1-1 0,1 5 0,-1-6 11,0-1 1,1 1 0,-1 0-1,0-1 1,1 0-1,-1 1 1,1-1 0,-1 0-1,1 0 1,-1 1 0,1-1-1,0-1 1,0 1 0,-1 0-1,1 0 1,0-1 0,0 1-1,0-1 1,0 1 0,0-1-1,0 0 1,0 0 0,0 0-1,4 0 1,2-1 9,1 0 0,-1-1-1,1 0 1,-1 0 0,1-1 0,-1 0 0,0 0 0,0-1 0,-1 0-1,1 0 1,-1-1 0,0 0 0,7-6 0,-5 4-1,-1 0-1,-1-1 1,1 0-1,-1 0 1,0 0 0,-1-1-1,0 0 1,-1 0 0,0-1-1,6-13 1,-24 55-8,8-20 0,0-1 0,1 2 0,0-1 0,0 0 0,2 1 0,-3 22 0,5-34 0,0 0 0,0 0 0,0 0 0,0 0 0,0 0 0,0-1 0,0 1 0,0 0 0,0 0 0,1 0 0,-1 0 0,0-1 0,1 1 0,-1 0 0,0 0 0,1-1 0,-1 1 0,1 0 0,-1 0 0,1-1 0,0 1 0,-1-1 0,1 1 0,0 0 0,-1-1 0,1 0 0,0 1 0,1 0 0,0-1 0,0 1 0,0-1 0,0 0 0,0 0 0,0 0 0,0 0 0,0 0 0,0 0 0,0-1 0,0 1 0,4-2 0,3-2 0,-1 1 0,1-1 0,-1-1 0,12-7 0,4-9 0,0 0 0,-1-1 0,-1-1 0,25-34 0,-47 57 0,0 0 0,0 0 0,0 0 0,0 1 0,0-1 0,-1 0 0,2 0 0,-1 0 0,0 0 0,0 0 0,0 1 0,0-1 0,0 0 0,0 0 0,0 0 0,0 0 0,0 1 0,0-1 0,0 0 0,0 0 0,0 0 0,0 0 0,1 0 0,-1 0 0,0 1 0,0-1 0,0 0 0,0 0 0,0 0 0,0 0 0,1 0 0,-1 0 0,0 0 0,0 0 0,0 0 0,0 0 0,0 0 0,1 0 0,-1 0 0,0 0 0,0 0 0,0 0 0,0 0 0,1 0 0,-1 0 0,0 0 0,0 0 0,0 0 0,0 0 0,0 0 0,1 0 0,-1 0 0,0 0 0,0 0 0,0 0 0,0 0 0,0 0 0,1 0 0,-1-1 0,0 1 0,0 0 0,0 0 0,0 0 0,0 0 0,0 0 0,0 0 0,0-1 0,1 1 0,0 24 0,-6 30 0,-4-17-336,5-27-55,1 0 0,1 0 0,0 0 0,0 1 0,1-1 0,0 0 1,1 1-1,1 13 0,9-36-8044,-1-9 641</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11.817"/>
    </inkml:context>
    <inkml:brush xml:id="br0">
      <inkml:brushProperty name="width" value="0.025" units="cm"/>
      <inkml:brushProperty name="height" value="0.025" units="cm"/>
    </inkml:brush>
  </inkml:definitions>
  <inkml:trace contextRef="#ctx0" brushRef="#br0">1 0 21300,'0'0'5990,"47"61"-10282,-18-45-801,4-5-5733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4.993"/>
    </inkml:context>
    <inkml:brush xml:id="br0">
      <inkml:brushProperty name="width" value="0.025" units="cm"/>
      <inkml:brushProperty name="height" value="0.025" units="cm"/>
    </inkml:brush>
  </inkml:definitions>
  <inkml:trace contextRef="#ctx0" brushRef="#br0">34 129 12139,'0'0'7843,"-6"9"-5302,-17 32-785,22-39-1713,1 0 0,-1-1 0,0 1 1,1 0-1,0 0 0,-1 0 0,1 0 0,0 0 1,0 0-1,0 0 0,0 0 0,0-1 0,0 1 0,1 0 1,-1 0-1,1 0 0,-1 0 0,1 0 0,0-1 0,-1 1 1,1 0-1,0 0 0,0-1 0,0 1 0,1-1 0,-1 1 1,0-1-1,1 1 0,-1-1 0,0 0 0,1 0 0,0 0 1,2 2-1,6 3-472,-1-1 1,2 0-1,-1 0 1,14 4 0,-13-5-435,31 11-5424,59 12 0,-38-13 7842,-52-7 7885,-12 7-5486,-14 19-3426,8-22 455,2 0-537,1 1 0,0-1-1,0 1 1,1-1 0,-1 14 0,3-23-394,1 0 1,-1 0-1,1 0 0,0 1 0,0-1 1,0 0-1,0 1 0,0-1 0,0 0 1,1 0-1,-1 0 0,1 1 0,0-1 1,-1 0-1,1 0 0,0 0 1,0 0-1,0 0 0,1 0 0,-1 0 1,0 0-1,1-1 0,-1 1 0,1 0 1,0-1-1,-1 1 0,1-1 0,0 0 1,0 0-1,0 1 0,0-1 1,0 0-1,4 1 0,7 0 4,0-1 1,0 0-1,1-1 0,-1 0 0,0-1 0,0-1 1,0 0-1,0 0 0,0-2 0,0 1 1,0-2-1,-1 0 0,0 0 0,0-1 0,20-13 1,-5 1 74,-1 0 0,-1-2 0,-1 0 1,0-2-1,31-37 0,-44 44-130,-1 1-1,0-1 1,-1-1-1,0 0 1,-2 0-1,7-18 1,-10 24-3,-1 0 1,-1 0-1,1 0 0,-2-1 1,1 1-1,-2 0 0,1-1 1,-1 1-1,-1-1 0,0 1 1,-4-19-1,4 26-12,0-1-1,0 1 1,-1-1 0,0 1-1,1 0 1,-1-1 0,0 1-1,0 0 1,-1 0 0,1 1-1,-1-1 1,1 0 0,-1 1-1,0-1 1,0 1 0,0 0-1,0 0 1,-1 0 0,1 1-1,0-1 1,-1 1 0,1 0 0,-1-1-1,1 2 1,-1-1 0,0 0-1,1 1 1,-1 0 0,0-1-1,0 1 1,1 1 0,-1-1-1,-4 2 1,-3-1 25,0 1 1,0 1-1,0 0 0,0 1 1,1 0-1,0 0 0,0 1 1,0 1-1,-17 12 0,14-8 30,1 1 1,0 0-1,0 1 0,2 0 0,-18 26 0,26-34-32,-1-1-1,1 1 1,1 1-1,-1-1 0,0 0 1,1 0-1,0 0 1,0 1-1,0-1 1,1 1-1,-1 6 1,2-8-7,-1 0 0,1 0 0,0-1 0,-1 1 0,1 0 0,0 0 0,1-1 0,-1 1 0,0 0 0,1-1 0,0 1 0,-1-1 1,1 0-1,0 0 0,0 0 0,0 0 0,1 0 0,-1 0 0,4 2 0,82 45-2108,-68-40 878,-1 1 1,1 1 0,-2 1-1,18 14 1,-30-21 963,-1-1 0,0 2 0,-1-1 0,1 1 0,-1-1 0,0 1 0,0 0 0,-1 0 0,0 1-1,0-1 1,0 1 0,-1 0 0,0 0 0,0-1 0,-1 1 0,1 13 0,-2 20-2352,-7-1-3080</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12.157"/>
    </inkml:context>
    <inkml:brush xml:id="br0">
      <inkml:brushProperty name="width" value="0.025" units="cm"/>
      <inkml:brushProperty name="height" value="0.025" units="cm"/>
    </inkml:brush>
  </inkml:definitions>
  <inkml:trace contextRef="#ctx0" brushRef="#br0">118 1 12364,'0'0'9192,"-5"8"-5706,-86 110 3203,90-117-6797,0 0 0,0 0-1,1 0 1,-1 0 0,0 0-1,1 0 1,-1 1 0,1-1-1,-1 0 1,1 0 0,-1 1-1,1-1 1,0 0 0,0 1 0,0-1-1,0 0 1,0 1 0,0-1-1,0 0 1,0 1 0,0-1-1,1 0 1,-1 0 0,0 1-1,1-1 1,-1 0 0,1 0-1,-1 1 1,1-1 0,0 0-1,0 0 1,-1 0 0,1 0-1,0 0 1,0 0 0,0 0-1,0 0 1,0 0 0,0-1-1,0 1 1,1 0 0,-1-1-1,0 1 1,2 0 0,7 3-1336,1-1 1,0 0-1,0 0 0,18 1 1,4 2-371,-22-3 1662,44 16-719,-53-19 1083,1 1-1,-1 0 0,0 0 1,0 0-1,0 0 1,-1 0-1,1 1 0,0-1 1,0 0-1,-1 1 1,1 0-1,-1-1 0,1 1 1,-1 0-1,1 0 1,-1 0-1,0-1 0,0 1 1,0 0-1,1 4 0,-2-4 92,0 0 0,-1 0 0,1 0 0,-1 0 0,1 0 0,-1-1 0,0 1 0,0 0 0,0 0 0,0-1 0,0 1 0,0-1 0,0 1 0,0-1 0,0 1 0,-1-1 0,1 0 0,-1 1-1,1-1 1,-1 0 0,1 0 0,-1 0 0,-2 1 0,-44 20 2139,46-21-2300,-12 3 183,1 0 1,-1 0-1,1-1 0,-16 1 1,-27-6-3101,31-5-3791</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12.669"/>
    </inkml:context>
    <inkml:brush xml:id="br0">
      <inkml:brushProperty name="width" value="0.025" units="cm"/>
      <inkml:brushProperty name="height" value="0.025" units="cm"/>
    </inkml:brush>
  </inkml:definitions>
  <inkml:trace contextRef="#ctx0" brushRef="#br0">4 0 11723,'0'0'14761,"0"9"-13806,-1 19 101,0-14-742,0 1 1,0 0-1,2 0 1,0 0-1,0 0 1,1 0-1,5 16 1,-6-29-300,0 0 1,0 0-1,0 0 0,0-1 1,1 1-1,-1 0 1,0-1-1,1 1 1,-1-1-1,1 1 0,0-1 1,-1 1-1,1-1 1,0 0-1,0 0 1,0 0-1,-1 0 0,1-1 1,0 1-1,4 1 1,-2-2 38,0 0 0,0 0 1,0 0-1,0 0 1,0-1-1,0 1 0,-1-1 1,1 0-1,0 0 0,5-3 1,6-3 112,-1-1 0,-1 0-1,0-1 1,18-14 0,17-20-167,31-24 0,-78 66 0,0 0 0,0 0 0,0 1 0,0-1 0,-1 1 0,1-1 0,0 0 0,0 1 0,0-1 0,0 1 0,0 0 0,0-1 0,0 1 0,0 0 0,1 0 0,-1 0 0,0 0 0,0 0 0,0 0 0,0 0 0,0 0 0,0 0 0,0 0 0,0 0 0,0 1 0,0-1 0,0 0 0,0 1 0,0-1 0,0 1 0,0-1 0,0 1 0,0 0 0,0-1 0,0 1 0,0 0 0,-1 0 0,1-1 0,0 1 0,-1 0 0,1 0 0,-1 0 0,1 0 0,0 0 0,-1 0 0,0 0 0,1 0 0,-1 0 0,0 0 0,0 0 0,1 0 0,-1 0 0,0 0 0,0 0 0,0 2 0,2 12 0,-1 0 0,0 0 0,-2 20 0,1-17 0,0-16 0,0-1 0,0 0 0,0 1 0,0-1 0,0 1 0,0-1 0,1 1 0,-1-1 0,0 1 0,1-1 0,-1 0 0,1 1 0,0-1 0,-1 0 0,1 0 0,0 1 0,0-1 0,0 0 0,1 2 0,-1-3 0,0 1 0,0-1 0,0 0 0,0 1 0,0-1 0,1 0 0,-1 0 0,0 0 0,0 0 0,0 0 0,0 0 0,0 0 0,0 0 0,0 0 0,0 0 0,0-1 0,0 1 0,0 0 0,0-1 0,2 0 0,6-4 0,0-1 0,0 0 0,0-1 0,9-9 0,-6 6 0,13-12 0,47-33 0,-68 52 0,1 0 0,0 0 0,0 0 0,1 1 0,-1 0 0,0 0 0,1 1 0,-1-1 0,1 1 0,-1 0 0,1 1 0,9-1 0,-13 2 0,-1-1 0,1 1 0,-1-1 0,0 1 0,1 0 0,-1 0 0,0 0 0,0 0 0,1 0 0,-1 0 0,0 0 0,0 0 0,0 0 0,0 1 0,-1-1 0,1 0 0,0 0 0,0 1 0,-1-1 0,1 1 0,-1-1 0,1 1 0,-1-1 0,0 1 0,1-1 0,-1 1 0,0-1 0,0 3 0,1 53 0,-1-45 0,-1 0-241,0-16-528,-2-22-2642,3 19 1463,-4-21-6001</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13.010"/>
    </inkml:context>
    <inkml:brush xml:id="br0">
      <inkml:brushProperty name="width" value="0.025" units="cm"/>
      <inkml:brushProperty name="height" value="0.025" units="cm"/>
    </inkml:brush>
  </inkml:definitions>
  <inkml:trace contextRef="#ctx0" brushRef="#br0">1 0 20692,'0'0'4164,"5"64"-5125,10-45-1698,5 1-1985,4 0-7432</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13.368"/>
    </inkml:context>
    <inkml:brush xml:id="br0">
      <inkml:brushProperty name="width" value="0.025" units="cm"/>
      <inkml:brushProperty name="height" value="0.025" units="cm"/>
    </inkml:brush>
  </inkml:definitions>
  <inkml:trace contextRef="#ctx0" brushRef="#br0">112 325 9833,'0'0'10501,"-6"8"-9930,-4 6-522,-49 78 2667,53-83-2201,1 1 0,0 0-1,1 0 1,0 0 0,1 0 0,0 1 0,1 0 0,-2 14 0,4-24-499,0-1 0,0 1 1,0 0-1,0-1 0,0 1 0,0 0 0,0-1 0,1 1 0,-1 0 1,0-1-1,0 1 0,1-1 0,-1 1 0,0 0 0,1-1 0,-1 1 1,1-1-1,-1 1 0,1-1 0,-1 1 0,1-1 0,-1 1 0,1-1 1,-1 0-1,1 1 0,0-1 0,-1 0 0,1 0 0,0 1 0,-1-1 1,1 0-1,0 0 0,-1 0 0,1 0 0,0 0 0,-1 1 0,1-1 1,0-1-1,-1 1 0,1 0 0,0 0 0,-1 0 0,1 0 0,0 0 1,-1-1-1,1 1 0,0-1 0,37-14 891,-15 1-673,-1-2 1,0 0 0,-1-1 0,-1-2-1,-1 0 1,27-33 0,-16 13 144,-1-2 1,39-75-1,-56 93-379,0 0 0,-2-1 0,0 0 0,-2-1 0,11-51 0,-48 125 0,-34 138 0,54-154 0,2 0 0,2 0 0,-3 63 0,7-94 0,1 0 0,0 0 0,0-1 0,0 1 0,0 0 0,0 0 0,1 0 0,-1-1 0,0 1 0,1 0 0,-1 0 0,1-1 0,0 1 0,0 0 0,0-1 0,-1 1 0,1-1 0,1 1 0,-1-1 0,0 0 0,0 1 0,0-1 0,1 0 0,-1 0 0,1 0 0,-1 0 0,1 0 0,-1 0 0,3 1 0,3-1 0,-1 0 0,1 0 0,-1-1 0,1 1 0,-1-2 0,1 1 0,6-2 0,-8 2-362,-1-1 0,1 0 0,-1 0 1,1 0-1,-1-1 0,0 0 0,6-2 0,23-24-7137,-17 6-2831</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13.724"/>
    </inkml:context>
    <inkml:brush xml:id="br0">
      <inkml:brushProperty name="width" value="0.025" units="cm"/>
      <inkml:brushProperty name="height" value="0.025" units="cm"/>
    </inkml:brush>
  </inkml:definitions>
  <inkml:trace contextRef="#ctx0" brushRef="#br0">1 157 6086,'0'0'17232,"1"9"-14509,-1-7-2614,0 0 1,0 0-1,0 0 1,0 0-1,0 0 1,1 0-1,-1 0 1,1 0-1,0 0 1,-1 0-1,1 0 1,0-1-1,0 1 1,0 0-1,0 0 1,0-1-1,1 1 1,-1-1-1,0 1 1,1-1-1,-1 0 1,1 1-1,0-1 1,-1 0-1,1 0 1,0 0-1,0 0 1,0 0-1,0 0 1,-1-1-1,1 1 1,0-1-1,0 1 1,0-1-1,0 0 1,0 0-1,0 0 1,0 0-1,1 0 1,2-1-1,5 1 7,0-1 1,0-1-1,0 0 0,-1 0 0,1-1 1,-1 0-1,0 0 0,1-1 0,-2-1 0,1 1 1,11-9-1,-15 10-74,0-1 0,0 1 0,-1-1 0,1 0 0,-1-1 0,0 1 1,0-1-1,0 0 0,-1 1 0,0-2 0,0 1 0,0 0 0,-1-1 0,1 1 0,-1-1 1,0 1-1,-1-1 0,0 0 0,2-12 0,-3 17-42,0 0 0,0-1 0,0 1 0,-1 0 0,1-1 0,0 1 0,-1 0 0,1-1 0,0 1 0,-1 0 0,0 0 0,1-1 0,-1 1 0,0 0 0,1 0 0,-1 0 0,0 0 0,0 0 0,0 0 0,0 0 0,0 0 0,0 0 0,0 1 0,0-1 0,0 0 0,-1 1 0,1-1 0,0 1 0,0-1 0,-1 1 0,1 0 0,0-1 0,-1 1 0,1 0 0,0 0 0,-1 0 0,1 0 0,0 0 0,-1 0 0,-1 0 0,-2 1 0,0 0 0,0-1 0,0 2 0,0-1 0,0 0 0,0 1 0,0 0 0,1 0 0,-9 5 0,1 3 0,1 1 0,-1-1 0,2 2 0,-1 0 0,2 0 0,0 1 0,0 0 0,1 0 0,1 1 0,0 0 0,1 0 0,0 1 0,1-1 0,1 1 0,0 1 0,1-1 0,-1 21 0,4-35 0,0 0 1,0 1-1,0-1 1,0 0-1,1 0 1,-1 0-1,0 1 1,1-1-1,-1 0 0,1 0 1,-1 0-1,1 0 1,-1 0-1,1 0 1,0 0-1,-1 0 1,1 0-1,0 0 0,0 0 1,0-1-1,0 1 1,0 0-1,2 1 1,0-1 0,0 0 0,0 1 0,0-1 0,0-1 0,1 1 0,-1 0 0,0-1 0,0 0 0,4 0 0,3 0-18,1-1-1,-1 0 0,0-1 0,1 0 0,11-4 1,24-16-1583,-1-8-4408,2-7-3499</inkml:trace>
  <inkml:trace contextRef="#ctx0" brushRef="#br0" timeOffset="1">601 1 18289,'0'0'8969,"-23"65"-6086,-3-22-930,-7 5-1280,-2 4-673,0-3 0,5-1 0,3-6 0,6-8 0,8-9 0,4-7 0,7-9 0,2-6 0,0-13-7495,0-13-1666</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14.068"/>
    </inkml:context>
    <inkml:brush xml:id="br0">
      <inkml:brushProperty name="width" value="0.025" units="cm"/>
      <inkml:brushProperty name="height" value="0.025" units="cm"/>
    </inkml:brush>
  </inkml:definitions>
  <inkml:trace contextRef="#ctx0" brushRef="#br0">10 1 25688,'0'0'3171,"-10"49"-96,10-18-2242,1 2-833,20 0 0,9 1 0,11-4 0,8-1 0,2-4 0,2 1 0,-4-5-577,-5-3-7718</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14.474"/>
    </inkml:context>
    <inkml:brush xml:id="br0">
      <inkml:brushProperty name="width" value="0.025" units="cm"/>
      <inkml:brushProperty name="height" value="0.025" units="cm"/>
    </inkml:brush>
  </inkml:definitions>
  <inkml:trace contextRef="#ctx0" brushRef="#br0">0 43 2530,'0'0'28956,"65"-20"-28123,-10 11-385,12 5-448,10-1 0,7 3 0,1-1 0,-3 3-256,-11 0-1826,-14 0-1313,-21 0-1154,-28 7-1536,-8 2-6439</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14.818"/>
    </inkml:context>
    <inkml:brush xml:id="br0">
      <inkml:brushProperty name="width" value="0.025" units="cm"/>
      <inkml:brushProperty name="height" value="0.025" units="cm"/>
    </inkml:brush>
  </inkml:definitions>
  <inkml:trace contextRef="#ctx0" brushRef="#br0">0 111 14542,'0'0'9705,"62"45"-7943,-4-45 288,13 0-737,12-10-705,6-7-447,-4-2-129,-9-3-289,-14 3-1024,-16-3-1986,-16 0-1954,-12-3-2658</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15.189"/>
    </inkml:context>
    <inkml:brush xml:id="br0">
      <inkml:brushProperty name="width" value="0.025" units="cm"/>
      <inkml:brushProperty name="height" value="0.025" units="cm"/>
    </inkml:brush>
  </inkml:definitions>
  <inkml:trace contextRef="#ctx0" brushRef="#br0">690 1 21140,'0'0'1698,"-90"95"960,34-26-448,-3 16-897,-8 6 449,-1 9-353,1 3-832,4-3-577,5-1 0,9-6 0,8-9-1025,5-12-3427,1-8-5894</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18.969"/>
    </inkml:context>
    <inkml:brush xml:id="br0">
      <inkml:brushProperty name="width" value="0.025" units="cm"/>
      <inkml:brushProperty name="height" value="0.025" units="cm"/>
    </inkml:brush>
  </inkml:definitions>
  <inkml:trace contextRef="#ctx0" brushRef="#br0">12 40 3011,'7'-4'12113,"-2"10"-4262,-2 23-1523,-7 50-7246,3-68 2460,-20 463-699,21-473-833,0 0 1,0 0-1,-1-1 0,1 1 0,0 0 0,0 0 0,0 0 0,0 0 0,0 0 0,1 0 0,-1-1 0,0 1 0,0 0 0,0 0 0,1 0 0,-1 0 0,0-1 0,1 1 0,-1 0 0,1 0 0,-1-1 0,1 1 0,-1 0 0,1-1 0,0 1 0,-1-1 0,1 1 0,0 0 0,1 0 0,-1-1 27,0-1-1,1 1 1,-1 0-1,1-1 1,-1 1 0,0-1-1,1 0 1,-1 1-1,0-1 1,0 0-1,0 0 1,1 1-1,-1-1 1,0 0-1,0 0 1,1-2-1,44-55 1013,-42 53-1023,45-64-26,-3-3 0,-4-1 0,-2-2 0,-4-1 0,33-101 0,-68 175 0,7-33-427,-11 31-354,-8 17-605,-26 35-11010,16-21 1954</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5.564"/>
    </inkml:context>
    <inkml:brush xml:id="br0">
      <inkml:brushProperty name="width" value="0.025" units="cm"/>
      <inkml:brushProperty name="height" value="0.025" units="cm"/>
    </inkml:brush>
  </inkml:definitions>
  <inkml:trace contextRef="#ctx0" brushRef="#br0">118 1 20595,'0'0'1965,"-3"12"-32,-4 12-996,0-1-278,0 0 0,2 0 0,1 1 1,0 0-1,2 0 0,0 27 0,3-49-654,0-1 0,0 1 0,-1 0 0,1-1 0,0 1 0,0-1 0,1 1 0,-1-1 0,0 1 0,0-1 0,1 0 0,-1 0 0,0 0 0,1 0 0,0 0 0,-1 0 0,1 0 0,-1 0 0,1 0 0,0-1 0,0 1 0,-1-1 0,1 1 0,0-1 0,0 0 0,0 0 0,3 0 0,61 1 20,-47-2-168,1 1-97,-5-1 4,0 1 0,0 1 1,0 0-1,21 5 0,-34-6 224,0 0-1,1 1 1,-1 0-1,0-1 1,0 1 0,1 0-1,-1 0 1,0 0-1,0 1 1,0-1 0,0 0-1,0 1 1,0-1 0,-1 1-1,1 0 1,0 0-1,-1-1 1,0 1 0,1 0-1,-1 0 1,0 0-1,0 1 1,0-1 0,0 0-1,0 0 1,0 1-1,-1-1 1,1 0 0,-1 1-1,0-1 1,0 0 0,0 1-1,0-1 1,0 4-1,-1-2 139,-1 0 0,1 0-1,-1 1 1,0-1 0,0 0-1,0-1 1,0 1-1,-1 0 1,0-1 0,0 1-1,0-1 1,0 0 0,0 0-1,0 0 1,-1 0-1,0-1 1,1 1 0,-1-1-1,-5 2 1,-11 6 540,0 0 0,-31 8 0,32-12-660,0-1 1,0-1-1,-1-1 0,0 0 0,0-2 0,-35-1 0,53 0-84,0 0 0,0 0-1,-1 0 1,1 0 0,0-1 0,0 1 0,-1-1 0,1 0-1,0 0 1,0 0 0,0 0 0,0 0 0,0 0-1,0 0 1,0-1 0,0 1 0,-1-2 0,2 2-98,0-1 0,1 1 0,-1 0 0,0-1 0,1 1 0,-1-1 1,1 1-1,-1 0 0,1-1 0,0 1 0,0-1 0,-1 1 0,1-1 1,0 1-1,0-1 0,1 0 0,-1 1 0,0-1 0,1-1 0,1-2-433,-1 1 0,1-1 0,0 1 0,1-1 0,-1 1 0,1 0 0,0 0-1,0 0 1,0 0 0,1 1 0,-1-1 0,1 1 0,0 0 0,5-3 0,28-15-8840</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19.947"/>
    </inkml:context>
    <inkml:brush xml:id="br0">
      <inkml:brushProperty name="width" value="0.025" units="cm"/>
      <inkml:brushProperty name="height" value="0.025" units="cm"/>
    </inkml:brush>
  </inkml:definitions>
  <inkml:trace contextRef="#ctx0" brushRef="#br0">0 243 9161,'0'0'18017,"9"3"-16651,-3-1-1232,1 0 0,-1 0 0,1-1 0,-1 0 0,1 0 0,0-1 0,-1 0 0,1 0 0,0 0 0,-1-1 0,1 0 0,0 0 0,-1 0 0,0-1 0,1 0 0,-1-1 0,0 1 0,0-1 0,0-1 0,7-4 0,-1-1-93,0-1 0,-2 0 0,1 0 0,-1-1 0,16-23 0,-22 27-42,1-1-1,-1 1 1,0-1-1,-1 0 1,0 0 0,0-1-1,-1 1 1,0 0-1,0-1 1,-1 1 0,1-12-1,-2 18-1,0 1 0,0 0 0,0 0 0,0-1-1,0 1 1,0 0 0,0 0 0,-1-1 0,1 1 0,0 0-1,-1 0 1,1-1 0,-1 1 0,1 0 0,-1 0 0,0 0-1,1 0 1,-1 0 0,0 0 0,0 0 0,0 0 0,0 0-1,0 0 1,0 1 0,0-1 0,0 0 0,0 0 0,0 1 0,0-1-1,0 1 1,0-1 0,-1 1 0,1 0 0,0-1 0,0 1-1,-1 0 1,1 0 0,0 0 0,0 0 0,-1 0 0,1 0-1,0 0 1,0 0 0,-1 0 0,1 1 0,0-1 0,0 0-1,0 1 1,-1-1 0,0 2 0,-4 0-6,-1 0-1,1 1 1,0 0-1,0 1 1,0-1 0,0 1-1,1 0 1,-8 7 0,-3 7 50,1 1 0,0 1 0,2 0 0,0 1 0,2 0 0,0 1 0,1 0 0,1 1 0,1 0 0,2 0 0,0 1 0,-5 44 0,11-67-34,0 0-1,0 0 1,0 0-1,0 0 0,0 0 1,0 0-1,0 0 1,0 0-1,0 0 0,1 0 1,-1 0-1,0 0 1,1-1-1,-1 1 0,1 0 1,-1 0-1,1 0 1,-1 0-1,1 0 0,0-1 1,-1 1-1,1 0 0,0-1 1,0 1-1,0 0 1,-1-1-1,1 1 0,0-1 1,0 1-1,0-1 1,0 1-1,0-1 0,0 0 1,0 0-1,0 1 1,0-1-1,0 0 0,0 0 1,0 0-1,0 0 0,0 0 1,0 0-1,0 0 1,0-1-1,0 1 0,0 0 1,0 0-1,1-1 1,6-2 45,-1 1 1,1-1 0,-1 0 0,1-1 0,6-4-1,24-18 42,50-44 0,-59 45-70,1 1 1,64-39 0,-93 62-25,-1 1 0,1-1 0,0 0 0,0 0 0,0 1 0,0-1 0,0 1 0,1-1 0,-1 1 0,0-1 0,0 1 0,0 0 0,0-1 0,1 1 0,-1 0 0,0 0 0,0 0 0,0 0 0,1 0 0,-1 0 0,0 0 0,0 0 0,0 1 0,1-1 0,-1 0 0,0 1 0,0-1 0,0 1 0,0-1 0,0 1 0,0 0 0,0-1 0,0 1 0,0 0 0,0 0 0,0-1 0,0 1 0,-1 0 0,1 0 0,0 0 0,-1 0 0,1 0 0,0 0 0,-1 1 0,0-1 0,1 0 0,-1 0 0,1 0 0,-1 0 0,0 0 0,0 1 0,0-1 0,0 0 0,0 0 0,0 1 0,0 0 0,0 12 0,0 0 0,-1-1 0,-5 26 0,4-33 0,0 9 0,0 0 0,-1 0 0,0 0 0,-1 0 0,-12 27 0,16-78 0,-1 17 0,8-131 0,-5 151-42,0 1 0,0-1 1,0 0-1,0 1 0,0-1 0,0 0 1,0 0-1,1 0 0,-1 0 0,0-1 1,1 1-1,-1-1 0,0 1 0,1-1 1,-1 0-1,1 0 0,-1 0 0,0 0 1,1 0-1,2-1 0,2 0-274,-1 0 0,1-1-1,-1 1 1,1-1 0,-1-1-1,8-3 1,-4 0-1143,0-1 0,0 0 0,-1-1-1,0 0 1,8-9 0,14-18-5721</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20.336"/>
    </inkml:context>
    <inkml:brush xml:id="br0">
      <inkml:brushProperty name="width" value="0.025" units="cm"/>
      <inkml:brushProperty name="height" value="0.025" units="cm"/>
    </inkml:brush>
  </inkml:definitions>
  <inkml:trace contextRef="#ctx0" brushRef="#br0">155 0 22421,'-5'10'1345,"-7"10"-367,2 1 0,1 0 0,0 1-1,1-1 1,2 2 0,-6 28 0,9-30-646,0 1 0,2-1 0,0 0 0,4 31 0,-3-48-331,0 0 1,1-1 0,-1 1 0,1 0 0,0 0 0,0-1-1,0 1 1,1 0 0,0-1 0,-1 1 0,1-1 0,0 0-1,0 0 1,1 1 0,-1-2 0,1 1 0,0 0 0,-1 0-1,1-1 1,5 4 0,-3-4-28,0 0-1,-1-1 1,1 1-1,0-1 1,0 0 0,0 0-1,0-1 1,0 1-1,0-1 1,0 0-1,0-1 1,0 1-1,0-1 1,0 0 0,6-2-1,-9 2-1,1 0 0,0 0 0,-1 1 0,1-1 0,0 1 0,0-1 0,0 1 0,0 0 0,-1 0 0,1 0-1,0 0 1,0 1 0,0-1 0,0 1 0,-1 0 0,1-1 0,0 1 0,-1 1 0,1-1 0,0 0 0,-1 1 0,0-1 0,1 1 0,2 2 0,-2 0 115,-1 1 1,0-1-1,0 1 1,0-1-1,0 1 1,-1-1-1,1 1 0,-1 0 1,-1 0-1,1 0 1,-1 0-1,1 0 1,-2 7-1,1-5-71,0-1 0,-1 0 0,1 0 0,-1-1 0,-1 1 0,1 0 0,-1 0 0,0 0 0,0-1 0,-1 1 0,1-1 0,-1 0 0,-1 0 0,1 0-1,-1 0 1,0 0 0,0-1 0,-6 6 0,3-5-12,0 0 1,0 0-1,-1 0 0,0-1 0,0-1 1,0 1-1,0-1 0,0-1 0,-1 0 0,1 0 1,-1 0-1,-10 0 0,9-2 6,1 1-1,-1-2 1,1 1 0,0-1-1,-1-1 1,1 1 0,-16-7-1,22 8-32,1-1 0,0 0 0,0 0 0,0 0 0,0 0 0,0 0 0,1 0 0,-1 0 0,0-1 0,0 1 0,1-1 0,-1 1 0,1-1 0,-1 0-1,1 0 1,0 1 0,0-1 0,-1 0 0,1 0 0,1 0 0,-1 0 0,0 0 0,0-1 0,1 1 0,-1 0 0,1 0 0,0 0 0,0 0 0,0-1-1,0 1 1,0 0 0,0 0 0,0-1 0,1 1 0,-1 0 0,1 0 0,0 0 0,1-4 0,1 1-901,0 1-1,0 0 1,1-1 0,-1 1-1,1 1 1,0-1-1,0 0 1,0 1 0,0 0-1,1 0 1,0 0 0,6-2-1,-3 0-869,22-13-5258</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20.740"/>
    </inkml:context>
    <inkml:brush xml:id="br0">
      <inkml:brushProperty name="width" value="0.025" units="cm"/>
      <inkml:brushProperty name="height" value="0.025" units="cm"/>
    </inkml:brush>
  </inkml:definitions>
  <inkml:trace contextRef="#ctx0" brushRef="#br0">53 53 14446,'0'0'6315,"2"-9"-1815,-1 8-3801,7-34 3725,-4 27-2722,-2 25-1021,-14 151-681,0 1 0,12-168 0,0 0 0,0-1 0,0 1 0,0 0 0,0 0 0,0-1 0,0 1 0,0 0 0,0-1 0,0 1 0,1 0 0,-1 0 0,0-1 0,0 1 0,1 0 0,-1-1 0,0 1 0,1 0 0,-1-1 0,1 1 0,-1-1 0,1 1 0,-1-1 0,2 2 0,12-7 0,12-26 0,-21 20 0,-1 0 0,0 0 0,0-1 0,-1 1 0,-1-1 0,0 0 0,0 0 0,-2 0 0,1 0 0,-1 0 0,-1 0 0,-2-15 0,2 21 0,0 1 0,0 0 0,0 0 0,0-1 0,-1 1 0,0 0 0,0 0 0,-1 1 0,1-1 0,-1 0 0,0 1 0,0-1 0,0 1 0,-1 0 0,1 0 0,-1 0 0,0 1 0,-1-1 0,1 1 0,0 0 0,-1 0 0,0 1 0,1-1 0,-1 1 0,0 0 0,0 1 0,0-1 0,-1 1 0,-7-2 0,13 4 0,0-1 0,0 0 0,1 0 0,-1 1 0,0-1 0,0 0 0,0 0 0,0 0 0,0 1 0,0-1 0,0 0 0,0 0 0,0 1 0,0-1 0,0 0 0,0 1 0,0-1 0,0 0 0,0 0 0,0 1 0,0-1 0,0 0 0,0 0 0,0 0 0,0 1 0,0-1 0,-1 0 0,1 0 0,0 1 0,0-1 0,0 0 0,0 0 0,-1 0 0,1 1 0,0-1 0,0 0 0,0 0 0,-1 0 0,1 0 0,0 0 0,0 0 0,0 1 0,-1-1 0,1 0 0,0 0 0,0 0 0,-1 0 0,1 0 0,0 0 0,0 0 0,-1 0 0,1 0 0,0 0 0,0 0 0,-1 0 0,1 0 0,-1 0 0,19 12 0,-9-8-392,0-2 1,0 1-1,0-1 0,0-1 0,12 1 1,-14-1-324,1-1 1,-1 0 0,0-1-1,1 1 1,-1-1 0,1-1-1,-1 1 1,0-1 0,0-1-1,0 1 1,12-7 0,3-7-8031</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21.940"/>
    </inkml:context>
    <inkml:brush xml:id="br0">
      <inkml:brushProperty name="width" value="0.025" units="cm"/>
      <inkml:brushProperty name="height" value="0.025" units="cm"/>
    </inkml:brush>
  </inkml:definitions>
  <inkml:trace contextRef="#ctx0" brushRef="#br0">84 114 448,'0'0'14985,"8"-8"-12091,-4 5-2533,34-33 2803,-37 34-2830,1 0 1,0 0-1,-1 0 0,1 0 0,-1 0 0,0-1 1,0 1-1,1-1 0,-2 1 0,1-1 0,0 1 0,0-1 1,-1 1-1,0-1 0,1 0 0,-1 1 0,0-1 0,0 0 1,0 1-1,-1-4 0,0 5-257,0 0 1,1 0-1,-1 0 1,0 0-1,0 0 1,0 0-1,0 1 1,0-1-1,0 0 1,0 1-1,0-1 1,0 1-1,0-1 1,0 1-1,0-1 1,0 1-1,0 0 1,0 0-1,0-1 1,-1 1-1,1 0 1,0 0-1,0 0 1,0 0-1,0 0 1,-1 1-1,1-1 1,0 0-1,-1 1 1,-36 11 624,31-6-686,0 0 1,1 1-1,-1 0 1,2 0-1,-1 0 1,1 1-1,0-1 1,0 1-1,1 1 1,0-1-1,0 0 1,1 1-1,0 0 1,1 0-1,0 0 1,0 0-1,1 0 1,0 0-1,1 1 1,-1-1-1,3 15 1,-1-22-16,-1-1 0,0 0 0,1 1 0,-1-1 0,0 0 0,1 0 0,0 1 0,-1-1 0,1 0 0,0 0 0,0 0 0,-1 0 0,1 0 0,0 0 0,0 0 0,0 0 1,0 0-1,0 0 0,1 0 0,-1-1 0,0 1 0,0 0 0,0-1 0,2 1 0,0 0 14,0-1-1,0 1 1,0-1 0,1 0-1,-1 0 1,0 0 0,0 0-1,0-1 1,0 1 0,4-2-1,1 0 24,0-1-1,0 0 0,0 0 0,0-1 1,-1 0-1,1-1 0,6-5 1,-3 1-36,-1 0 0,0-1-1,-1 0 1,0-1 0,-1 0 0,0 0 0,0-1 0,-1 0 0,-1 0 0,6-14 0,-22 58-2,1 0 0,2 1 0,-5 62 0,12-94 0,0 0 0,0-1 0,-1 1 0,1 0 0,0 0 0,0 0 0,0 0 0,0-1 0,1 1 0,-1 0 0,0 0 0,0 0 0,0 0 0,1-1 0,-1 1 0,0 0 0,1 0 0,-1-1 0,1 1 0,-1 0 0,1-1 0,-1 1 0,1 0 0,-1-1 0,1 1 0,0-1 0,-1 1 0,1-1 0,0 1 0,-1-1 0,1 1 0,0-1 0,0 0 0,0 1 0,2-1 0,-1 0 0,0-1 0,0 1 0,1-1 0,-1 1 0,0-1 0,0 0 0,0 0 0,0 0 0,0 0 0,0 0 0,3-2 0,7-6 0,-1 0 0,0-1 0,10-11 0,1-6 0,-1-1 0,-1-1 0,-1-1 0,-2 0 0,18-44 0,-44 148 0,4-49 0,-12 62 0,16-78 0,0-1 0,0 1 0,1 0 0,1-1 0,-1 1 0,1-1 0,4 15 0,-5-22 0,1 0 0,-1 0 0,1 0 0,-1 0 0,1 0 0,0 0 0,0 0 0,-1 0 0,1-1 0,0 1 0,0 0 0,0 0 0,0-1 0,0 1 0,0 0 0,0-1 0,0 1 0,0-1 0,0 1 0,0-1 0,1 0 0,-1 0 0,0 1 0,0-1 0,0 0 0,0 0 0,1 0 0,-1 0 0,0 0 0,0 0 0,0-1 0,1 1 0,-1 0 0,0 0 0,0-1 0,0 1 0,0-1 0,0 1 0,1-2 0,4 0 0,0-1 0,0 0 0,-1 0 0,1-1 0,-1 1 0,5-5 0,14-20 0,0 0 0,-2-1 0,-1-1 0,-1-1 0,-2-1 0,15-35 0,-42 114 0,0-21 0,0 1 0,2 0 0,1 0 0,1 0 0,-2 54 0,7-81 1,0 0-1,0 1 1,0-1 0,0 0-1,0 1 1,0-1-1,0 0 1,0 1 0,0-1-1,0 0 1,0 1 0,0-1-1,1 0 1,-1 1-1,0-1 1,0 0 0,0 0-1,0 1 1,1-1 0,-1 0-1,0 0 1,0 1 0,1-1-1,-1 0 1,0 0-1,0 0 1,1 1 0,-1-1-1,0 0 1,1 0 0,-1 0-1,0 0 1,1 0 0,-1 0-1,0 0 1,1 0-1,-1 1 1,0-1 0,1 0-1,0-1 1,17-6-63,14-16-1167,19-35-9902,-28 24 1330</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22.403"/>
    </inkml:context>
    <inkml:brush xml:id="br0">
      <inkml:brushProperty name="width" value="0.025" units="cm"/>
      <inkml:brushProperty name="height" value="0.025" units="cm"/>
    </inkml:brush>
  </inkml:definitions>
  <inkml:trace contextRef="#ctx0" brushRef="#br0">138 285 9929,'0'0'8173,"-11"11"-4457,-1 1-3067,-57 66 3965,64-70-4188,-1-1 1,1 1 0,1 0-1,-1 0 1,1 0 0,1 0-1,-1 1 1,2 0 0,-1 0-1,-1 10 1,4-17-413,0 0 0,0 0-1,0 0 1,0 0 0,0-1 0,1 1-1,-1 0 1,1 0 0,-1 0 0,1 0-1,0 0 1,0-1 0,0 1 0,0 0-1,0-1 1,0 1 0,0 0 0,0-1-1,1 0 1,-1 1 0,0-1 0,1 0 0,-1 1-1,1-1 1,0 0 0,-1 0 0,1 0-1,0-1 1,0 1 0,0 0 0,-1-1-1,1 1 1,0-1 0,0 1 0,0-1-1,0 0 1,0 0 0,0 0 0,2 0-1,6 0-5,0 0 0,0-1-1,-1 0 1,1-1-1,0 0 1,17-5-1,-8-2 17,0 0 0,0-1 0,-1-1 0,0 0 0,-1-2 0,0 0-1,-1-1 1,23-25 0,-16 13 11,-2-1 0,0-1 0,-2-1 0,24-47 0,-34 58-35,-1 0 0,9-36 0,-15 47 0,0 0 0,-1 0 0,0-1 0,0 1 0,-1 0 0,0-1 0,0 1 0,0 0 0,-1-1 0,-3-12 0,3 18 0,0 1 0,0-1 0,0 1 0,0-1 0,0 1 0,0 0 0,0-1 0,0 1 0,0 0 0,-1 0 0,1-1 0,-1 1 0,1 0 0,-1 0 0,1 1 0,-1-1 0,1 0 0,-1 1 0,0-1 0,1 0 0,-1 1 0,0 0 0,0-1 0,1 1 0,-1 0 0,0 0 0,0 0 0,1 0 0,-1 0 0,0 1 0,0-1 0,1 0 0,-1 1 0,0 0 0,1-1 0,-4 2 0,-3 1 0,1 0 0,-1 1 0,1 0 0,-1 0 0,1 0 0,-11 10 0,-4 6 0,0 2 0,-24 32 0,37-43 0,1 1 0,0-1 0,1 1 0,1 0 0,0 1 0,0 0 0,-5 20 0,10-31 1,1-1 1,-1 1-1,1 0 1,0-1-1,-1 1 0,1 0 1,0-1-1,0 1 1,0 0-1,0 0 1,1-1-1,-1 1 0,0 0 1,1-1-1,-1 1 1,1 0-1,-1-1 0,1 1 1,0-1-1,0 1 1,0-1-1,0 1 0,0-1 1,0 1-1,0-1 1,0 0-1,0 0 0,1 0 1,-1 0-1,1 0 1,-1 0-1,1 0 1,-1 0-1,1 0 0,-1-1 1,1 1-1,-1 0 1,1-1-1,0 0 0,1 1 1,9 1-28,0-1 0,0-1 0,0 0 0,23-3 0,-12 2-148,11-3-959,-19 2 681,-1 0 0,0 1 0,1 1-1,15 2 1,-28-2 428,0 0 1,0 0-1,1 1 1,-1-1-1,0 1 1,0-1-1,0 1 1,0 0-1,0 0 1,0 0-1,0 0 0,0 0 1,0 1-1,0-1 1,-1 0-1,1 1 1,0-1-1,-1 1 1,0 0-1,1 0 1,-1-1-1,0 1 0,0 0 1,0 0-1,0 0 1,0 0-1,0 0 1,0 0-1,-1 1 1,1-1-1,0 4 1,-1 8 365,0 0 1,-1 0 0,-1 1 0,0-1 0,-1-1 0,-8 25 0,1-3-192,10-33-147,-1 0 0,1 0-1,-1 0 1,1 0 0,-1-1-1,1 1 1,0 0 0,0 0-1,0 0 1,0 0-1,1 0 1,0 3 0,-1-4-68,0-1 0,0 0 0,1 0 0,-1 1 0,0-1 0,1 0 0,-1 0-1,0 0 1,1 0 0,-1 1 0,0-1 0,1 0 0,-1 0 0,1 0 0,-1 0 0,0 0 0,1 0 0,-1 0 0,0 0 0,1 0 0,-1 0 0,1 0 0,-1 0 0,0 0 0,1 0 0,-1 0 0,0-1 0,1 1 0,-1 0 0,0 0 0,1 0 0,-1-1-1,0 1 1,1 0 0,-1 0 0,0-1 0,37-35-12828,-17 11-2499</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22.920"/>
    </inkml:context>
    <inkml:brush xml:id="br0">
      <inkml:brushProperty name="width" value="0.025" units="cm"/>
      <inkml:brushProperty name="height" value="0.025" units="cm"/>
    </inkml:brush>
  </inkml:definitions>
  <inkml:trace contextRef="#ctx0" brushRef="#br0">43 96 19731,'0'0'12022,"6"-9"-11878,-2 2-124,-1 3-5,1-1-1,-1 0 0,-1 0 1,1 0-1,-1-1 0,0 1 1,0 0-1,-1-1 0,1 1 0,-1-1 1,0-7-1,-1 13-14,0-1 1,0 1-1,0 0 1,0-1-1,-1 1 1,1-1-1,0 1 0,0-1 1,0 1-1,-1 0 1,1-1-1,0 1 1,-1-1-1,1 1 0,0 0 1,-1 0-1,1-1 1,0 1-1,-1 0 0,1-1 1,-1 1-1,1 0 1,0 0-1,-1 0 1,1-1-1,-1 1 0,1 0 1,-1 0-1,1 0 1,-1 0-1,1 0 1,-1 0-1,1 0 0,0 0 1,-1 0-1,1 0 1,-1 0-1,1 0 0,-1 0 1,1 1-1,-1-1 1,1 0-1,-1 0 1,1 0-1,0 1 0,-1-1 1,1 0-1,-1 1 1,-21 12 197,18-8-182,0 0 1,0 1-1,0-1 0,1 1 1,0-1-1,0 1 0,0 0 1,1 0-1,0 1 0,0-1 1,1 0-1,-1 1 0,2-1 1,-1 1-1,1 9 0,0-16-12,1 1-1,-1 0 1,1-1-1,0 1 1,-1 0-1,1-1 1,0 1-1,-1-1 1,1 1-1,0-1 1,0 0-1,0 1 1,-1-1-1,1 0 0,0 0 1,0 1-1,0-1 1,0 0-1,0 0 1,0 0-1,-1 0 1,1 0-1,2 0 1,28-1 101,-24 0-96,45-6-301,-40 4 218,-1 1 0,1 1 1,22-1-1,-33 2 80,-1 1 0,1-1 0,0 1 0,0-1 1,0 1-1,-1 0 0,1-1 0,0 1 0,-1 0 0,1 0 1,-1-1-1,1 1 0,0 0 0,-1 0 0,0 0 0,1 0 1,-1 0-1,0 0 0,1-1 0,-1 1 0,0 0 0,0 0 1,0 0-1,0 0 0,0 0 0,0 0 0,0 0 0,0 0 1,0 0-1,0 0 0,0 0 0,-1 1 0,-5 40 223,5-34-118,11-34-67,-6 15-44,-1 0 0,-1 1 0,1-1 0,-2 0 0,0 0 0,0-18 0,3 28 0,-1 0 0,1 0 0,-1 0 0,1 1 0,-1-1 0,1 1 0,0 0 0,-1 0 0,5 1 0,-3-1 0,13-1-1763,-1 0-1,35-6 1,-19-3-5727</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23.557"/>
    </inkml:context>
    <inkml:brush xml:id="br0">
      <inkml:brushProperty name="width" value="0.025" units="cm"/>
      <inkml:brushProperty name="height" value="0.025" units="cm"/>
    </inkml:brush>
  </inkml:definitions>
  <inkml:trace contextRef="#ctx0" brushRef="#br0">1 0 9897,'0'0'2851,"2"0"-2723</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24.287"/>
    </inkml:context>
    <inkml:brush xml:id="br0">
      <inkml:brushProperty name="width" value="0.025" units="cm"/>
      <inkml:brushProperty name="height" value="0.025" units="cm"/>
    </inkml:brush>
  </inkml:definitions>
  <inkml:trace contextRef="#ctx0" brushRef="#br0">75 0 13164,'0'0'15258,"-4"11"-14394,-7 26-269,2 0 0,2 1 0,2 0 0,-2 73 0,1-14-89,-19 121-506,27-227 0,0 0 0,1 1 0,0-1 0,1 1 0,4-9 0,10-24 0,37-160 0,-15 46 0,-39 150 0,1 0 0,0 0 0,0 0 0,0 0 0,1 0 0,0 0 0,0 1 0,0-1 0,0 1 0,8-7 0,-9 9 0,0 0 0,0 1 0,0-1 0,1 1 0,-1 0 0,0 0 0,1 0 0,-1 0 0,1 0 0,0 1 0,-1-1 0,1 1 0,-1 0 0,1-1 0,0 1 0,-1 0 0,1 1 0,0-1 0,-1 0 0,1 1 0,-1-1 0,1 1 0,0 0 0,2 1 0,-3-1 0,0-1 0,0 1 0,-1 0 0,1 0 0,0-1 0,0 1 0,-1 0 0,1 1 0,0-1 0,-1 0 0,1 0 0,-1 1 0,1-1 0,-1 1 0,0-1 0,0 1 0,0 0 0,0-1 0,0 1 0,0 0 0,0 0 0,1 3 0,-2-2 0,0-1 0,0 1 0,-1-1 0,1 1 0,-1-1 0,1 1 0,-1-1 0,0 1 0,0-1 0,0 1 0,0-1 0,0 0 0,0 0 0,-1 0 0,-1 3 0,-8 7 0,0 0 0,-1-1 0,0 0 0,-16 11 0,27-21 0,-23 17 0,11-6 0,0-2 0,-1 0 0,-1 0 0,1-1 0,-1-1 0,-1-1 0,-17 7 0,32-14-1,1 0-1,0 0 1,0 0-1,0 0 1,-1 0-1,1 0 1,0 0 0,0 0-1,0-1 1,0 1-1,-1 0 1,1 0-1,0 0 1,0 0-1,0 0 1,0 0 0,0 0-1,-1-1 1,1 1-1,0 0 1,0 0-1,0 0 1,0 0 0,0-1-1,0 1 1,0 0-1,0 0 1,0 0-1,-1 0 1,1-1 0,0 1-1,0 0 1,0 0-1,0 0 1,0-1-1,0 1 1,0 0 0,0 0-1,0 0 1,1-1-1,-1 1 1,0 0-1,0 0 1,0 0-1,0 0 1,0-1 0,0 1-1,0 0 1,0 0-1,0 0 1,1 0-1,-1-1 1,0 1 0,6-13-1278,11-10-3006,1 0-1,36-35 1,-43 47 2733,34-34-6643</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24.910"/>
    </inkml:context>
    <inkml:brush xml:id="br0">
      <inkml:brushProperty name="width" value="0.025" units="cm"/>
      <inkml:brushProperty name="height" value="0.025" units="cm"/>
    </inkml:brush>
  </inkml:definitions>
  <inkml:trace contextRef="#ctx0" brushRef="#br0">3 1 5701,'0'0'20927,"7"8"-19107,-6-7-1762,1 1 45,1 1 0,-1-1 1,0 1-1,0 0 0,0 0 1,0 0-1,0 0 0,-1 0 1,0 1-1,1-1 0,-1 0 1,0 1-1,-1-1 0,1 0 1,0 1-1,-1-1 0,0 1 1,0-1-1,0 1 1,0-1-1,-1 1 0,0 4 1,-6 20 221,-1 0 65,2 0-1,1 0 1,-3 40 0,9-67-390,-1-1 0,0 0 0,0 0 0,0 0 0,0 1 0,0-1 0,1 0 0,-1 0 0,0 0 0,0 0 0,0 1 0,0-1 0,1 0 0,-1 0 0,0 0 0,0 0 0,1 0 0,-1 0 0,0 1 0,0-1 0,1 0 0,-1 0 0,0 0 0,0 0 0,1 0 0,-1 0 0,0 0 0,0 0 0,1 0 0,-1 0 0,0 0 0,0 0 0,1-1 0,-1 1 0,0 0 0,0 0 0,0 0 0,1 0 0,-1 0 0,0 0 0,0-1 0,1 1 0,-1 0 0,0 0 0,0 0 0,0 0 0,0-1 0,1 1 0,-1 0 0,0-1 0,12-8 0,-4-2 0,0-1 0,-1 0 0,-1 0 0,0-1 0,-1 0 0,0 0 0,-1-1 0,0 1 0,-1-1 0,-1 1 0,0-1 0,-1 0 0,0 0 0,-1 0 0,-2-15 0,2 29 0,0 0 0,0 0 0,0 0 0,0-1 0,0 1 0,0 0 0,0 0 0,-1 0 0,1 0 0,0 0 0,0 0 0,0 0 0,0-1 0,0 1 0,0 0 0,-1 0 0,1 0 0,0 0 0,0 0 0,0 0 0,0 0 0,0 0 0,-1 0 0,1 0 0,0 0 0,0 0 0,0 0 0,0 0 0,0 0 0,-1 0 0,1 0 0,0 0 0,0 0 0,0 0 0,0 0 0,0 0 0,-1 0 0,1 0 0,0 0 0,0 0 0,0 1 0,0-1 0,0 0 0,0 0 0,-1 0 0,1 0 0,0 0 0,0 0 0,0 0 0,0 1 0,0-1 0,0 0 0,0 0 0,0 0 0,0 0 0,0 0 0,0 0 0,0 1 0,0-1 0,0 0 0,0 0 0,0 0 0,0 1 0,-7 9 0,5-5 0,1 1 0,0 0 0,0 0 0,0 0 0,1 0 0,0 0 0,0 0 0,1 0 0,1 10 0,-1-14 0,0 0 0,0 0 0,0 0 0,0 0 0,0 0 0,0 0 0,0 0 0,1 0 0,-1-1 0,1 1 0,-1-1 0,1 1 0,0-1 0,-1 1 0,1-1 0,0 0 0,0 0 0,0 0 0,0 0 0,0 0 0,0 0 0,0-1 0,0 1 0,1-1 0,-1 1 0,0-1 0,0 0 0,0 0 0,3 0 0,4 0 0,0-1 0,0 0 0,0 0 0,0-1 0,0 0 0,-1-1 0,1 1 0,-1-2 0,1 1 0,12-9 0,-15 9 0,0-1 0,-1 0 0,1 0 0,-1 0 0,0 0 0,0-1 0,-1 0 0,0 0 0,0 0 0,0-1 0,0 1 0,-1-1 0,0 0 0,0 0 0,3-9 0,-6 15 0,0 0 0,0-1 0,0 1 0,0 0 0,0 0 0,0 0 0,0 0 0,0 0 0,0 0 0,0-1 0,0 1 0,0 0 0,0 0 0,0 0 0,0 0 0,0 0 0,0 0 0,0-1 0,0 1 0,0 0 0,0 0 0,0 0 0,-1 0 0,1 0 0,0 0 0,0 0 0,0 0 0,0 0 0,0-1 0,0 1 0,0 0 0,-1 0 0,1 0 0,0 0 0,0 0 0,0 0 0,0 0 0,0 0 0,0 0 0,-1 0 0,1 0 0,0 0 0,0 0 0,0 0 0,0 0 0,0 0 0,0 0 0,-1 0 0,1 0 0,0 0 0,0 0 0,0 0 0,0 0 0,0 0 0,0 1 0,0-1 0,-1 0 0,1 0 0,0 0 0,0 0 0,0 0 0,0 0 0,0 0 0,0 0 0,0 0 0,0 1 0,0-1 0,-9 5 0,0 5 0,1 1 0,-1 0 0,2 0 0,0 0 0,0 1 0,-7 18 0,10-22 0,0 1 0,1 0 0,1 0 0,-1 0 0,1 0 0,1 0 0,-1 0 0,2 1 0,-1-1 0,2 12 0,-1-20 0,1 0 0,-1 0 0,1 0 0,0 0 0,-1 0 0,1 0 0,0 0 0,0-1 0,0 1 0,0 0 0,0 0 0,-1-1 0,1 1 0,0-1 0,1 1 0,-1-1 0,0 1 0,0-1 0,0 1 0,0-1 0,0 0 0,0 0 0,0 0 0,1 1 0,-1-1 0,0 0 0,0 0 0,0-1 0,0 1 0,0 0 0,1 0 0,-1-1 0,0 1 0,0 0 0,0-1 0,0 1 0,1-2 0,44-17 0,-22 2 0,0-1 0,-2-2 0,0 0 0,-1-1 0,-1-1 0,-1 0 0,16-27 0,-35 49 0,0 0 0,0 0 0,0 1 0,0-1 0,0 0 0,0 0 0,0 0 0,0 0 0,0 0 0,0 0 0,0 0 0,0 0 0,0 0 0,0 0 0,0 0 0,0 0 0,0 0 0,0 0 0,0 0 0,0 1 0,1-1 0,-1 0 0,0 0 0,0 0 0,0 0 0,0 0 0,0 0 0,0 0 0,0 0 0,0 0 0,0 0 0,0 0 0,0 0 0,0 0 0,0 0 0,1 0 0,-1 0 0,0 0 0,0 0 0,0 0 0,0 0 0,0 0 0,0 0 0,0 0 0,0 0 0,0 0 0,0 0 0,0-1 0,0 1 0,1 0 0,-3 14 0,-5 17 0,-1-8 0,1 0 0,0 0 0,2 1 0,1-1 0,-2 38 0,6-61-30,0 0 0,0 1 0,0-1-1,0 0 1,0 0 0,0 0 0,0 1 0,0-1 0,0 0 0,0 0-1,0 0 1,0 1 0,0-1 0,0 0 0,0 0 0,0 0 0,0 1-1,0-1 1,1 0 0,-1 0 0,0 0 0,0 0 0,0 1 0,0-1-1,0 0 1,1 0 0,-1 0 0,0 0 0,0 0 0,0 0 0,0 0-1,1 1 1,-1-1 0,0 0 0,0 0 0,0 0 0,1 0 0,-1 0-1,0 0 1,0 0 0,0 0 0,1 0 0,-1 0 0,0 0 0,0 0-1,0 0 1,1 0 0,-1 0 0,0 0 0,0 0 0,0-1 0,1 1-1,-1 0 1,0 0 0,0 0 0,0 0 0,0 0 0,1 0 0,-1-1 0,0 1-1,0 0 1,0 0 0,0 0 0,1-1 0,10-9-4556,3-13-2199,0-8-2691</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25.252"/>
    </inkml:context>
    <inkml:brush xml:id="br0">
      <inkml:brushProperty name="width" value="0.025" units="cm"/>
      <inkml:brushProperty name="height" value="0.025" units="cm"/>
    </inkml:brush>
  </inkml:definitions>
  <inkml:trace contextRef="#ctx0" brushRef="#br0">13 1 15855,'0'0'7399,"-13"59"-9929,29-39-2435,4-5-3587</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6.018"/>
    </inkml:context>
    <inkml:brush xml:id="br0">
      <inkml:brushProperty name="width" value="0.025" units="cm"/>
      <inkml:brushProperty name="height" value="0.025" units="cm"/>
    </inkml:brush>
  </inkml:definitions>
  <inkml:trace contextRef="#ctx0" brushRef="#br0">1 168 17809,'0'0'11739,"8"-1"-10394,3-1-1211,-1-1 0,1 0 0,-1-1 0,1 0 0,-1-1 0,-1 0 0,1-1-1,13-10 1,-18 13-96,0-1-1,0 0 0,0 0 0,-1 0 0,1-1 0,-1 1 0,0-1 1,0 0-1,-1 0 0,0-1 0,0 1 0,0-1 0,0 1 0,-1-1 1,0 0-1,0 0 0,2-13 0,-4 19-37,0-1 0,0 1 0,0-1 0,0 1 0,0-1 0,0 0 0,0 1 0,0-1 0,0 1 0,0-1 0,0 0 0,0 1 0,0-1 0,-1 1 0,1-1 0,0 1 0,0-1 0,-1 1 0,1-1 0,0 1 0,-1-1 0,1 1 0,0-1 0,-1 1 0,1-1 0,-1 1 0,1 0 0,-1-1 0,1 1 0,-1 0 0,0-1 0,-17 7 0,-15 26 0,27-23 0,1 1 0,0 0 0,0 0 0,1 1 0,1 0 0,0-1 0,0 1 0,1 0 0,0 0 0,1 0 0,1 0 0,0 1 0,2 19 0,-2-29 0,1 1 0,0-1 0,-1 0 0,1 1 0,0-1 0,1 0 0,-1 0 0,0 0 0,1 0 0,-1 0 0,1 0 0,-1 0 0,1 0 0,0-1 0,0 1 0,0 0 0,0-1 0,0 0 0,2 2 0,2-1 0,-1 0 0,0 0 0,1 0 0,0-1 0,-1 1 0,1-1 0,0-1 0,6 1 0,1-1 0,0 0 0,1-1 0,-1-1 0,0 0 0,0-1 0,21-7 0,-20 4 0,-1 0 0,0-2 0,0 1 0,-1-1 0,0-1 0,-1 0 0,17-18 0,-20 20 0,-1-2 0,0 1 0,-1-1 0,0 0 0,0 0 0,-1-1 0,0 1 0,0-1 0,-1 0 0,5-21 0,-9 19 0,-3 11 0,-3 5 0,-6 12 0,0 0 0,2 0 0,0 1 0,1 0 0,1 1 0,0 0 0,2 0 0,0 1 0,1 0 0,-5 36 0,9-52-23,1 1-1,0-1 1,0 0 0,0 1-1,0-1 1,1 1 0,0-1-1,-1 0 1,1 0-1,0 1 1,1-1 0,-1 0-1,0 0 1,1 0 0,0 0-1,0 0 1,0-1 0,0 1-1,4 4 1,-4-6-48,0 0 0,0 0-1,0 0 1,0 0 0,0 0 0,0-1 0,0 1 0,0-1 0,1 1-1,-1-1 1,0 0 0,0 0 0,0 0 0,1 0 0,-1 0-1,0 0 1,0-1 0,0 1 0,1-1 0,-1 1 0,0-1 0,0 0-1,0 0 1,0 0 0,0 0 0,0 0 0,-1 0 0,1-1 0,0 1-1,-1-1 1,4-2 0,0-2-1369,0 1 1,0-1-1,-1 0 1,1 0-1,-1-1 1,-1 1-1,1-1 0,2-8 1,11-28-11784</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25.581"/>
    </inkml:context>
    <inkml:brush xml:id="br0">
      <inkml:brushProperty name="width" value="0.025" units="cm"/>
      <inkml:brushProperty name="height" value="0.025" units="cm"/>
    </inkml:brush>
  </inkml:definitions>
  <inkml:trace contextRef="#ctx0" brushRef="#br0">90 1 11659,'0'0'20612,"-7"1"-20153,1 1-452,-1 0 1,1 1 0,0 0 0,0 0-1,0 0 1,-7 5 0,11-6-17,-1 0 1,1-1-1,0 1 0,-1 0 1,1 0-1,0 1 1,0-1-1,1 0 1,-1 1-1,0-1 0,1 1 1,-1-1-1,1 1 1,0 0-1,0 0 1,0-1-1,0 1 0,1 0 1,-2 5-1,3-8-137,0 1-1,-1 0 1,1 0-1,0-1 1,-1 1-1,1-1 1,0 1-1,-1-1 1,1 1-1,0-1 1,0 1-1,0-1 1,0 1-1,-1-1 1,1 0-1,0 0 1,0 1-1,0-1 1,0 0-1,0 0 1,2 0-1,31 3-2337,-20-1 1198,-8-1 1010,3 0 279,-1 0-1,1 0 1,-1 1-1,0 0 1,0 1-1,0 0 1,0 0-1,0 1 1,-1 0-1,1 0 1,11 9-1,-19-13 119,1 1-1,0 0 1,-1 0 0,1 0-1,-1 0 1,1 0-1,-1 0 1,1 0-1,-1 0 1,1 0 0,-1 0-1,0 0 1,0 0-1,0 1 1,1-1-1,-1 0 1,0 0 0,0 0-1,-1 0 1,1 0-1,0 0 1,0 0-1,0 1 1,-1-1-1,1 0 1,-1 0 0,1 0-1,-1 0 1,1 0-1,-1 0 1,1 0-1,-1-1 1,0 1 0,0 0-1,1 0 1,-1 0-1,0-1 1,0 1-1,0 0 1,-1 0-1,-47 28 1684,41-24-1355,-21 9-350,-45 18 0,84-36-1833,30-18-8250,-7 1 2836</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25.955"/>
    </inkml:context>
    <inkml:brush xml:id="br0">
      <inkml:brushProperty name="width" value="0.025" units="cm"/>
      <inkml:brushProperty name="height" value="0.025" units="cm"/>
    </inkml:brush>
  </inkml:definitions>
  <inkml:trace contextRef="#ctx0" brushRef="#br0">1 159 6983,'0'0'24759,"0"12"-24364,0 6-277,4 52 143,-3-69-256,-1 0 0,1-1-1,0 1 1,-1 0 0,1-1 0,0 1-1,0 0 1,0-1 0,-1 1 0,1-1-1,0 1 1,0-1 0,0 0-1,0 1 1,0-1 0,0 0 0,0 0-1,0 1 1,0-1 0,0 0 0,0 0-1,0 0 1,0 0 0,0 0 0,0-1-1,0 1 1,-1 0 0,3-1 0,30-6 108,16-21-113,-43 24 0,0-1 0,0 1 0,0 0 0,1 1 0,0 0 0,0 0 0,-1 0 0,2 1 0,-1 0 0,14-2 0,-20 5 0,1 1 0,-1-1 0,0 1 0,0 0 0,0-1 0,0 1 0,0 0 0,0 0 0,-1 0 0,1 0 0,-1 0 0,1 0 0,-1 0 0,0 0 0,1 0 0,-1 0 0,0 0 0,0 0 0,-1 3 0,5 22 0,-3-26 0,0 1 0,1-1 0,-1 0 0,0 0 0,1 1 0,-1-1 0,1 0 0,-1 0 0,1 0 0,-1-1 0,1 1 0,0 0 0,-1 0 0,1-1 0,0 1 0,0-1 0,-1 0 0,1 1 0,0-1 0,0 0 0,0 0 0,-1 0 0,1 0 0,0-1 0,0 1 0,0 0 0,-1-1 0,4 0 0,55-21 0,-52 19 0,5-3 0,-5 2 0,1 0 0,-1 1 0,1 0 0,0 0 0,0 1 0,0 0 0,0 0 0,1 1 0,13 0 0,-22 2 0,0 0 0,0 0 0,0 0 0,0 0 0,-1 0 0,1 0 0,0 0 0,0 1 0,-1-1 0,1 0 0,0 0 0,-1 1 0,0-1 0,1 0 0,-1 1 0,0-1 0,1 1 0,-1-1 0,0 0 0,0 1 0,0-1 0,0 0 0,0 1 0,-1-1 0,1 1 0,0-1 0,-1 2 0,-9 43 0,3-34-1502,4-12-2333,1-25-6795,2-2-2102</inkml:trace>
  <inkml:trace contextRef="#ctx0" brushRef="#br0" timeOffset="1">485 1 13869,'0'0'10602,"51"19"-13100,-28-4-1474,0-1-4164</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26.297"/>
    </inkml:context>
    <inkml:brush xml:id="br0">
      <inkml:brushProperty name="width" value="0.025" units="cm"/>
      <inkml:brushProperty name="height" value="0.025" units="cm"/>
    </inkml:brush>
  </inkml:definitions>
  <inkml:trace contextRef="#ctx0" brushRef="#br0">140 167 18001,'0'0'6983,"-9"4"-4960,-3 1-1486,0 2-1,0-1 1,1 2 0,0-1 0,-15 15-1,22-18-415,0-1 0,0 0 0,1 1 0,-1 0 0,1 0 0,0 0 0,0 0 0,1 0 0,-1 0 0,1 1 0,0 0 0,0-1-1,0 1 1,1 0 0,-1 0 0,1 0 0,1 0 0,-1 0 0,1 0 0,0 8 0,0-12-121,1 0 0,-1 0 0,1 0 0,-1-1 0,1 1 0,-1 0 0,1-1 0,0 1 0,-1-1 0,1 1 0,0 0 0,0-1 0,0 0 0,-1 1 0,1-1 0,0 1 0,0-1 0,0 0 0,0 0 0,0 1 0,-1-1 0,1 0 0,0 0 0,0 0 0,0 0 0,0 0 0,0 0 0,1-1 0,28-3 0,-20 0 0,-1 0 0,0 0 0,-1-1 0,1-1 0,-1 1 0,0-2 0,0 1 0,0-1 0,6-8 0,9-10 0,26-37 0,-35 42 0,0 0 0,-1 0 0,-1-1 0,-1 0 0,-1-1 0,11-37 0,-54 133 0,28-57 0,0 0 0,1 1 0,0-1 0,2 1 0,0 0 0,1 0 0,3 35 0,-2-51-111,1 1 0,-1-1-1,1 0 1,0 0 0,0 1 0,0-1-1,0 0 1,1 0 0,-1 0 0,0 0-1,1 0 1,-1-1 0,1 1 0,0 0 0,0-1-1,0 1 1,0-1 0,0 0 0,0 1-1,0-1 1,0 0 0,0 0 0,0 0-1,1-1 1,2 2 0,0-1-499,1 0-1,-1 0 1,1 0 0,0-1-1,-1 0 1,1 0 0,0 0-1,-1-1 1,11-2 0,6-7-6314</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26.669"/>
    </inkml:context>
    <inkml:brush xml:id="br0">
      <inkml:brushProperty name="width" value="0.025" units="cm"/>
      <inkml:brushProperty name="height" value="0.025" units="cm"/>
    </inkml:brush>
  </inkml:definitions>
  <inkml:trace contextRef="#ctx0" brushRef="#br0">7 80 19923,'0'0'11702,"9"8"-10731,-5-5-965,-1 0-1,1 0 0,0 0 1,0 0-1,0 0 0,0-1 1,0 0-1,0 0 0,1 0 1,-1 0-1,1-1 0,-1 1 1,1-1-1,0 0 0,0-1 1,-1 1-1,1-1 0,0 0 1,0 0-1,0-1 0,-1 1 1,1-1-1,0 0 0,-1-1 1,1 1-1,0-1 0,-1 1 1,0-1-1,1-1 0,-1 1 1,6-5-1,-7 5-5,-1 1 0,1-1 0,0 0 0,-1 0 0,1 0 0,-1-1 0,0 1 0,0-1 0,0 1 0,0-1 0,0 0 0,0 0 0,-1 0 0,1 0 0,-1 0 0,0 0 0,0 0 0,0 0 0,0 0 0,-1-1 0,1 1 0,-1 0 0,0-1 0,0 1 0,0 0 0,-1-7 0,0 9 0,0 0 0,1-1 0,-1 1 0,0 0 0,0 0 0,0 0 0,0 0 0,-1 0 0,1 0 0,0 0 0,0 0 0,-1 1 0,1-1 0,0 0 0,-1 1 0,1-1 0,-1 1 0,1-1 0,0 1 0,-1 0 0,1 0 0,-1-1 0,1 1 0,-1 0 0,1 0 0,-1 1 0,1-1 0,-1 0 0,1 0 0,-1 1 0,1-1 0,-1 1 0,1-1 0,-2 2 0,-4 0 0,0 0 0,1 1 0,-1 0 0,1 0 0,0 0 0,-7 6 0,-1 2 0,0 2 0,1 0 0,-15 18 0,24-26 0,1 0 0,-1 0 0,1 0 0,0 1 0,0-1 0,1 0 0,0 1 0,0 0 0,0 0 0,1 0 0,-1-1 0,1 1 0,0 12 0,1-17-5,1 1 0,-1-1 0,0 0 0,1 1 1,-1-1-1,1 0 0,0 1 0,-1-1 0,1 0 0,0 0 0,0 0 0,0 0 1,0 0-1,0 0 0,0 0 0,0 0 0,0 0 0,0 0 0,1 0 0,-1-1 1,0 1-1,0 0 0,1-1 0,-1 1 0,0-1 0,1 0 0,-1 1 0,1-1 1,-1 0-1,3 0 0,48 2-1168,-47-3 917,6 0-1472,0 0 0,0-1 0,0 0 0,0-1 1,19-7-1,15-10-7657</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27.012"/>
    </inkml:context>
    <inkml:brush xml:id="br0">
      <inkml:brushProperty name="width" value="0.025" units="cm"/>
      <inkml:brushProperty name="height" value="0.025" units="cm"/>
    </inkml:brush>
  </inkml:definitions>
  <inkml:trace contextRef="#ctx0" brushRef="#br0">295 1 18578,'0'0'4740,"-25"69"-2498,0-33-512,-8 8 320,-1 2-128,-5 3-417,2-3-1505,4-1 0,8-9 0,5-6 0,8-11 0,4-7 0,5-11 0,3-14-9129,0-13-352</inkml:trace>
  <inkml:trace contextRef="#ctx0" brushRef="#br0" timeOffset="1">11 74 15887,'0'0'15407,"55"58"-13934,-31-30-1473,7-1 0,1 5 0,-2-3 0,-2-1 0,-6-7-2082,-4-5-5765,-4-6-10475</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27.883"/>
    </inkml:context>
    <inkml:brush xml:id="br0">
      <inkml:brushProperty name="width" value="0.025" units="cm"/>
      <inkml:brushProperty name="height" value="0.025" units="cm"/>
    </inkml:brush>
  </inkml:definitions>
  <inkml:trace contextRef="#ctx0" brushRef="#br0">242 0 18642,'0'0'8488,"-73"70"-7527,31-18-225,-1 7 289,5 7 160,10 3-512,12-3-321,14-3-63,2-9-193,23-7-96,11-10-32,3-10-769,5-8-1057,1-9-2050,-4-8-1761,-5-2-4196</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28.317"/>
    </inkml:context>
    <inkml:brush xml:id="br0">
      <inkml:brushProperty name="width" value="0.025" units="cm"/>
      <inkml:brushProperty name="height" value="0.025" units="cm"/>
    </inkml:brush>
  </inkml:definitions>
  <inkml:trace contextRef="#ctx0" brushRef="#br0">295 1 15919,'0'0'12850,"-11"1"-11591,-1 3-1138,-1 0-1,1 0 0,0 1 1,0 1-1,0 0 1,1 0-1,0 2 0,0-1 1,1 1-1,-16 15 0,17-14-81,4-6-36,0 0-1,1 1 1,0 0-1,0 0 1,0 1-1,0-1 1,0 1 0,1-1-1,0 1 1,0 0-1,-2 7 1,39-12-211,-18 0 193,1 1 1,-1 0-1,1 1 1,21 5 0,-34-7 5,-1 1 0,0 0 1,0 0-1,0 0 1,1 1-1,-1-1 1,-1 1-1,1 0 0,0 0 1,0 0-1,-1 0 1,1 0-1,-1 0 1,1 1-1,-1-1 1,0 1-1,0-1 0,0 1 1,0 0-1,-1 0 1,1 0-1,-1 0 1,0 0-1,0 0 0,0 1 1,0-1-1,0 0 1,0 5-1,-2-1 48,1 1 0,-1-1 0,-1 0 0,1 0 0,-1 0-1,-1 0 1,1-1 0,-1 1 0,0 0 0,0-1 0,-1 0 0,0 0 0,0 0-1,-1 0 1,1-1 0,-1 1 0,0-1 0,-1-1 0,1 1 0,-1-1-1,0 0 1,0 0 0,-7 3 0,1 0 40,0 0-1,-1-1 0,1-1 1,-1 0-1,0-1 1,0 0-1,-1-1 0,1-1 1,-1 0-1,1 0 1,-20-2-1,32 0-124,0 0 1,0 0-1,0 0 1,1-1-1,-1 1 1,0 0-1,0-1 1,1 1-1,-1 0 1,0-1-1,1 1 1,-1-1-1,0 1 0,1-1 1,-1 0-1,0 1 1,1-1-1,-1 0 1,1 1-1,0-1 1,-1 0-1,1 1 1,-1-1-1,1 0 1,0 0-1,0 0 0,-1 1 1,1-1-1,0 0 1,0 0-1,0 0 1,0 0-1,0 1 1,0-1-1,0 0 1,0 0-1,0 0 1,1 0-1,-1 1 0,1-2 1,13-35-4361,8 9-1631,6-2-1864</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28.645"/>
    </inkml:context>
    <inkml:brush xml:id="br0">
      <inkml:brushProperty name="width" value="0.025" units="cm"/>
      <inkml:brushProperty name="height" value="0.025" units="cm"/>
    </inkml:brush>
  </inkml:definitions>
  <inkml:trace contextRef="#ctx0" brushRef="#br0">26 1 17136,'0'0'12615,"4"12"-11136,0 0-1340,-2-1 1,1 1 0,-1-1 0,-1 1-1,0 0 1,-1 0 0,0 0 0,-1-1-1,0 1 1,-4 13 0,-6 14-122,5-20-53,1 0-1,0 1 0,1 0 1,-1 30-1,5-51-47,1 1 0,-1-1 0,0 1 0,0 0 0,1-1 0,-1 1 0,0-1 0,1 1 0,-1 0 0,0-1 0,1 1 0,-1 0 0,0-1 0,1 1 0,-1 0 0,1 0 0,-1-1 0,1 1 0,-1 0 0,1 0 0,-1 0 0,1 0 0,-1-1 0,1 1 0,-1 0 0,1 0 0,-1 0 0,1 0 0,-1 0 0,1 1 0,-1-1 0,1 0 0,-1 0 0,1 0 0,-1 0 0,1 0 0,-1 1 0,1-1 0,-1 0 0,0 0 0,1 1 0,-1-1 0,1 0 0,-1 1 0,0-1 0,1 0 0,-1 1 0,0-1 0,1 1 0,-1-1 0,0 0 0,0 1 0,1-1 0,-1 1 0,0-1 0,0 1 0,0-1 0,0 1 0,1-1 0,-1 1 0,0-1 0,0 1 0,0-1 0,0 1 0,0-1 0,0 1 0,-1-1 0,1 1-1,0 0 2,27-32-7609,-9 1-268</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29.080"/>
    </inkml:context>
    <inkml:brush xml:id="br0">
      <inkml:brushProperty name="width" value="0.025" units="cm"/>
      <inkml:brushProperty name="height" value="0.025" units="cm"/>
    </inkml:brush>
  </inkml:definitions>
  <inkml:trace contextRef="#ctx0" brushRef="#br0">20 352 16015,'0'0'4687,"-4"9"-2402,-10 26-609,14-35-1599,-1 1 0,1 0 0,0 0-1,0 0 1,0 0 0,0 0-1,0 0 1,0-1 0,0 1 0,0 0-1,0 0 1,0 0 0,1 0 0,-1 0-1,0-1 1,1 1 0,-1 0-1,0 0 1,1 0 0,-1-1 0,1 1-1,-1 0 1,1-1 0,0 1-1,-1 0 1,1-1 0,0 1 0,-1-1-1,1 1 1,0-1 0,0 1 0,-1-1-1,1 1 1,0-1 0,0 0-1,0 1 1,0-1 0,-1 0 0,1 0-1,0 0 1,0 0 0,0 0 0,0 0-1,0 0 1,0 0 0,0 0-1,0 0 1,43-3 751,-35 1-663,0-1 0,-1-1-1,0 1 1,1-1 0,-1-1 0,0 0-1,-1 0 1,1 0 0,-1-1 0,11-11-1,-13 12-128,0 0 0,0-1-1,0 0 1,0 0 0,-1 0-1,0 0 1,0-1 0,-1 0-1,0 0 1,0 0 0,-1 0-1,1 0 1,0-9 0,-36 60 225,28-36-242,-4 4-15,1 0 0,0 1 0,1 0 0,0 0 0,1 1-1,0 0 1,1 0 0,-6 28 0,11-42-1,0 1-1,0 0 1,0 0 0,0 0 0,0 0-1,1-1 1,-1 1 0,0 0 0,0 0 0,0 0-1,1-1 1,-1 1 0,0 0 0,1 0 0,-1-1-1,1 1 1,-1 0 0,1-1 0,-1 1-1,1-1 1,0 1 0,-1 0 0,1-1 0,-1 1-1,1-1 1,0 0 0,0 1 0,-1-1 0,1 1-1,0-1 1,0 0 0,-1 0 0,1 1-1,0-1 1,0 0 0,0 0 0,0 0 0,-1 0-1,1 0 1,0 0 0,0 0 0,0 0 0,0 0-1,-1-1 1,1 1 0,0 0 0,0-1-1,-1 1 1,2-1 0,43-17 461,-21 0-424,0-1-1,-1 0 1,-1-2 0,0 0-1,-2-2 1,31-43 0,-27 30-23,-2 0 0,-1-2 0,-2-1 0,16-46 0,-34 83-17,0 1 0,0-1 0,-1 0 0,1 0 0,0 0 0,-1 0 0,1 0 0,-1 0 0,0 0 0,0 1 0,0-1 0,0 0 0,0 0 0,0 0 0,0 0 0,0 0 0,-2-4 0,1 6 0,0-1 0,1 1 0,-1 0 0,0 0 0,0 0 0,0-1 0,0 1 0,0 0 0,0 0 0,1 0 0,-1 1 0,0-1 0,0 0 0,0 0 0,0 0 0,0 1 0,0-1 0,1 0 0,-1 1 0,0-1 0,0 0 0,1 1 0,-1-1 0,0 1 0,-1 1 0,-59 50 0,28-21 0,1 2 0,1 1 0,2 1 0,-44 71 0,72-104 0,0 1 0,-1 0 0,1-1 0,0 1 0,0 0 0,1-1 0,-1 1 0,1 0 0,-1 0 0,1 3 0,0-5 0,0 0 0,0 0 0,0 0 0,0-1 0,1 1 0,-1 0 0,0 0 0,1-1 0,-1 1 0,0 0 0,1 0 0,-1-1 0,1 1 0,-1 0 0,1-1 0,0 1 0,-1-1 0,1 1 0,0 0 0,-1-1 0,1 0 0,0 1 0,0 0 0,5 0 0,-1 0 0,1 1 0,-1-2 0,1 1 0,-1-1 0,1 0 0,0 0 0,7-1 0,60-12 0,-57 9 0,1 0 0,0 2 0,21-2 0,-37 4-2,-1 0 0,1 0 0,0 0 0,-1 0 0,1 1 0,0-1 0,-1 0 0,1 0 0,0 0 0,-1 1 0,1-1 0,0 0 0,-1 0 0,1 1 0,-1-1 0,1 1 0,0-1 0,-1 1 0,1-1 0,-1 1 0,0-1-1,1 1 1,-1-1 0,1 1 0,-1-1 0,0 1 0,1 0 0,-1-1 0,0 1 0,1 1 0,-2 26-237,-17 28-1071,8-36-365,-7 18-2934,10-13-1535,6-9-1501</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29.453"/>
    </inkml:context>
    <inkml:brush xml:id="br0">
      <inkml:brushProperty name="width" value="0.025" units="cm"/>
      <inkml:brushProperty name="height" value="0.025" units="cm"/>
    </inkml:brush>
  </inkml:definitions>
  <inkml:trace contextRef="#ctx0" brushRef="#br0">0 161 2947,'0'0'28501,"9"-9"-27817,2-1-594,0 0 1,0 1 0,1 0 0,0 1-1,0 0 1,16-6 0,-22 11-91,46-24 0,-49 26 0,-1-1 0,1 0 0,0 1 0,-1-1 0,1-1 0,-1 1 0,0 0 0,0 0 0,0-1 0,0 0 0,0 1 0,-1-1 0,1 0 0,-1 0 0,2-4 0,-2 6 0,-1 1 0,0-1 0,0 1 0,0 0 0,0-1 0,0 1 0,0-1 0,0 1 0,0-1 0,0 1 0,0 0 0,0-1 0,-1 1 0,1-1 0,0 1 0,0 0 0,0-1 0,0 1 0,-1-1 0,1 1 0,0 0 0,0-1 0,-1 1 0,1 0 0,0-1 0,-1 1 0,1 0 0,0 0 0,-1-1 0,1 1 0,0 0 0,-1 0 0,1 0 0,-1 0 0,1-1 0,0 1 0,-2 0 0,-22 1 0,-20 13 0,36-8 0,-1 1 0,1 0 0,0 0 0,0 0 0,1 1 0,0 1 0,0-1 0,-8 14 0,12-17 0,0 0 0,1 0 0,-1 0 0,1 0 0,0 1 0,0-1 0,1 1 0,0-1 0,0 1 0,0 0 0,0-1 0,1 1 0,0 0 0,0 0 0,1-1 0,0 1 0,1 8 0,0-10 5,0-1 0,1 1 0,-1-1 0,1 1-1,-1-1 1,1 0 0,0 0 0,0 0 0,1 0 0,-1 0 0,0-1 0,1 1 0,0-1 0,-1 0-1,1 0 1,0-1 0,0 1 0,0-1 0,0 0 0,7 2 0,6 0-182,0 0 1,0-1-1,29 1 1,-45-3-31,-1 0 1,1 0-1,-1 0 1,0 0-1,1 0 0,-1 0 1,1 0-1,-1 0 1,1 0-1,-1 0 1,1 0-1,-1 0 0,0 0 1,1 0-1,-1-1 1,1 1-1,-1 0 1,0 0-1,1 0 1,-1-1-1,1 1 0,-1 0 1,0 0-1,1-1 1,-1 1-1,0 0 1,0-1-1,1 1 0,-1 0 1,0-1-1,0 1 1,1-1-1,-1 1 1,0 0-1,0-1 1,0 1-1,0-1 0,0 1 1,0-1-1,1 1 1,-1 0-1,0-1 1,0 1-1,0-1 0,-1 1 1,1-1-1,0 1 1,0-1-1,0-20-10977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6.358"/>
    </inkml:context>
    <inkml:brush xml:id="br0">
      <inkml:brushProperty name="width" value="0.025" units="cm"/>
      <inkml:brushProperty name="height" value="0.025" units="cm"/>
    </inkml:brush>
  </inkml:definitions>
  <inkml:trace contextRef="#ctx0" brushRef="#br0">1 0 17104,'0'0'7047</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29.797"/>
    </inkml:context>
    <inkml:brush xml:id="br0">
      <inkml:brushProperty name="width" value="0.025" units="cm"/>
      <inkml:brushProperty name="height" value="0.025" units="cm"/>
    </inkml:brush>
  </inkml:definitions>
  <inkml:trace contextRef="#ctx0" brushRef="#br0">1 1 18642,'0'0'6662</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30.330"/>
    </inkml:context>
    <inkml:brush xml:id="br0">
      <inkml:brushProperty name="width" value="0.025" units="cm"/>
      <inkml:brushProperty name="height" value="0.025" units="cm"/>
    </inkml:brush>
  </inkml:definitions>
  <inkml:trace contextRef="#ctx0" brushRef="#br0">30 0 20563,'0'0'737,"-12"78"544,5-39-320,4 7 160,3-1-224,0-1-609,0-3-223,0-4-1,2-2-257,-1-7-1344,-1-10-1442,0-6-2274,-11-12-3651</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30.689"/>
    </inkml:context>
    <inkml:brush xml:id="br0">
      <inkml:brushProperty name="width" value="0.025" units="cm"/>
      <inkml:brushProperty name="height" value="0.025" units="cm"/>
    </inkml:brush>
  </inkml:definitions>
  <inkml:trace contextRef="#ctx0" brushRef="#br0">0 158 15855,'2'-13'2386,"-2"7"-2182,1 0 1,0 0-1,0 0 0,0 0 0,1 1 0,0-1 0,0 0 0,0 1 1,1-1-1,-1 1 0,1 0 0,1 0 0,-1 0 0,1 1 0,-1-1 1,2 1-1,-1 0 0,0 0 0,1 0 0,-1 0 0,1 1 0,0 0 0,1 0 1,5-3-1,3 1 84,0 1 1,0 0-1,1 1 1,0 0-1,-1 2 1,1-1 0,0 2-1,0 0 1,0 0-1,25 6 1,-28-4-232,0 0 1,-1 1 0,1 1 0,-1 0-1,0 1 1,0 0 0,0 0 0,-1 1-1,1 1 1,-2 0 0,1 0 0,-1 1-1,14 14 1,-20-18-42,0-1 0,-1 0 0,1 1-1,-1 0 1,0-1 0,0 1 0,0 0 0,0 0-1,-1 0 1,0 0 0,0 1 0,0-1 0,0 0 0,-1 0-1,1 1 1,-1-1 0,0 0 0,-1 1 0,1-1-1,-1 0 1,1 0 0,-1 1 0,-1-1 0,1 0-1,0 0 1,-1 0 0,0 0 0,0 0 0,0-1-1,-1 1 1,1-1 0,-1 1 0,0-1 0,-3 3 0,-9 10 159,-2-1 1,1 0-1,-2-2 1,0 0-1,-24 13 1,-109 47-129,125-61-4802,94-55-4524,-23 16 1443</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31.206"/>
    </inkml:context>
    <inkml:brush xml:id="br0">
      <inkml:brushProperty name="width" value="0.025" units="cm"/>
      <inkml:brushProperty name="height" value="0.025" units="cm"/>
    </inkml:brush>
  </inkml:definitions>
  <inkml:trace contextRef="#ctx0" brushRef="#br0">17 3 11563,'0'0'3764,"1"9"-391,0 22-1375,-2 0 0,-6 52 0,2-42-1279,1 55-1,4-95-691,0 0-1,-1 0 0,1-1 0,0 1 1,0 0-1,0 0 0,0 0 0,0 0 1,0-1-1,0 1 0,0 0 0,0 0 1,1 0-1,-1 0 0,0-1 0,0 1 1,1 0-1,-1 0 0,0-1 0,1 1 1,-1 0-1,1 0 0,-1-1 0,1 1 1,0 0-1,-1-1 0,1 1 0,-1-1 1,1 1-1,0-1 0,0 1 0,-1-1 1,1 0-1,0 1 0,0-1 0,-1 0 1,1 1-1,0-1 0,0 0 0,0 0 1,0 0-1,-1 0 0,1 0 0,0 0 1,0 0-1,0 0 0,0 0 0,0 0 1,-1 0-1,1-1 0,0 1 0,0 0 1,0 0-1,-1-1 0,1 1 0,0-1 1,0 1-1,0-1 0,3-2 232,1 0 1,-1 0-1,0 0 0,0-1 0,0 0 0,0 1 0,6-10 0,-3 1-90,0-1-1,-1-1 0,-1 1 1,0-1-1,-1 0 0,0 0 0,-1 0 1,-1 0-1,0-1 0,-1 1 0,-1-26 1,-5 20-64,5 20-107,0 0 1,0 0-1,-1 0 1,1 0-1,0 0 0,-1 0 1,1-1-1,0 1 1,0 0-1,-1 0 1,1 0-1,0 0 1,-1 0-1,1 0 0,0 0 1,-1 0-1,1 0 1,0 0-1,0 0 1,-1 1-1,1-1 0,0 0 1,-1 0-1,1 0 1,0 0-1,0 0 1,-1 1-1,1-1 1,0 0-1,0 0 0,-1 0 1,1 1-1,0-1 1,0 0-1,-3 3-15,1-1 0,0 1 0,0 0 0,0-1 0,1 1 0,-1 0 0,1 0 0,-1 0 0,0 4 0,0 1 9,0 0 1,0 1-1,1-1 0,0 0 0,0 1 1,1-1-1,0 1 0,1-1 0,2 11 0,-3-17 22,1 0 0,-1 0 0,1 0 0,0 0-1,0-1 1,-1 1 0,1 0 0,1-1 0,-1 1-1,0 0 1,0-1 0,1 0 0,-1 1 0,0-1-1,1 0 1,-1 1 0,4 1 0,-2-2 35,0-1 1,0 1-1,0 0 1,-1-1-1,1 0 1,0 1-1,0-1 1,0 0-1,0-1 1,0 1-1,-1 0 0,1-1 1,0 0-1,0 1 1,5-3-1,1-2-24,0 1-1,0-2 0,0 1 0,0-1 0,-1 0 0,0-1 0,-1 0 0,1 0 0,10-14 0,-5 4-15,0 0 0,-2-1-1,17-33 1,-16 16-8,-12 29 0,-8 22 0,-4 6 0,2 1 0,1 0 0,0 1 0,2 0 0,1 0 0,1 0 0,-3 38 0,7-61 0,1 0 0,0 0 0,0 0 0,0 0 0,0 0 0,0 0 0,0 0 0,0 0 0,1 0 0,-1 0 0,0 0 0,0 0 0,1 0 0,-1 0 0,1 0 0,-1 0 0,1 0 0,-1 0 0,1 0 0,0 0 0,-1-1 0,1 1 0,0 0 0,0 0 0,-1-1 0,1 1 0,0 0 0,0-1 0,0 1 0,0-1 0,0 1 0,0-1 0,0 0 0,0 1 0,0-1 0,0 0 0,0 0 0,0 0 0,0 0 0,0 0 0,0 0 0,0 0 0,1 0 0,-1 0 0,0 0 0,0 0 0,0-1 0,0 1 0,0 0 0,1-2 0,6 0 0,-1-1 0,1-1 0,-1 0 0,0 0 0,10-7 0,10-13 0,0-1 0,-1-1 0,-2-1 0,33-47 0,-1 2 0,-61 109 0,-22 26 46,20-50-81,1 0-1,0 1 1,1-1 0,0 1-1,1 0 1,1 0-1,0 1 1,-1 25 0,4-40-56,0 0 0,0 1 0,0-1 0,0 0 0,0 1 0,0-1 0,0 0 0,0 1 0,0-1 1,1 0-1,-1 0 0,0 1 0,0-1 0,0 0 0,1 0 0,-1 1 0,0-1 0,0 0 0,1 0 0,-1 0 0,0 1 0,0-1 1,1 0-1,-1 0 0,0 0 0,1 0 0,-1 0 0,0 0 0,1 1 0,-1-1 0,0 0 0,0 0 0,1 0 0,-1 0 1,0 0-1,1 0 0,-1 0 0,0 0 0,1 0 0,-1-1 0,0 1 0,1 0 0,-1 0 0,0 0 0,1 0 0,-1 0 0,0-1 1,0 1-1,1 0 0,16-11-5736,0-10-1017</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31.549"/>
    </inkml:context>
    <inkml:brush xml:id="br0">
      <inkml:brushProperty name="width" value="0.025" units="cm"/>
      <inkml:brushProperty name="height" value="0.025" units="cm"/>
    </inkml:brush>
  </inkml:definitions>
  <inkml:trace contextRef="#ctx0" brushRef="#br0">0 0 15214,'0'0'7912,"5"53"-9898,16-33-1249,1-2-2915</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31.936"/>
    </inkml:context>
    <inkml:brush xml:id="br0">
      <inkml:brushProperty name="width" value="0.025" units="cm"/>
      <inkml:brushProperty name="height" value="0.025" units="cm"/>
    </inkml:brush>
  </inkml:definitions>
  <inkml:trace contextRef="#ctx0" brushRef="#br0">186 0 17969,'0'0'6022,"-12"6"-4031,4-2-1871,-11 5 651,0 1 1,-23 18-1,38-26-704,0 1-1,0 0 1,0 0-1,1 0 1,0 0 0,-1 1-1,1-1 1,0 1-1,1 0 1,-1 0 0,1 0-1,-1 0 1,1 1-1,1-1 1,-1 0 0,0 1-1,1-1 1,-1 9-1,2-13-77,0 1-1,1 0 0,-1-1 0,0 1 1,1 0-1,-1-1 0,1 1 1,-1-1-1,1 1 0,-1 0 0,1-1 1,-1 1-1,1-1 0,-1 1 0,1-1 1,0 0-1,-1 1 0,1-1 0,0 0 1,-1 1-1,1-1 0,0 0 0,0 0 1,-1 0-1,1 0 0,0 1 0,1-1 1,29 3-560,-17-1 114,-9-1 388,1 0 0,-1 1 0,0 0 0,0 0-1,0 0 1,0 0 0,0 1 0,-1 0-1,1 0 1,-1 0 0,0 0 0,0 1 0,0 0-1,5 6 1,-7-8 154,-1 0 0,0 1 0,1-1-1,-1 1 1,0-1 0,0 1 0,0-1 0,-1 1-1,1 0 1,-1-1 0,1 1 0,-1 0 0,0-1-1,0 1 1,0 0 0,0 0 0,-1-1 0,1 1 0,-1 0-1,1-1 1,-1 1 0,0-1 0,0 1 0,0-1-1,-1 1 1,1-1 0,0 1 0,-1-1 0,0 0-1,-3 3 1,-10 13 217,-1-1-1,0 0 0,-2-1 0,0-1 0,0-1 1,-32 18-1,37-29-1142,16-13-896,15-15-1648,48-52-5220,-26 30 2647</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32.325"/>
    </inkml:context>
    <inkml:brush xml:id="br0">
      <inkml:brushProperty name="width" value="0.025" units="cm"/>
      <inkml:brushProperty name="height" value="0.025" units="cm"/>
    </inkml:brush>
  </inkml:definitions>
  <inkml:trace contextRef="#ctx0" brushRef="#br0">81 0 6022,'0'0'18487,"1"9"-17254,-1 6-808,-1-1 1,0 1 0,-1-1 0,-1 0-1,0 0 1,0 0 0,-2 0-1,0 0 1,-13 24 0,7-13 36,2 0-1,-10 37 1,19-62-449,-1 1 0,1-1 0,0 1-1,0-1 1,0 1 0,0-1 0,0 1 0,0-1-1,-1 1 1,1-1 0,0 1 0,1-1 0,-1 1-1,0-1 1,0 1 0,0-1 0,0 1-1,0-1 1,0 1 0,1-1 0,-1 1 0,0-1-1,0 0 1,1 1 0,-1-1 0,0 1-1,0-1 1,1 0 0,-1 1 0,1-1 0,-1 0-1,0 1 1,1-1 0,-1 0 0,1 0 0,-1 1-1,1-1 1,-1 0 0,0 0 0,1 0-1,-1 1 1,1-1 0,-1 0 0,1 0 0,-1 0-1,1 0 1,-1 0 0,1 0 0,-1 0 0,1 0-1,-1 0 1,1-1 0,-1 1 0,1 0-1,-1 0 1,1 0 0,-1 0 0,1-1 0,-1 1-1,0 0 1,1-1 0,0 1 0,30-18 495,12-21-485,-2-1 0,49-63 1,-78 89-25,0 1 1,-12 12-1,1 1 1,-1 0-1,0 0 1,0 0-1,0 0 0,0 0 1,0 0-1,1 0 1,-1 0-1,0-1 1,0 1-1,0 0 0,0 0 1,1 0-1,-1 0 1,0 0-1,0 0 0,0 0 1,1 0-1,-1 0 1,0 0-1,0 0 1,0 0-1,0 0 0,1 0 1,-1 1-1,0-1 1,0 0-1,0 0 0,0 0 1,1 0-1,-1 0 1,0 0-1,0 0 0,0 0 1,0 1-1,0-1 1,1 0-1,-1 0 1,0 0-1,0 0 0,0 0 1,0 1-1,0-1 1,0 0-1,0 0 0,0 0 1,0 0-1,0 1 1,0-1-1,0 0 1,0 0-1,0 0 0,0 0 1,0 1-1,0-1 1,0 0-1,0 0 0,0 0 1,0 1-1,0-1 1,0 0-1,0 0 1,0 0-1,0 1 0,-1 10-61,-3 6 67,-2 0 0,0-1 0,-1 1 1,-9 14-1,9-19 3,1 0 1,1 0-1,0 0 0,0 1 1,1-1-1,1 1 0,0 0 1,-2 23-1,5-36-8,0 1 0,0 0 0,0 0 0,1-1 0,-1 1 0,0 0 0,0 0 0,1-1 0,-1 1 0,0 0 0,1-1 0,-1 1 0,1 0 0,-1-1 0,1 1 0,-1-1 0,1 1 0,0-1 0,-1 1 0,1-1 0,-1 1 0,1-1 0,0 1 0,0-1 0,-1 0 0,1 0 0,0 1 0,0-1 0,-1 0 0,1 0 0,0 0 0,0 0 0,-1 0 0,1 0 0,0 0 0,0 0 0,0 0 0,-1 0 0,1 0 0,0 0 0,0 0 0,-1-1 0,1 1 0,0 0 0,-1-1 0,1 1 0,1-1 0,38-18 0,-19 3 0,0-1 0,-1 0 0,-1-2 0,-1 0 0,0-1 0,-1-1 0,-2-1 0,0 0 0,21-44 0,-65 123 0,20-43 0,1 1 0,0 0 0,1 0 0,1 1 0,0 0 0,1 0 0,1 0 0,-4 30 0,8-45-35,1 1 1,-1-1-1,0 0 0,1 0 1,-1 0-1,1 0 0,-1 0 0,1 0 1,-1 0-1,1 0 0,0 0 1,0-1-1,-1 1 0,1 0 1,0 0-1,0-1 0,0 1 0,0 0 1,0-1-1,0 1 0,0-1 1,0 1-1,0-1 0,0 1 1,0-1-1,0 0 0,0 0 0,1 1 1,-1-1-1,0 0 0,2 0 1,1 0-381,1 1 0,-1-1-1,1 0 1,0 0 0,-1-1 0,1 0 0,4 0 0,-4-5-4934,0-7-1847</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32.668"/>
    </inkml:context>
    <inkml:brush xml:id="br0">
      <inkml:brushProperty name="width" value="0.025" units="cm"/>
      <inkml:brushProperty name="height" value="0.025" units="cm"/>
    </inkml:brush>
  </inkml:definitions>
  <inkml:trace contextRef="#ctx0" brushRef="#br0">30 0 17969,'0'0'10154,"-29"61"-13101,29-41-1153,0-2-2690</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33.403"/>
    </inkml:context>
    <inkml:brush xml:id="br0">
      <inkml:brushProperty name="width" value="0.025" units="cm"/>
      <inkml:brushProperty name="height" value="0.025" units="cm"/>
    </inkml:brush>
  </inkml:definitions>
  <inkml:trace contextRef="#ctx0" brushRef="#br0">1 8 13741,'0'0'3187,"8"3"347,-4-2-3214,0 1 0,0-1 0,0 1 0,0 0 0,-1 0-1,1 0 1,-1 1 0,1-1 0,-1 1 0,0 0 0,0 0 0,0 0 0,0 0 0,-1 0 0,1 1 0,-1-1-1,0 1 1,0 0 0,0-1 0,0 1 0,-1 0 0,1 0 0,-1 0 0,0 0 0,-1 0 0,2 7 0,-1 13-179,0 1 1,-1-1 0,-1 0 0,-1 0 0,-2 0 0,-8 33-1,11-56-99,1 0 0,-1 0 0,1 0 0,-1 1 0,1-1 0,0 0-1,0 1 1,0-1 0,-1 0 0,1 0 0,0 1 0,1-1 0,-1 0-1,0 1 1,0-1 0,0 0 0,1 1 0,-1-1 0,1 0 0,-1 0-1,1 0 1,-1 1 0,1-1 0,0 0 0,0 0 0,-1 0 0,1 0-1,0 0 1,0 0 0,0 0 0,0 0 0,2 0 0,0 0 57,0 0 1,1-1-1,-1 1 1,1-1-1,-1 0 1,1 0-1,-1-1 1,0 1-1,1-1 1,-1 1-1,1-1 1,3-2-1,12-5-99,-1 0 0,0-1 0,0-2 0,-1 1 0,0-2 0,-1 0 0,-1-1 0,0-1 0,0 0 0,-2-1 0,1-1 0,-2 0 0,15-25 0,-11 5 0,-15 21 0,-2 15 0,1 0 0,-1 0 0,1 0 0,-1-1 0,1 1 0,-1 0 0,1 0 0,-1 0 0,1 0 0,-1 0 0,1 0 0,-1 0 0,1 0 0,-1 0 0,0 0 0,1 0 0,-1 0 0,1 0 0,-1 0 0,1 1 0,-1-1 0,1 0 0,-1 0 0,1 1 0,0-1 0,-1 0 0,1 1 0,-1-1 0,0 1 0,-3 3 0,0 0 0,0 1 0,0-1 0,1 1 0,-1 0 0,1 0 0,0 0 0,1 0 0,-1 1 0,1-1 0,0 1 0,1-1 0,-1 1 0,1 0 0,0-1 0,0 1 0,1 0 0,0 0 0,0 6 0,1-10 0,-1-1 0,1 0 0,0 1 0,0-1 0,0 1 0,0-1 0,0 0 0,0 0 0,0 0 0,1 0 0,-1 0 0,0 0 0,1 0 0,-1 0 0,0 0 0,1 0 0,-1-1 0,1 1 0,-1 0 0,1-1 0,0 0 0,-1 1 0,1-1 0,-1 0 0,1 0 0,0 0 0,-1 0 0,1 0 0,2 0 0,52-3 0,-48 1 0,0 0 0,0-1 0,0 0 0,-1 0 0,1 0 0,-1-1 0,0 0 0,0-1 0,0 0 0,-1 0 0,1 0 0,-1-1 0,0 0 0,-1 0 0,0 0 0,0-1 0,0 0 0,-1 0 0,0 0 0,0 0 0,0-1 0,-1 0 0,-1 1 0,1-1 0,-1 0 0,0 0 0,1-16 0,-3 23 0,0 0 0,-1 0 0,1 0 0,0 0 0,0 0 0,0 0 0,-1 0 0,1 0 0,0 1 0,-1-1 0,1 0 0,-1 0 0,1 0 0,-1 0 0,1 0 0,-1 1 0,0-1 0,1 0 0,-1 1 0,0-1 0,0 0 0,1 1 0,-1-1 0,0 1 0,0-1 0,0 1 0,0-1 0,0 1 0,0 0 0,0-1 0,0 1 0,0 0 0,0 0 0,0 0 0,0 0 0,0 0 0,0 0 0,0 0 0,0 0 0,1 0 0,-1 0 0,0 1 0,0-1 0,0 0 0,0 1 0,0-1 0,0 1 0,0-1 0,-1 1 0,-3 1 0,0 0 0,-1 0 0,1 1 0,0 0 0,1 0 0,-1 0 0,-7 6 0,6-2 0,0 0 0,1 0 0,-1 1 0,2-1 0,-1 1 0,1 0 0,0 0 0,1 1 0,0-1 0,0 1 0,1 0 0,-2 13 0,3-19 0,1 1 0,0-1 0,0 0 0,0 0 0,1 1 0,-1-1 0,1 0 0,-1 0 0,1 0 0,0 1 0,0-1 0,1 0 0,-1 0 0,1-1 0,-1 1 0,1 0 0,0 0 0,0-1 0,0 1 0,1-1 0,-1 0 0,0 0 0,1 0 0,-1 0 0,1 0 0,0 0 0,0 0 0,0-1 0,0 0 0,0 1 0,0-1 0,0 0 0,0-1 0,0 1 0,0-1 0,7 1 0,1 0 0,0 0 0,1-1 0,-1 0 0,0-1 0,1 0 0,-1-1 0,0 0 0,0-1 0,0-1 0,-1 1 0,1-1 0,-1-1 0,0 0 0,0-1 0,0 0 0,-1 0 0,14-13 0,-12 10 0,-1-1 0,0 0 0,-1-1 0,0 0 0,0-1 0,-1 0 0,-1 0 0,0-1 0,-1 1 0,0-2 0,-1 1 0,-1-1 0,5-22 0,-9 37 0,0-1 0,0 0 0,0 0 0,0 0 0,0 1 0,0-1 0,-1 0 0,1 0 0,0 1 0,0-1 0,0 0 0,-1 0 0,1 0 0,0 0 0,0 0 0,0 1 0,-1-1 0,1 0 0,0 0 0,0 0 0,-1 0 0,1 0 0,0 0 0,-1 0 0,1 0 0,0 0 0,0 0 0,-1 0 0,1 0 0,0 0 0,0 0 0,-1 0 0,1 0 0,0 0 0,0 0 0,-1 0 0,1 0 0,0 0 0,0-1 0,-1 1 0,1 0 0,0 0 0,0 0 0,0 0 0,-1-1 0,1 1 0,0 0 0,0 0 0,0 0 0,0-1 0,0 1 0,-1 0 0,1 0 0,0-1 0,0 1 0,0 0 0,0 0 0,0-1 0,0 1 0,0 0 0,0 0 0,0-1 0,0 1 0,0 0 0,0-1 0,-11 13 0,1 1 0,1 0 0,0 0 0,1 1 0,0-1 0,1 2 0,1-1 0,0 1 0,1 0 0,1 1 0,0-1 0,1 1 0,-2 28 0,5-43 0,-1 1 0,1-1 0,0 1 0,0-1 0,0 1 0,1-1 0,-1 1 0,0-1 0,0 1 0,1-1 0,-1 1 0,1-1 0,-1 0 0,1 1 0,0-1 0,0 0 0,-1 0 0,1 1 0,0-1 0,0 0 0,0 0 0,0 0 0,0 0 0,1 0 0,-1 0 0,0 0 0,0-1 0,1 1 0,-1 0 0,0-1 0,1 1 0,-1-1 0,0 1 0,1-1 0,-1 0 0,1 1 0,-1-1 0,1 0 0,-1 0 0,1 0 0,-1 0 0,1 0 0,-1-1 0,1 1 0,-1 0 0,1-1 0,-1 1 0,0-1 0,3 0 0,4-2 0,0 0 0,0-1 0,-1 1 0,1-1 0,-1-1 0,0 1 0,11-11 0,-2-1 0,-1-2 0,-1 0 0,0 0 0,-1-1 0,19-40 0,-41 75 0,-27 60 0,34-71 0,0 0 0,0 0 0,1 0 0,0 0 0,0 0 0,0 0 0,1 0 0,-1 0 0,1 0 0,1 1 0,-1-1 0,1 0 0,-1 0 0,3 6 0,-2-10 0,0 0 0,0 0 0,0 0 0,0 0 0,0 0 0,1 0 0,-1 0 0,0-1 0,0 1 0,1 0 0,-1-1 0,1 1 0,-1-1 0,0 1 0,1-1 0,-1 0 0,1 1 0,-1-1 0,1 0 0,-1 0 0,1 0 0,-1 0 0,1 0 0,-1-1 0,1 1 0,2-1 0,41-12 0,-18-3 0,-1-2 0,-1-1 0,-1-1 0,0-1 0,-2-1 0,0-1 0,28-39 0,-64 83 0,-21 45 0,31-58 0,1 0 0,1 1 0,-1-1 0,1 1 0,1 0 0,-1-1 0,1 1 0,1 0 0,0 13 0,1-19-82,0 0 0,0 0-1,0 0 1,0 0 0,0-1 0,1 1 0,-1 0 0,1-1-1,0 1 1,0-1 0,-1 0 0,2 1 0,-1-1-1,0 0 1,0 0 0,1 0 0,-1-1 0,1 1 0,-1-1-1,1 1 1,0-1 0,0 0 0,0 0 0,-1 0 0,1 0-1,0 0 1,0-1 0,0 0 0,0 1 0,0-1-1,0 0 1,6-1 0,23 1-7712</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34.908"/>
    </inkml:context>
    <inkml:brush xml:id="br0">
      <inkml:brushProperty name="width" value="0.025" units="cm"/>
      <inkml:brushProperty name="height" value="0.025" units="cm"/>
    </inkml:brush>
  </inkml:definitions>
  <inkml:trace contextRef="#ctx0" brushRef="#br0">1 312 11627,'25'-9'11383,"-1"-11"-6695,20-34-4278,-30 35 528,-4 6-883,6-4 12,-2-1-1,0-1 1,-1 0-1,-1-1 1,-1 0-1,0-1 1,8-24-1,-18 27 777,-11 25-567,-11 24-279,15-12 120,1-1-1,1 1 1,0 0 0,2 0-1,0 1 1,1-1-1,3 33 1,-2-12-73,0-38-154,4 30-897,-4-30 608,0-1 0,1 0-1,-1 0 1,1 0 0,-1 0 0,1 0 0,-1 0 0,1 0 0,0 0 0,-1 0 0,1-1 0,0 1 0,0 0 0,0 0 0,0-1 0,1 2 0,9-1-8564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6.890"/>
    </inkml:context>
    <inkml:brush xml:id="br0">
      <inkml:brushProperty name="width" value="0.025" units="cm"/>
      <inkml:brushProperty name="height" value="0.025" units="cm"/>
    </inkml:brush>
  </inkml:definitions>
  <inkml:trace contextRef="#ctx0" brushRef="#br0">458 33 20339,'0'0'2899,"-11"-6"-150,3 2-2507,0 0-1,-1 0 0,0 1 0,0 0 1,0 1-1,0 0 0,0 0 1,0 1-1,0 0 0,-1 1 1,1 0-1,0 0 0,-1 1 0,-14 3 1,9 1-159,0 1 0,1 0 1,0 1-1,0 1 0,1 0 0,0 1 1,0 0-1,1 1 0,0 0 0,1 1 1,0 1-1,-12 15 0,8-7 56,0 1 0,1 1 0,1 0 0,1 1 0,1 0 0,-14 44 0,22-58-109,1 1-1,0 0 1,0 0 0,1 0-1,0 0 1,1 0 0,1 17-1,-1-24-24,1 0 0,-1 0 0,1 0 0,0 0 0,0 0 0,0 0 0,0-1-1,1 1 1,-1 0 0,1 0 0,0-1 0,0 1 0,0-1 0,0 0 0,0 0 0,0 1-1,1-1 1,-1 0 0,1-1 0,-1 1 0,1 0 0,0-1 0,-1 0 0,1 1-1,0-1 1,0 0 0,0-1 0,4 2 0,3-1 23,-1 0-1,1 0 1,-1-1 0,1 0-1,-1-1 1,1 0-1,-1 0 1,1-1 0,-1 0-1,0-1 1,0 0 0,0 0-1,15-9 1,-20 10-17,0-1 1,0 1-1,0-1 0,0 0 1,0 0-1,-1 0 0,1 0 0,-1-1 1,0 1-1,0-1 0,-1 0 1,1 0-1,-1 0 0,1 0 1,-1-1-1,-1 1 0,1 0 0,-1-1 1,1 1-1,-1-1 0,0 0 1,-1 1-1,1-1 0,-1 0 1,0 0-1,0 1 0,-1-1 0,1 0 1,-3-7-1,2 10-11,1 0 0,-1 0 0,0-1 0,0 1 0,-1 0 0,1 1 0,0-1 0,0 0 0,-1 0 0,0 0 0,1 1 0,-1-1 0,0 1 0,1-1 0,-1 1 0,0 0 0,0 0 0,0 0 0,0 0 0,-1 0 0,1 0 0,0 0 0,0 1 0,0-1 0,-1 1 0,1 0 0,0 0 0,0-1 0,-1 1 0,1 1 0,0-1 0,-4 1 0,3-1 0,-1 0 0,1 1 0,0 0 0,-1-1 0,1 1 0,0 1 0,-1-1 0,1 0 0,0 1 0,0 0 0,0-1 0,0 1 0,0 1 0,0-1 0,1 0 0,-1 1 0,1-1 0,0 1 0,-1 0 0,-2 4 0,5-6 0,-1 0 0,0 1 0,1-1 0,-1 0 0,0 1 0,1-1 0,0 0 0,-1 1 0,1-1 0,0 0 0,0 1 0,-1-1 0,1 1 0,0-1 0,0 1 0,1-1 0,-1 0 0,0 1 0,0-1 0,1 1 0,-1-1 0,1 0 0,-1 1 0,1-1 0,0 0 0,-1 0 0,1 1 0,0-1 0,0 0 0,0 0 0,0 0 0,0 0 0,0 0 0,0 0 0,0 0 0,0 0 0,1-1 0,-1 1 0,0 0 0,0-1 0,1 1 0,-1-1 0,1 1 0,-1-1 0,0 0 0,1 1 0,-1-1 0,3 0 0,7 1 0,0 0 0,0-1 0,0 0 0,-1-1 0,15-2 0,-7-2 0,0 0 0,-1-1 0,1-1 0,-1 0 0,21-13 0,-16 8 0,0 1 0,26-8 0,-47 19 0,0 0 0,-1 0 0,1 0 0,0 0 0,0 0 0,0 0 0,-1 0 0,1 0 0,0 0 0,-1 0 0,1 0 0,0 0 0,0 1 0,-1-1 0,1 0 0,0 1 0,-1-1 0,1 0 0,0 1 0,-1-1 0,1 1 0,-1-1 0,1 1 0,-1-1 0,1 1 0,-1-1 0,1 1 0,-1 0 0,1-1 0,-1 1 0,0 0 0,1-1 0,-1 1 0,0 0 0,0-1 0,1 1 0,-1 0 0,0 0 0,0-1 0,0 1 0,0 0 0,0 0 0,0-1 0,0 1 0,0 0 0,-1 0 0,1-1 0,0 1 0,-1 1 0,-6 45 0,7-45 0,-25 71-13,19-58-121,1 0-1,0 1 0,1-1 0,0 1 1,1-1-1,-1 18 0,4-32 14,0-1 0,0 1 0,0-1 0,0 0 0,0 1 0,0-1 0,0 0 0,0 1 0,0-1 0,0 0 0,1 1 0,-1-1 0,0 0 0,0 1 0,0-1 0,0 0 0,1 1 0,-1-1 0,0 0 0,0 1 0,0-1 0,1 0-1,-1 0 1,0 1 0,0-1 0,1 0 0,-1 0 0,0 0 0,1 1 0,-1-1 0,0 0 0,1 0 0,-1 0 0,0 0 0,1 0 0,-1 0 0,0 0 0,1 1 0,-1-1 0,1 0 0,-1 0 0,0 0 0,1-1 0,-1 1 0,0 0 0,1 0 0,17-9-5166,2-12-1424</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35.468"/>
    </inkml:context>
    <inkml:brush xml:id="br0">
      <inkml:brushProperty name="width" value="0.025" units="cm"/>
      <inkml:brushProperty name="height" value="0.025" units="cm"/>
    </inkml:brush>
  </inkml:definitions>
  <inkml:trace contextRef="#ctx0" brushRef="#br0">191 45 17969,'0'0'11077,"-10"-8"-10543,-33-23-214,40 30-315,0 0 1,1 0-1,-1 0 0,0 1 0,0-1 0,0 1 0,0 0 1,0 0-1,0 0 0,0 0 0,1 0 0,-1 1 0,0-1 1,0 1-1,0 0 0,0 0 0,1 0 0,-1 0 0,0 0 1,1 1-1,-1-1 0,1 1 0,-4 3 0,-4 3-20,0 0 0,1 0 0,-14 17 0,21-23 20,0-1-1,1 1 0,0 0 1,-1 0-1,1 0 0,0 0 1,0 0-1,0 0 0,0 0 0,1 0 1,-1 0-1,0 3 0,1-5 0,0 1 0,0-1 0,0 1 0,0 0 0,0-1 0,0 1 0,1-1 0,-1 1 0,0 0 0,0-1 0,1 1 0,-1-1 0,0 1 0,1-1 0,-1 1 0,0-1 0,1 1 0,-1-1 0,1 0 0,-1 1 0,1-1 0,-1 0 0,1 1 0,-1-1 0,1 0 0,-1 1 0,2-1 0,5 2 25,-1-1 1,1 0-1,0 0 1,0-1 0,0 0-1,8 0 1,3-1-15,-5 1-17,81 6 28,-88-5-29,0 0-1,1 0 1,-1 1-1,0-1 1,0 2-1,0-1 1,-1 0-1,1 1 1,0 0-1,-1 1 1,0-1-1,7 6 1,-11-8 1,0 0 1,0 1 0,0-1-1,0 0 1,0 0-1,0 1 1,0-1 0,-1 1-1,1-1 1,0 0 0,-1 1-1,1-1 1,-1 1-1,1-1 1,-1 1 0,0 0-1,0-1 1,0 1 0,0-1-1,0 1 1,0 0-1,0-1 1,-1 3 0,0-1 43,0 0 1,0-1 0,-1 1 0,1 0-1,-1-1 1,0 1 0,0-1-1,0 0 1,0 0 0,0 1 0,-4 1-1,-5 4 317,0-1 0,0 0 0,-1 0 0,-18 6 0,16-7-336,-1-1 0,0-1-1,0 0 1,0-1 0,0-1 0,-28 1 0,43-3-64,-1 0-1,0 0 1,1 0-1,-1 0 1,0-1-1,1 1 1,-1 0 0,0 0-1,1 0 1,-1-1-1,0 1 1,1 0-1,-1-1 1,1 1 0,-1-1-1,0 1 1,1 0-1,-1-1 1,1 0-1,0 1 1,-1-1 0,1 1-1,-1-1 1,1 1-1,0-1 1,-1 0-1,1 1 1,0-1 0,0 0-1,-1 1 1,1-1-1,0 0 1,0 1 0,0-1-1,0 0 1,0 1-1,0-1 1,0 0-1,0 0 1,0 1 0,0-1-1,1 0 1,-1 1-1,0-1 1,0 0-1,1 1 1,-1-1 0,1-1-1,18-34-4831,10 1-1970,7-8-2281</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35.827"/>
    </inkml:context>
    <inkml:brush xml:id="br0">
      <inkml:brushProperty name="width" value="0.025" units="cm"/>
      <inkml:brushProperty name="height" value="0.025" units="cm"/>
    </inkml:brush>
  </inkml:definitions>
  <inkml:trace contextRef="#ctx0" brushRef="#br0">70 0 16592,'0'0'13757,"-5"11"-13357,-11 40-148,3 0 1,1 1-1,3 0 0,2 1 0,2-1 1,3 1-1,6 79 0,0-113-252,2-25 0,2-30 0,-8-15 0,-2 0 0,-12-68 0,12 107 0,2 12-18,0 0-1,0-1 1,0 1-1,0 0 1,0-1-1,0 1 1,0 0 0,0 0-1,0-1 1,0 1-1,0 0 1,0-1-1,0 1 1,0 0 0,0 0-1,0-1 1,1 1-1,-1 0 1,0 0-1,0-1 1,0 1-1,0 0 1,1 0 0,-1-1-1,0 1 1,0 0-1,0 0 1,1 0-1,-1 0 1,0-1 0,0 1-1,1 0 1,-1 0-1,0 0 1,0 0-1,1 0 1,-1 0 0,1 0-1,15 2-1752,20 13-2616,-32-13 3614,10 4-1844,0 0 0,1 0 0,0-2 1,22 5-1,-1-5-3779</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36.187"/>
    </inkml:context>
    <inkml:brush xml:id="br0">
      <inkml:brushProperty name="width" value="0.025" units="cm"/>
      <inkml:brushProperty name="height" value="0.025" units="cm"/>
    </inkml:brush>
  </inkml:definitions>
  <inkml:trace contextRef="#ctx0" brushRef="#br0">98 57 2434,'30'-21'11672,"-29"21"-11291,0-1 1,0 0 0,0 0-1,0 1 1,-1-1-1,1 0 1,0 0 0,-1 0-1,1 0 1,0 0 0,-1 0-1,1 0 1,-1 0 0,0 0-1,1 0 1,-1-1 0,0 1-1,0 0 1,0 0-1,0 0 1,1 0 0,-2 0-1,1-1 1,0 1 0,0 0-1,0 0 1,0 0 0,-1 0-1,0-2 1,1 3-256,-1-1 0,1 1 1,-1 0-1,0-1 0,1 1 0,-1 0 1,0 0-1,1-1 0,-1 1 1,0 0-1,1 0 0,-1 0 0,0 0 1,1 0-1,-1 0 0,0 0 0,1 0 1,-1 0-1,0 0 0,0 0 1,1 1-1,-1-1 0,1 0 0,-1 0 1,0 1-1,1-1 0,-1 0 0,1 1 1,-1-1-1,0 1 0,1-1 0,-1 1 1,-20 15 292,11-6-201,1 0 1,0 1 0,0 0 0,1 0 0,0 1 0,1 0 0,0 0 0,1 1-1,1-1 1,0 1 0,-5 23 0,9-35-219,1 0 0,0 0 0,0 1 0,-1-1 0,1 0 0,0 1 0,0-1 0,0 0 0,0 0 0,1 1 0,-1-1 0,0 0 0,0 0 0,1 1 0,-1-1 0,1 0 0,-1 0 0,1 0 0,0 0 0,-1 0 0,1 0 0,0 0 0,0 0 0,-1 0 0,1 0 0,0 0 0,0 0 0,2 1 0,-1-1 0,1-1 0,0 1 0,-1 0 0,1-1 0,0 0 0,-1 1 0,1-1 0,0 0 0,-1 0 0,1-1 0,0 1 0,4-2 0,4-1 0,-1 0 0,0 0 0,-1-1 0,1-1 0,-1 1 0,12-9 0,-5-1 0,0-1 0,-1 0 0,0-1 0,-2-1 0,0 0 0,-1 0 0,0-2 0,10-23 0,-37 70-62,-27 57-555,38-77 484,1 0-1,1 0 1,0 0 0,0 0-1,0 0 1,1 0 0,0 1-1,0-1 1,2 10-1,-1-16-81,0-1-1,1 0 1,-1 1 0,1-1-1,-1 0 1,1 1-1,-1-1 1,1 0-1,0 0 1,0 0-1,-1 0 1,1 0-1,0 0 1,0 0-1,0 0 1,0 0 0,0 0-1,0 0 1,1-1-1,-1 1 1,0 0-1,0-1 1,1 1-1,-1-1 1,0 1-1,1-1 1,-1 0-1,0 0 1,1 1 0,-1-1-1,0 0 1,1 0-1,-1 0 1,0-1-1,2 1 1,3 0-922,-1-1 0,1 0 0,-1 0-1,0 0 1,0-1 0,1 0 0,-1 0 0,5-3 0,25-20-11627</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36.531"/>
    </inkml:context>
    <inkml:brush xml:id="br0">
      <inkml:brushProperty name="width" value="0.025" units="cm"/>
      <inkml:brushProperty name="height" value="0.025" units="cm"/>
    </inkml:brush>
  </inkml:definitions>
  <inkml:trace contextRef="#ctx0" brushRef="#br0">116 69 12908,'0'-10'3988,"2"-33"-582,-2 42-3250,0 0 1,0 1-1,0-1 1,0 1-1,0-1 1,0 0-1,0 1 1,0-1-1,0 1 1,0-1-1,0 0 1,0 1-1,0-1 1,0 1-1,0-1 1,-1 1-1,1-1 1,0 0 0,0 1-1,-1-1 1,1 1-1,0-1 1,-1 1-1,1-1 1,-1 1-1,1-1 1,-11 10 1209,-6 21-1017,8-9 357,1 1 0,-8 34 0,14-46-479,0 1-1,0-1 1,1 0 0,1 1 0,0-1 0,0 1-1,1-1 1,2 12 0,-3-20-165,1-1 0,0 1 0,0 0 0,0 0 0,0-1 0,0 1 0,0 0 0,0-1 0,0 0 0,0 1 0,1-1 0,-1 1 0,1-1 0,-1 0-1,1 0 1,-1 0 0,1 0 0,3 1 0,39 13 377,-38-14-423,0 0-1,0 1 1,0 0 0,-1 0-1,1 0 1,-1 1-1,1 0 1,4 3 0,-8-4 2,-1-1 0,0 1 0,0-1 1,0 1-1,0 0 0,0 0 0,0-1 1,0 1-1,-1 0 0,1 0 0,-1 0 1,1 0-1,-1 0 0,0 0 0,0 0 1,0 0-1,0 0 0,0 0 0,0 0 1,0 0-1,-1-1 0,1 1 0,-1 0 1,1 0-1,-1 0 0,0 0 0,0 0 1,0-1-1,0 1 0,-1 1 0,-2 3-16,0 0 0,-1-1 0,1 1 0,-1-1 0,-1 0-1,1-1 1,0 1 0,-1-1 0,0 0 0,0-1 0,-1 1 0,1-1-1,-1 0 1,1-1 0,-1 0 0,0 0 0,0 0 0,0-1 0,0 0-1,0 0 1,0-1 0,-8 0 0,13 0-41,0-1 0,1 0 1,-1 1-1,0-1 0,1 0 0,-1 0 1,0 0-1,1 0 0,-1 0 0,1 0 0,0 0 1,-1 0-1,1-1 0,0 1 0,0-1 0,0 1 1,0-1-1,0 1 0,0-1 0,0 1 1,0-1-1,1 0 0,-1 0 0,1 1 0,-1-1 1,1 0-1,0 0 0,-1 1 0,1-1 1,0 0-1,0 0 0,1 0 0,-1-2 0,0-1-234,1 1-1,-1-1 0,1 1 0,0 0 0,1-1 0,-1 1 0,1 0 0,-1-1 0,1 1 0,0 0 1,1 0-1,3-5 0,43-31-10718,-23 23 1815</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36.886"/>
    </inkml:context>
    <inkml:brush xml:id="br0">
      <inkml:brushProperty name="width" value="0.025" units="cm"/>
      <inkml:brushProperty name="height" value="0.025" units="cm"/>
    </inkml:brush>
  </inkml:definitions>
  <inkml:trace contextRef="#ctx0" brushRef="#br0">29 0 16720,'0'0'16047,"0"71"-16047,-9-30 0,-1-1 0,5-3 0,1-1 0,4-9 0,0-7 0,9-8 0,7-10-1185,4-2-961,1-12-2402,0-12-2819</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37.241"/>
    </inkml:context>
    <inkml:brush xml:id="br0">
      <inkml:brushProperty name="width" value="0.025" units="cm"/>
      <inkml:brushProperty name="height" value="0.025" units="cm"/>
    </inkml:brush>
  </inkml:definitions>
  <inkml:trace contextRef="#ctx0" brushRef="#br0">117 0 19795,'0'0'3011,"-6"12"80,-12 24-2328,1 0 0,2 1 1,2 1-1,1 1 0,2-1 1,1 2-1,3-1 1,-4 72-1,10-110-763,0 0 0,0 1 0,0-1 0,0 0 0,0 1 0,0-1 0,0 0 0,0 1 0,1-1 0,-1 0 0,0 1 0,1-1 0,-1 0 0,1 0 0,-1 0 0,1 1 0,0-1 0,-1 0 0,1 0 0,0 0 0,0 0 0,0 0 0,0 0 0,0 0 0,0-1 0,0 1 0,0 0 0,0 0 0,0-1 0,0 1 0,1-1 0,-1 1 0,0-1 0,0 0 0,1 1 0,-1-1 0,0 0 0,1 0 0,-1 0 0,0 0 0,1 0 0,-1 0 0,0 0 0,1 0 0,-1 0 0,0-1 0,0 1 0,1 0 0,-1-1 0,2 0 0,3-2 0,1 1 0,-1-1 0,1 0 0,-1-1 0,0 1 0,0-1 0,0-1 0,5-5 0,1-2 0,0 0 0,-1-1 0,-1-1 0,0 0 0,-1 0 0,0-1 0,-2 0 0,1-1 0,-2 0 0,6-20 0,-33 68 0,14-16 0,0 1 0,1-1 0,1 2 0,1-1 0,1 0 0,0 1 0,1 0 0,0 18 0,2-35 0,0 1 0,0-1 0,1 1 0,-1-1 0,0 1 0,0-1 0,1 0 0,-1 1 0,1-1 0,-1 1 0,1-1 0,0 0 0,-1 0 0,1 1 0,0-1 0,0 0 0,0 0 0,0 0 0,0 0 0,0 0 0,0 0 0,0 0 0,3 1 0,-2-1 0,1 0 0,0 0 0,-1 0 0,1-1 0,0 1 0,0-1 0,-1 0 0,1 0 0,0 0 0,0 0 0,5-1 0,-1-1 0,1 0 0,0 0 0,0-1 0,-1 1 0,0-2 0,1 1 0,-1-1 0,7-5 0,-9 4-335,1 0 0,-1 0-1,0 0 1,0-1 0,-1 0 0,1 0-1,-1 0 1,-1-1 0,1 1 0,-1-1 0,4-11-1,-1-4-2556,-1 0-1,3-33 1,1-2-2105,0 9-8247</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38.100"/>
    </inkml:context>
    <inkml:brush xml:id="br0">
      <inkml:brushProperty name="width" value="0.025" units="cm"/>
      <inkml:brushProperty name="height" value="0.025" units="cm"/>
    </inkml:brush>
  </inkml:definitions>
  <inkml:trace contextRef="#ctx0" brushRef="#br0">95 1 9673,'0'0'12924,"-2"8"-10489,-26 101-501,6 1-1,4 2 1,-6 176 0,24-288-1934,0 0 0,0 0 0,0 0 0,0 1 0,0-1 0,0 0 0,0 0 0,0 0 0,0 0 0,0 1 0,0-1 0,0 0 0,0 0 0,0 0 0,0 0 0,0 0 0,0 1 0,0-1 0,0 0 0,0 0 0,0 0 0,0 0 0,0 0 0,0 1 0,1-1 0,-1 0 0,0 0 0,0 0 0,0 0 0,0 0 0,0 0 0,0 0 0,1 0 0,-1 0 0,0 0 0,0 1 0,0-1 0,0 0 0,0 0 0,1 0 0,-1 0 0,0 0 0,0 0 0,0 0 0,0 0 0,1 0 0,-1 0 0,0 0 0,0 0 0,0 0 0,0 0 0,0-1 0,1 1 0,-1 0 0,0 0 0,0 0 0,0 0 0,0 0 0,0 0 0,1 0 0,-1 0 0,0 0 0,0-1 0,0 1 0,0 0 0,0 0 0,9-10 0,-5-8 0,1 1 0,-2-1 0,-1 0 0,0 0 0,-1 0 0,-1 0 0,0-1 0,-2 1 0,0 0 0,-1 0 0,-1 1 0,-9-29 0,15 49-172,1 0 0,-1-1 1,1 1-1,-1-1 0,1 0 0,0 0 1,0 0-1,0 0 0,1 0 0,-1-1 0,0 1 1,1-1-1,4 1 0,54 15-3530,18-9-1588,-74-8 5359,0 0 1,0 0 0,1 0 0,-1-1 0,0 0 0,0-1 0,-1 1 0,1-1 0,0 0-1,10-5 1,-7-2 4327,-16 7-1179,-19 14-1619,16-3-1429,0 1-1,1-1 1,0 2-1,-9 15 1,14-21-127,1 0 1,1 0 0,-1 0-1,1 1 1,-1-1 0,1 1-1,1-1 1,-1 1-1,1 0 1,0 0 0,1-1-1,-1 11 1,1-15-44,0 0 0,0-1 0,0 1 0,1 0 0,-1-1 0,0 1 0,0 0 0,1-1 0,-1 1 0,0 0 0,1-1 0,-1 1 0,0-1 0,1 1 0,-1 0 0,1-1 0,-1 1 0,1-1 0,-1 0 0,1 1 0,0-1 0,-1 1 0,1-1 0,-1 0 0,1 1 0,0-1 0,-1 0 0,1 0 0,0 0 0,0 1 0,28-4 0,-21 1 0,0-1 0,0 0 0,0-1 0,11-7 0,-1-3 0,0-1 0,-2-1 0,0 0 0,17-24 0,9-9 0,-44 87 0,2-33 0,-1 1 0,0 0 0,0 0 0,1 0 0,0 0 0,0 0 0,2 10 0,-1-14 0,-1-1 0,1 0 0,-1 0 0,1 1 0,0-1 0,0 0 0,0 0 0,-1 0 0,1 0 0,0 0 0,0 0 0,0 0 0,0 0 0,1-1 0,-1 1 0,0 0 0,0-1 0,0 1 0,1 0 0,-1-1 0,0 0 0,0 1 0,1-1 0,-1 0 0,1 1 0,-1-1 0,0 0 0,1 0 0,-1 0 0,0 0 0,1-1 0,-1 1 0,0 0 0,1 0 0,1-2 0,3 0 0,0 0 0,0 0 0,-1-1 0,1 1 0,-1-1 0,1-1 0,-1 1 0,0-1 0,-1 0 0,1 0 0,-1 0 0,1-1 0,-1 0 0,6-9 0,1-2 0,-1 0 0,0-1 0,11-27 0,-12 20 0,-1 0 0,-1-1 0,-1 0 0,-1-1 0,-2 1 0,2-51 0,-8 73 0,-3 10 0,-4 12 0,-4 13 0,3 1 0,1 0 0,-8 42 0,15-54 0,0-1 0,1 1 0,1 0 0,1-1 0,1 1 0,6 36 0,-4-46 0,1 0 0,-1 0 0,2-1 0,6 14 0,-9-20 0,0 0 0,1 0 0,-1 0 0,1-1 0,0 1 0,0-1 0,0 1 0,0-1 0,1 0 0,-1 0 0,1-1 0,0 1 0,5 2 0,-8-5 0,-1 0 0,1 0 0,-1-1 0,1 1 0,-1 0 0,1 0 0,-1-1 0,1 1 0,-1 0 0,1-1 0,-1 1 0,1 0 0,-1-1 0,0 1 0,1-1 0,-1 1 0,0-1 0,1 1 0,-1-1 0,0 1 0,0-1 0,0 1 0,1-1 0,-1 1 0,0-1 0,0 1 0,0-1 0,0 1 0,0-1 0,0 0 0,0 1 0,0-1 0,0 1 0,0-1 0,0 1 0,-1-2 0,1-32 0,0 26 0,-2-19 0,-2 0 0,0-1 0,-2 2 0,-2-1 0,0 1 0,-1 0 0,-20-38 0,24 57 0,2 9 0,4 13 0,2-10-602,0-1 0,1 1-1,-1-1 1,1 0 0,0 0 0,0 0-1,0 0 1,1-1 0,-1 0 0,1 0-1,0 0 1,0 0 0,0-1 0,0 1-1,6 0 1,-11-13-16892</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38.443"/>
    </inkml:context>
    <inkml:brush xml:id="br0">
      <inkml:brushProperty name="width" value="0.025" units="cm"/>
      <inkml:brushProperty name="height" value="0.025" units="cm"/>
    </inkml:brush>
  </inkml:definitions>
  <inkml:trace contextRef="#ctx0" brushRef="#br0">9 11 17585,'-8'-11'8936,"18"11"-8840,3 0 32,5 3-128,0 5-1473,-3-1-2723,-3-4-2530,-1-3-5798</inkml:trace>
  <inkml:trace contextRef="#ctx0" brushRef="#br0" timeOffset="1">103 21 13805,'0'0'13485,"-16"34"-14991,9-30-3234,-5-4-6727</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38.802"/>
    </inkml:context>
    <inkml:brush xml:id="br0">
      <inkml:brushProperty name="width" value="0.025" units="cm"/>
      <inkml:brushProperty name="height" value="0.025" units="cm"/>
    </inkml:brush>
  </inkml:definitions>
  <inkml:trace contextRef="#ctx0" brushRef="#br0">434 1 22517,'0'0'9257,"46"50"-18225,-63-49 287</inkml:trace>
  <inkml:trace contextRef="#ctx0" brushRef="#br0" timeOffset="1">1 57 22453,'0'0'9609,"56"-20"-19442,-36 11-3940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39.221"/>
    </inkml:context>
    <inkml:brush xml:id="br0">
      <inkml:brushProperty name="width" value="0.025" units="cm"/>
      <inkml:brushProperty name="height" value="0.025" units="cm"/>
    </inkml:brush>
  </inkml:definitions>
  <inkml:trace contextRef="#ctx0" brushRef="#br0">266 0 15599,'0'0'5311,"1"9"-3976,4 37 1150,22 83 1,0-5-912,-21-80-1140,-1-1-1,-1 1 1,-3 0 0,-8 73 0,4-90-233,-3 1-1,0-2 1,-1 1 0,-2-1 0,-1 0 0,-1-1 0,0 0 0,-25 37 0,17-34-752,-1-1 1,-32 33-1,46-53 233,-1 0-1,0-1 1,0 1 0,0-2 0,-1 1 0,0-1-1,0 0 1,0-1 0,-1 0 0,0 0 0,1-1-1,-1 0 1,-12 2 0,-1-4-6483</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8.112"/>
    </inkml:context>
    <inkml:brush xml:id="br0">
      <inkml:brushProperty name="width" value="0.025" units="cm"/>
      <inkml:brushProperty name="height" value="0.025" units="cm"/>
    </inkml:brush>
  </inkml:definitions>
  <inkml:trace contextRef="#ctx0" brushRef="#br0">54 290 10634,'0'0'10501,"0"10"-9370,-2 17-293,-2 1 0,-1-1 0,-9 27 0,6-25 182,1 1 0,2 0 0,-3 47-1,8-77-1007,0 0 0,0 0 0,0 0 0,0 1 0,1-1 0,-1 0 0,0 0 0,0 0 0,0 0 0,1 1 0,-1-1 0,0 0 0,0 0 0,1 0 0,-1 0 0,0 0 0,0 0 0,1 0 0,-1 0 0,0 0 0,0 0 0,1 1 0,-1-1 0,0 0 0,0-1 0,1 1-1,-1 0 1,0 0 0,0 0 0,1 0 0,-1 0 0,0 0 0,0 0 0,1 0 0,-1 0 0,0 0 0,0-1 0,0 1 0,1 0 0,-1 0 0,0 0 0,0 0 0,0-1 0,1 1 0,-1 0 0,0 0 0,0 0 0,0-1 0,0 1 0,0 0 0,1-1 0,11-10 401,-5 1-263,-1-1 0,0 0 1,-1 0-1,0-1 0,0 1 0,-1-1 0,-1 0 1,3-20-1,-1-2 175,0-65 0,-5 98-491,3 27-196,-3-25 354,0 1 0,0-1 0,0 1 0,0-1 0,0 1 0,0 0 0,0-1 0,0 1 0,1-1 0,-1 1 0,0-1 0,1 1 0,0-1 0,-1 0 0,1 1 0,0-1-1,0 0 1,-1 1 0,1-1 0,0 0 0,0 0 0,1 0 0,0 1 0,3 2-232,1-1 0,0 0 0,0 0 0,0-1 0,0 1 0,1-1 0,-1-1 0,0 1 0,1-1 0,-1 0 0,1-1 0,0 1 0,-1-1 0,9-1 0,-1 0 65,1-1 0,-1 0 0,1-1 0,-1-1 1,19-7-1,-25 8 179,0 0 0,-1-1 0,1 0 0,-1 0 0,0 0 0,-1-1 1,1 0-1,10-11 0,-17 15-122,-23 29-334,19-22 440,1-3 23,-3 5 211,-1-1 0,2 1 0,-1 0-1,1 1 1,0-1 0,1 1 0,0 0-1,-6 19 1,10-28-207,1 1-1,-1 0 1,1-1-1,-1 1 1,1-1-1,-1 1 1,1-1-1,-1 1 1,1-1-1,-1 0 1,1 1-1,0-1 1,-1 1-1,1-1 1,0 0-1,-1 0 1,1 1-1,0-1 1,-1 0-1,1 0 1,0 0-1,-1 0 1,1 0-1,0 0 1,0 0-1,-1 0 1,1 0-1,0 0 1,-1 0-1,1-1 1,0 1-1,0 0 1,0-1-1,31-5 219,-9-3-458,0 0 1,34-21-1,-37 19-657,0 1 0,1 0 1,33-10-1,-54 20 869,0 0-1,1 0 1,-1-1 0,0 1-1,0 0 1,0 0-1,1 0 1,-1 0 0,0 0-1,0 0 1,1 0 0,-1 0-1,0 0 1,0 0 0,0 0-1,1 0 1,-1 0 0,0 0-1,0 0 1,1 0-1,-1 0 1,0 0 0,0 0-1,0 0 1,1 1 0,-1-1-1,0 0 1,0 0 0,0 0-1,1 0 1,-1 0 0,0 1-1,0-1 1,0 0-1,0 0 1,0 0 0,1 0-1,-1 1 1,0-1 0,0 0-1,0 1 1,-3 10-38,-11 12 396,-6 3-139,-41 65 2567,56-84-2468,1 1 0,0 1 1,1-1-1,-1 0 1,2 1-1,-1 0 0,1-1 1,1 1-1,-2 13 0,3-21-298,0-1 0,1 1-1,-1-1 1,0 1-1,0-1 1,0 1 0,1-1-1,-1 0 1,0 1 0,1-1-1,-1 1 1,0-1-1,0 0 1,1 1 0,-1-1-1,1 0 1,-1 0-1,0 1 1,1-1 0,-1 0-1,1 0 1,-1 0-1,1 1 1,-1-1 0,1 0-1,-1 0 1,1 0 0,-1 0-1,0 0 1,1 0-1,-1 0 1,1 0 0,-1 0-1,1 0 1,-1 0-1,1 0 1,-1 0 0,1-1-1,-1 1 1,1 0 0,0 0-1,21-8 202,-11 0-200,-1 1-1,0-1 0,-1-1 1,0 0-1,0 0 1,-1-1-1,7-10 1,49-78-425,-64 98 417,92-164-1255,-118 219 161,-49 52 1952,18-26 648,-48 88 0,94-144-1506,10-17 0,5-9 0,5-6 0,32-45 0,-2-1 0,-3-1 0,51-104 0,14-22 0,-80 147 0,2 1 0,1 0 0,32-31 0,-51 56 0,1 1 0,0 1 0,0-1 0,0 1 0,1 0 0,0 0 0,0 1 0,0 0 0,0 0 0,1 1 0,-1 0 0,1 0 0,14-3 0,-21 6 0,0 0 0,0 0 0,0 0 0,0 0 0,0 0 0,0 0 0,0 0 0,0 0 0,-1 1 0,1-1 0,0 0 0,0 0 0,0 1 0,0-1 0,0 1 0,-1-1 0,1 1 0,0-1 0,0 1 0,-1-1 0,1 1 0,0 0 0,-1-1 0,1 1 0,-1 0 0,1 0 0,-1-1 0,1 1 0,-1 0 0,1 0 0,-1 0 0,0 0 0,0 0 0,1-1 0,-1 1 0,0 0 0,0 0 0,0 0 0,0 0 0,0 0 0,0 0 0,0 0 0,0 0 0,0 0 0,0-1 0,-1 2 0,0 4 0,0 0 0,0 0 0,-1 0 0,0 0 0,-5 10 0,-5 6 0,-2-1 0,0 0 0,-18 18 0,-23 34 0,55-73 0,0 0 0,0 0 0,-1 0 1,1 1-1,0-1 0,0 0 0,0 0 0,-1 0 0,1 0 0,0 0 1,0 1-1,0-1 0,0 0 0,0 0 0,0 0 0,-1 1 0,1-1 1,0 0-1,0 0 0,0 0 0,0 1 0,0-1 0,0 0 0,0 0 1,0 1-1,0-1 0,0 0 0,0 0 0,0 0 0,0 1 0,0-1 1,0 0-1,0 0 0,0 1 0,0-1 0,0 0 0,0 0 0,1 0 0,-1 1 1,0-1-1,0 0 0,0 0 0,0 0 0,0 0 0,1 1 0,-1-1 1,0 0-1,0 0 0,0 0 0,0 0 0,1 0 0,-1 0 0,0 1 1,0-1-1,0 0 0,1 0 0,-1 0 0,0 0 0,0 0 0,1 0 1,-1 0-1,0 0 0,0 0 0,0 0 0,1 0 0,-1 0 0,25-5 4,8-1-76,-32 8 23,0-1 1,0 1-1,1-1 0,-1 1 0,0 0 1,0-1-1,0 1 0,-1 0 0,1 0 1,0 0-1,-1-1 0,1 1 0,-1 0 0,0 0 1,1 0-1,-1 0 0,0 0 0,0 0 1,-1 4-1,-2 39 31,0-37 59,0 1-1,0-1 1,0-1-1,-1 1 1,0 0-1,-1-1 0,0 0 1,0 0-1,0 0 1,-1-1-1,0 0 1,0 0-1,-1 0 1,1-1-1,-1 0 1,0 0-1,-1-1 0,1 0 1,-1 0-1,0 0 1,0-1-1,0-1 1,0 1-1,-1-1 1,-9 1-1,16-3-148,0 0 1,0-1-1,0 1 1,0 0-1,0-1 0,0 1 1,0-1-1,0 0 0,0 0 1,1 0-1,-1 0 1,0 0-1,0 0 0,1 0 1,-4-3-1,2 1-388,1 0-1,-1-1 1,1 1-1,0 0 1,0-1-1,0 0 1,0 1-1,1-1 1,-1 0 0,1 0-1,0 0 1,0 0-1,0-4 1,0 5 151,1 0-1,-1 1 1,1-1 0,0 0 0,0 1-1,0-1 1,0 0 0,0 0 0,1 1-1,-1-1 1,1 0 0,0 1 0,0-1-1,0 1 1,0-1 0,0 1 0,0-1-1,1 1 1,-1 0 0,1-1 0,-1 1-1,1 0 1,0 0 0,0 0 0,0 1 0,0-1-1,0 0 1,1 1 0,-1-1 0,0 1-1,1 0 1,-1 0 0,1 0 0,5-2-1,15 1-7117</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39.561"/>
    </inkml:context>
    <inkml:brush xml:id="br0">
      <inkml:brushProperty name="width" value="0.025" units="cm"/>
      <inkml:brushProperty name="height" value="0.025" units="cm"/>
    </inkml:brush>
  </inkml:definitions>
  <inkml:trace contextRef="#ctx0" brushRef="#br0">0 1 19442,'0'0'5093,"0"80"-1954,0-39-1441,0 5-673,1 5-289,7-2-543,-4 6-129,2-1-673,-1 0-1697,-5 1-3267,0-3-4068</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3:39.934"/>
    </inkml:context>
    <inkml:brush xml:id="br0">
      <inkml:brushProperty name="width" value="0.025" units="cm"/>
      <inkml:brushProperty name="height" value="0.025" units="cm"/>
    </inkml:brush>
  </inkml:definitions>
  <inkml:trace contextRef="#ctx0" brushRef="#br0">1 0 8616,'0'0'-4100</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5:47.055"/>
    </inkml:context>
    <inkml:brush xml:id="br0">
      <inkml:brushProperty name="width" value="0.025" units="cm"/>
      <inkml:brushProperty name="height" value="0.025" units="cm"/>
    </inkml:brush>
  </inkml:definitions>
  <inkml:trace contextRef="#ctx0" brushRef="#br0">0 340 14798,'0'0'897,"10"0"-956,349 3 2403,87 2-1944,-293 1-368,1-7 0,-1-7 0,179-32 0,553-100 86,-446 74 328,378-32 2962,-807 98-3388,4 0 2278,-20 2 1005,-19 8-2422,-8 4-752,1 3 0,-58 39 0,75-45-700,1 0-1,0 1 1,1 1-1,1 0 1,0 1-1,0 0 0,-15 26 1,6-2-3502,5-9-2077</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5:56.855"/>
    </inkml:context>
    <inkml:brush xml:id="br0">
      <inkml:brushProperty name="width" value="0.025" units="cm"/>
      <inkml:brushProperty name="height" value="0.025" units="cm"/>
    </inkml:brush>
  </inkml:definitions>
  <inkml:trace contextRef="#ctx0" brushRef="#br0">0 277 10858,'0'0'929,"9"0"-875,80 0 474,442 12 3716,15-2-2627,-450-11-1398,12-5-163,0-5 0,130-31 0,-130 20-27,1 5 1,124-3 0,375-9 552,-189 17 156,106-9-409,-220-17-132,562-35-52,-93 129 1,-534-30-132,-144-17-7,403 25 205,401-44 300,-802 9-419,0 4-1,116 19 1,-134-14-28,0-4 0,0-4 0,1-2 0,-2-5 0,103-20 0,310-43 13,-390 61-59,0 5-1,189 17 0,-208-6-10,0-5 0,0-2 0,152-22 0,73-11-9,-232 28 12,0 4 0,82 10 0,-62 3-10,-18-1-15,89 0 1,17-13 9,277 12 34,80 15-53,-123-9 46,38-8-20,-317-9-6,-101 4 9,0 1 0,-1 1-1,49 15 1,-41-9-15,73 7 1,118-11 72,-31-2-6,-149-1-6,-1 2 0,67 17-1,-88-17-12,-1-2-1,1-1 1,69-4-1,34 3 38,151 32-39,-125-34-11,-110-3 52,75 7 0,-126-4-108,0 0 1,0 0 0,0 0-1,-1 1 1,1-1-1,0 0 1,0 1 0,-1-1-1,1 1 1,0 0 0,-1-1-1,1 1 1,0 0 0,-1 0-1,1 0 1,-1 0-1,1 0 1,-1 1 0,0-1-1,0 0 1,3 3 0,-7-6-4995,-13-8-576</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5:58.049"/>
    </inkml:context>
    <inkml:brush xml:id="br0">
      <inkml:brushProperty name="width" value="0.025" units="cm"/>
      <inkml:brushProperty name="height" value="0.025" units="cm"/>
    </inkml:brush>
  </inkml:definitions>
  <inkml:trace contextRef="#ctx0" brushRef="#br0">1874 26 14253,'-439'40'2000,"338"-25"-1725,0 5 0,-128 43-1,162-38-384,1 4 0,1 2 0,1 3-1,2 3 1,-80 63 0,52-27 229,4 4 0,-123 141 0,190-197 188,2 1 0,1 1 0,0 0 1,2 1-1,1 0 0,0 1 0,-14 46 0,22-54-261,1 0 1,1 0-1,0 0 1,1 1-1,1 0 1,1-1-1,1 1 0,0-1 1,1 1-1,1-1 1,0 0-1,2 0 1,8 22-1,-3-13-36,2-1-1,0-1 1,2 0-1,1-1 1,0-1-1,2 0 1,0-1 0,37 34-1,-24-30-11,1-1 0,1-2 0,0-1 0,2-1 0,58 25 0,-25-20 52,1-3 1,1-3-1,0-2 1,1-4-1,1-3 1,99 2-1,-2-13 9,246-31-1,166-59 2,-394 59-55,94-15-28,628-117-157,-753 128 147,271-100 0,-315 90 42,-1-5-1,-4-4 0,103-71 1,-187 111-3,0-1 1,-1 0 0,-1-2-1,0 0 1,-1-1-1,21-29 1,-34 40 1,0-1 1,-1 0-1,0-1 0,-1 1 1,0-1-1,0 1 1,-1-1-1,0-1 0,-1 1 1,0 0-1,-1 0 0,0-1 1,0 1-1,-1-1 0,-1 1 1,0-1-1,0 1 1,-1 0-1,-3-13 0,-2 4 30,0 0 1,-2 1-1,0 0 0,0 0 0,-2 1 0,0 0 0,-21-23 0,6 11 23,-2 1-1,-61-49 0,42 45 38,-3 1-1,0 2 0,-2 3 1,-1 2-1,-1 2 0,-1 3 1,0 2-1,-64-10 0,-72-5 223,-205-8 1,387 40-316,-359-20 33,1 15 1,-1 17 0,-367 61-1,49 44-1948,237-3-4401,313-74-410</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26:00.724"/>
    </inkml:context>
    <inkml:brush xml:id="br0">
      <inkml:brushProperty name="width" value="0.025" units="cm"/>
      <inkml:brushProperty name="height" value="0.025" units="cm"/>
    </inkml:brush>
  </inkml:definitions>
  <inkml:trace contextRef="#ctx0" brushRef="#br0">0 162 9097,'10'-2'3881,"300"-36"-380,-169 25-3362,428-18 85,3 34 539,-159 2 722,558 13-421,296-3-1002,-648-56 249,61-2 1081,-203 43 706,-481-12-8055,-5-11-2078</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33.687"/>
    </inkml:context>
    <inkml:brush xml:id="br0">
      <inkml:brushProperty name="width" value="0.025" units="cm"/>
      <inkml:brushProperty name="height" value="0.025" units="cm"/>
    </inkml:brush>
  </inkml:definitions>
  <inkml:trace contextRef="#ctx0" brushRef="#br0">25 0 14926,'0'0'6566,"-23"50"-5381,22-42-448,1-2-577,0-2-128,7-4-672,7 0-930,1 0-1184,-10-6-3108</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34.126"/>
    </inkml:context>
    <inkml:brush xml:id="br0">
      <inkml:brushProperty name="width" value="0.025" units="cm"/>
      <inkml:brushProperty name="height" value="0.025" units="cm"/>
    </inkml:brush>
  </inkml:definitions>
  <inkml:trace contextRef="#ctx0" brushRef="#br0">1 469 14958,'0'0'8077,"5"-15"-7319,3-4-670,1-1 0,0 1 0,1 1 1,1 0-1,17-20 0,47-57 9,93-107-771,-146 181 391,-22 21 278,1-1-1,-1 1 1,0 0-1,0 0 1,0 0 0,0 0-1,0-1 1,0 1-1,1 0 1,-1 0-1,0 0 1,0 0 0,0 0-1,0 0 1,1-1-1,-1 1 1,0 0 0,0 0-1,0 0 1,1 0-1,-1 0 1,0 0-1,0 0 1,0 0 0,1 0-1,-1 0 1,0 0-1,0 0 1,0 0-1,1 0 1,-1 0 0,0 0-1,0 0 1,0 0-1,1 0 1,-1 0-1,0 1 1,0-1 0,0 0-1,1 0 1,-1 0-1,0 0 1,0 0-1,0 0 1,0 1 0,0-1-1,1 0 1,-1 0-1,0 0 1,0 0-1,0 1 1,0-1 0,0 0-1,0 0 1,0 0-1,0 1 1,0-1-1,1 0 1,-2 15-155,0-12 133,-6 31 89,-2-1 1,-25 66-1,5-21 34,22-56-89,-3 4-8,2-1 0,0 1 0,2 1 0,1-1 0,1 1 0,-1 46 0,5-71-74,0 0 1,0 0-1,1 0 1,-1 0-1,1 0 0,-1 0 1,1 0-1,-1-1 1,1 1-1,0 0 1,0 0-1,0 0 0,0-1 1,0 1-1,1-1 1,-1 1-1,3 2 1,-3-4-181,0 1 1,0-1 0,1 1 0,-1-1 0,0 1 0,1-1 0,-1 0 0,0 1 0,1-1 0,-1 0 0,1 0 0,-1 0 0,0 0 0,1-1 0,-1 1 0,0 0 0,1 0 0,-1-1-1,0 1 1,1-1 0,-1 1 0,0-1 0,0 0 0,1 1 0,-1-1 0,0 0 0,2-1 0,25-26-9243</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34.532"/>
    </inkml:context>
    <inkml:brush xml:id="br0">
      <inkml:brushProperty name="width" value="0.025" units="cm"/>
      <inkml:brushProperty name="height" value="0.025" units="cm"/>
    </inkml:brush>
  </inkml:definitions>
  <inkml:trace contextRef="#ctx0" brushRef="#br0">19 344 10762,'0'0'4591,"-5"-10"-3710,3 6-825,0-1 0,0 1-1,0-1 1,1 0 0,-1 1-1,1-1 1,0 0 0,1 0 0,-1 0-1,1 0 1,0 0 0,1-6 0,1 1 95,0-1 0,0 1 0,1 0 0,1 0 1,0 0-1,6-11 0,0 0 234,1 2 0,1 0 0,1 0 0,18-20 0,-26 33-232,0 0 0,1 1 0,0-1 0,0 1 0,0 0 0,1 1 0,-1 0 0,1 0 0,0 0-1,0 1 1,1 0 0,-1 0 0,1 1 0,-1 0 0,12-2 0,-17 4-148,0 0 1,-1 0-1,1 0 0,0 0 1,-1 0-1,1 0 0,0 1 1,-1-1-1,1 1 0,-1-1 1,1 1-1,-1 0 0,1-1 0,-1 1 1,1 0-1,-1 0 0,1 0 1,-1 0-1,0 0 0,0 0 1,0 1-1,2 1 0,-1 1 14,0-1-1,0 1 1,0 0-1,-1-1 1,1 1-1,-1 0 1,0 0-1,0 0 1,0 5-1,0 8 111,0 1 0,-2 0 0,-2 22-1,-3-9-64,-2 0 0,0 0 0,-3-1 0,0 0 0,-25 46 0,16-35 54,-24 72 0,43-111-118,1 0 0,-1 0 1,1 0-1,-1 1 1,1-1-1,0 0 1,0 0-1,0 0 1,0 0-1,0 0 1,0 1-1,1-1 0,0 2 1,-1-3-2,1 0-1,-1 0 1,1-1 0,-1 1-1,1 0 1,-1 0 0,1 0-1,0-1 1,0 1 0,-1 0-1,1-1 1,0 1 0,0-1-1,0 1 1,-1-1 0,1 1-1,0-1 1,0 0 0,0 1 0,1-1-1,5 1-4,-1-1-1,0 0 0,0 0 0,0 0 1,0-1-1,0 0 0,12-3 1,13-6-1057,-1-1 1,0-2 0,43-24-1,-18 8-4894</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35.073"/>
    </inkml:context>
    <inkml:brush xml:id="br0">
      <inkml:brushProperty name="width" value="0.025" units="cm"/>
      <inkml:brushProperty name="height" value="0.025" units="cm"/>
    </inkml:brush>
  </inkml:definitions>
  <inkml:trace contextRef="#ctx0" brushRef="#br0">0 144 12268,'0'-9'2477,"1"-3"-1500,0 1 0,0-1 1,1 1-1,6-22 1,-8 30-802,1 1 0,0-1 0,0 0 0,0 0 0,0 0 0,1 1 0,-1-1 0,1 0 0,0 1 0,-1-1 0,1 1 1,0 0-1,0 0 0,1 0 0,-1 0 0,0 0 0,1 0 0,-1 0 0,1 1 0,-1-1 0,1 1 0,0 0 0,0 0 1,0 0-1,0 0 0,-1 0 0,6 0 0,-6 2-160,0-1 0,0 1 0,0 0 0,0 0 1,0 0-1,0 0 0,0 0 0,-1 0 0,1 0 0,0 1 0,-1-1 0,1 1 0,-1-1 1,0 1-1,1 0 0,-1-1 0,0 1 0,0 0 0,0 0 0,0 0 0,0 0 1,-1 0-1,1 0 0,0 0 0,-1 0 0,0 0 0,1 0 0,-1 2 0,8 64 392,-8-67-402,1 19 53,0-11-66,-1 1-1,1-1 0,-2 1 1,-1 14-1,2-25-30,0 1 0,0-1 0,1 0 0,-1 1 0,0-1 0,0 0 0,1 0 0,-1 1 0,0-1-1,1 1 1,-1-1 0,1 0 0,-1 1 0,1-1 0,-1 1 0,1-1 0,0 1 0,-1-1 0,1 1 0,-1-1 0,1 1 0,0 0 0,-1-1 0,1 1-1,0 0 1,0 0 0,-1 0 0,1-1 0,0 1 0,0 0 0,-1 0 0,1 0 0,0 0 0,0 0 0,-1 0 0,1 0 0,0 1 0,0-1 0,-1 0-1,1 0 1,0 0 0,-1 1 0,1-1 0,0 0 0,1 2 0,5 1 51,1 0-1,-1 1 1,0 0-1,0 1 1,0 0-1,0 0 1,-1 0-1,0 1 1,0 0-1,-1 0 1,1 0-1,-1 1 1,-1-1 0,1 1-1,-1 1 1,0-1-1,-1 0 1,0 1-1,0 0 1,0 0-1,-1 0 1,2 16-1,-5-10 502,0 0-1,-1 0 0,-1-1 0,0 1 0,-1 0 1,0-1-1,-1 0 0,0 0 0,-14 22 0,-9 11 572,-39 48 1,57-80-904,5-7-4,-1-1 1,0 1-1,0-1 1,-10 8-1,15-13-175,1 0 0,-1-1 0,0 1-1,0 0 1,1-1 0,-1 1 0,0-1 0,0 1-1,0-1 1,0 1 0,1-1 0,-1 1 0,0-1-1,0 0 1,0 1 0,0-1 0,0 0 0,0 0-1,0 0 1,0 0 0,0 0 0,0 0 0,0 0 0,0 0-1,0 0 1,0-1 0,0 1 0,0 0 0,0-1-1,0 1 1,0 0 0,0-1 0,1 1 0,-1-1-1,0 1 1,0-1 0,0 0 0,1 1 0,-1-1-1,0 0 1,1 0 0,-1 1 0,1-1 0,-1 0-1,1 0 1,-1 0 0,1 0 0,-1 0 0,1 0-1,0 0 1,-1 0 0,1-1 0,-2-10-1149,0-1-1,0 1 1,1-1 0,1 1 0,2-20 0,-1-3-2916,0-22-3785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8.434"/>
    </inkml:context>
    <inkml:brush xml:id="br0">
      <inkml:brushProperty name="width" value="0.025" units="cm"/>
      <inkml:brushProperty name="height" value="0.025" units="cm"/>
    </inkml:brush>
  </inkml:definitions>
  <inkml:trace contextRef="#ctx0" brushRef="#br0">1 71 7687,'9'0'1575,"0"1"1,1-2-1,-1 0 0,0 0 0,0 0 1,0-1-1,0-1 0,0 1 0,0-1 0,0-1 1,-1 0-1,8-5 0,30-29 3027,-46 37-4602,0 1 0,0 0 0,0 0 0,0 0 0,0 0 0,0 0 0,0 0 0,1 0 0,-1-1 0,0 1 0,0 0 0,0 0 0,0 0 0,0 0 0,1 0 0,-1 0 0,0 0 0,0 0 0,0 0 0,0 0 0,0 0 0,1 0 0,-1 0 0,0 0 0,0 0 0,0 0 0,0 0 0,0 0 0,1 0 0,-1 0 0,0 0 0,0 0 0,0 0 0,0 0 0,0 0 0,1 0 0,-1 0 0,0 1 0,0-1 0,0 0 0,0 0 0,0 0 0,0 0 0,0 0 0,1 0 0,-1 0 0,0 1 0,0-1 0,0 0 0,0 0 0,0 0 0,0 0 0,0 0 0,0 1 0,0-1 0,0 0 0,3 17 0,-1 25 0,-2-34 0,0-6 0,1 0 0,0 0 0,0 0 0,-1 0 0,2 1 0,-1-1 0,0 0 0,0-1 0,0 1 0,1 0 0,-1 0 0,1 0 0,0-1 0,-1 1 0,1-1 0,0 0 0,0 1 0,0-1 0,0 0 0,0 0 0,0 0 0,0 0 0,0 0 0,1-1 0,-1 1 0,0-1 0,0 1 0,4-1 0,69 8 0,-73-8 0,185 1-53,-207 16-3679,-2-7 68,8-6-1656,-2-1-8336</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16.376"/>
    </inkml:context>
    <inkml:brush xml:id="br0">
      <inkml:brushProperty name="width" value="0.025" units="cm"/>
      <inkml:brushProperty name="height" value="0.025" units="cm"/>
    </inkml:brush>
  </inkml:definitions>
  <inkml:trace contextRef="#ctx0" brushRef="#br0">456 79 8296,'0'0'3801,"-3"-10"-1874,3 7-1770,-1-1 0,0 1 0,0 0 0,0-1 0,0 1-1,-1 0 1,1 0 0,-1 0 0,0 0 0,0 0 0,0 0 0,0 0 0,-1 1 0,1-1 0,-1 1 0,1-1 0,-1 1-1,0 0 1,0 0 0,0 0 0,0 1 0,0-1 0,0 1 0,-1 0 0,1 0 0,0 0 0,-1 0 0,1 0-1,-1 1 1,1-1 0,-1 1 0,-4 0 0,-3 1-95,1 1-1,0-1 1,0 1-1,0 1 1,0 0-1,0 1 1,1 0-1,-1 0 1,1 1-1,0 0 1,0 0-1,1 1 1,0 1-1,0-1 1,0 1-1,-8 9 0,-5 8 71,0 1-1,1 0 0,-31 55 0,36-52-115,1 1 0,1 0 0,2 1 1,-12 49-1,19-63-39,1 0 1,0 0 0,1 0-1,1 1 1,1-1-1,0 1 1,1-1-1,1 0 1,1 0 0,7 27-1,-8-37-45,1 0-1,0-1 1,0 1-1,0-1 1,1 0-1,0 0 1,0 0-1,0 0 1,0-1 0,1 1-1,0-1 1,0 0-1,0-1 1,0 1-1,1-1 1,-1 0-1,1 0 1,0-1-1,0 0 1,0 0-1,0 0 1,0 0 0,0-1-1,1 0 1,-1-1-1,7 1 1,5-1 89,-1-1 0,1 0-1,-1-1 1,0 0 0,1-2 0,-1 0 0,-1-1 0,23-9 0,8-8 200,0-1-1,-1-3 1,-2-1 0,-1-3-1,-1-1 1,-1-2 0,-2-2-1,37-44 1,-64 65-106,-1 0-1,0-2 1,-1 1 0,-1-1 0,-1-1 0,8-19 0,-14 32-41,-1-1 0,1 1 0,-1-1 0,1 1 0,-1-1 0,-1 0 0,1 0 0,-1 0 0,0 1 0,0-1 0,0 0 0,0 0 0,-1 0 0,0 0 0,0 1 1,0-1-1,-1 0 0,1 1 0,-1-1 0,0 1 0,-1 0 0,1 0 0,-1 0 0,0 0 0,0 0 0,0 0 0,-7-6 0,0 3-82,0 1 0,-1 0 0,0 0-1,0 1 1,0 1 0,-1 0 0,1 0-1,-1 1 1,0 1 0,-18-3 0,-18 2-1196,-65 3 1,53 1-645,-26-3-2562,5-7-2989</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4:55.442"/>
    </inkml:context>
    <inkml:brush xml:id="br0">
      <inkml:brushProperty name="width" value="0.025" units="cm"/>
      <inkml:brushProperty name="height" value="0.025" units="cm"/>
    </inkml:brush>
  </inkml:definitions>
  <inkml:trace contextRef="#ctx0" brushRef="#br0">43 82 6438,'0'0'4730,"4"-10"-2061,1 1-1574,13-27 739,-13 10 7030,-15 39-6644,3 0-1964,-1 0-1,2 0 1,0 1-1,0 0 0,1 0 1,1 0-1,-4 27 1,2 3-112,-2 58 1,8-93-134,-1 0 0,2 0 1,-1 0-1,1 0 0,0 0 0,5 16 0,-5-23-8,0-1 1,-1 1-1,1-1 0,0 1 0,0-1 1,0 0-1,0 1 0,0-1 0,0 0 1,0 0-1,1 1 0,-1-1 0,0 0 1,1 0-1,-1-1 0,0 1 0,4 1 1,-3-1 11,1-1 0,0 1 0,-1-1 0,1 0 0,0 0 0,-1 0 0,1 0 0,0-1 1,-1 1-1,1-1 0,0 1 0,-1-1 0,1 0 0,3-2 0,3-2 54,0 0 0,0 0 0,0-1-1,-1 0 1,0 0 0,0-1 0,-1-1 0,11-11-1,47-71 98,-46 53 552,26-67 0,-55 133-718,1 0 0,2 0 0,0 1 0,2 0 0,-1 38 0,6-66 0,0 1 0,0-1 0,0 0 0,0 1 0,0-1 0,0 0 0,1 1 0,0-1 0,-1 0 0,1 0 0,0 1 0,0-1 0,0 0 0,0 0 0,0 0 0,1 0 0,-1 0 0,4 3 0,-4-4 0,1 0 0,0 0 0,0 0 0,-1-1 0,1 1 0,0 0 0,0-1 0,0 1 0,0-1 0,0 0 0,-1 0 0,1 0 0,0 0 0,0 0 0,0 0 0,0 0 0,0 0 0,2-2 0,3 0 0,0 0 0,0-1 0,-1 0 0,1 0 0,-1-1 0,0 1 0,0-2 0,0 1 0,0 0 0,9-11 0,-3 0 0,0 0 0,0-1 0,-2-1 0,0 0 0,-1 0 0,0-1 0,-2 0 0,0 0 0,-1-1 0,-1 0 0,-1 0 0,0 0 0,1-38 0,-5 56-36,0 1 0,0-1 0,0 0 0,0 1 0,0-1 0,0 0 0,0 1 0,0-1 0,0 0 0,0 1 0,0-1 1,-1 0-1,1 1 0,0-1 0,0 0 0,-1 1 0,1-1 0,0 1 0,-1-1 0,1 1 0,-1-1 0,1 0 0,-1 1 0,1 0 0,-1-1 0,1 1 0,-1-1 0,1 1 0,-1 0 0,0-1 0,1 1 0,-1 0 0,0 0 0,1-1 1,-1 1-1,0 0 0,1 0 0,-1 0 0,0 0 0,1 0 0,-1 0 0,0 0 0,1 0 0,-1 0 0,0 0 0,1 0 0,-1 0 0,0 1 0,1-1 0,-2 1 0,0-1-366,0 1 0,-1 0 0,1 0 0,0 0 0,0 1 0,0-1 0,0 0 0,0 1-1,1 0 1,-1-1 0,0 1 0,1 0 0,-3 3 0,-1 5-8535</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4:55.926"/>
    </inkml:context>
    <inkml:brush xml:id="br0">
      <inkml:brushProperty name="width" value="0.025" units="cm"/>
      <inkml:brushProperty name="height" value="0.025" units="cm"/>
    </inkml:brush>
  </inkml:definitions>
  <inkml:trace contextRef="#ctx0" brushRef="#br0">167 1 10954,'0'0'11830,"-9"0"-9892,6-1-1761,-1 1 0,0 1 0,0-1 0,1 0 0,-1 1 0,1 0 0,-1 0 0,1 0 0,-1 0 0,1 1 0,-1-1 0,1 1 0,-5 3 0,2-1 176,1 1 0,-1 1 0,1-1 0,0 1-1,0 0 1,1 0 0,-5 8 0,-32 62 1275,38-69-1504,0 0 0,0 1 0,1-1 0,0 1 0,0 0 0,1-1 0,0 1 0,0 15 0,2-23-124,-1 1 0,0-1 0,0 1 0,0-1 0,1 1 0,-1-1 0,0 1 0,1-1 0,-1 1 0,0-1 0,1 1 0,-1-1 0,1 0 0,-1 1 0,0-1 0,1 0 0,-1 1 0,1-1 0,-1 0 0,1 0 0,-1 0 0,1 1 0,-1-1 0,1 0 0,0 0 0,-1 0 0,1 0 0,-1 0 0,1 0 0,-1 0 0,1 0 0,-1 0 0,1 0 0,0 0 0,-1 0 0,1-1 0,-1 1 0,1 0 0,-1 0 0,1-1 0,24-9 0,-11 0 0,-1-1 0,0-1 0,0 0 0,-1-1 0,-1 0 0,0-1 0,14-23 0,5-5 0,-40 90 0,1-25 0,5-13 0,0 0 0,1 0 0,0 0 0,0 0 0,1 0 0,0 1 0,1-1 0,0 1 0,1-1 0,1 14 0,-1-24-43,0 1 1,1 0-1,-1-1 1,0 1-1,1-1 0,-1 1 1,1 0-1,-1-1 1,1 1-1,-1-1 1,1 1-1,0-1 0,-1 0 1,1 1-1,0-1 1,-1 0-1,1 1 0,0-1 1,-1 0-1,1 0 1,0 1-1,0-1 0,-1 0 1,1 0-1,0 0 1,0 0-1,-1 0 1,1 0-1,0 0 0,0 0 1,-1 0-1,1-1 1,1 1-1,25-11-3255,3-13-1501,1-9-1895</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4:56.267"/>
    </inkml:context>
    <inkml:brush xml:id="br0">
      <inkml:brushProperty name="width" value="0.025" units="cm"/>
      <inkml:brushProperty name="height" value="0.025" units="cm"/>
    </inkml:brush>
  </inkml:definitions>
  <inkml:trace contextRef="#ctx0" brushRef="#br0">144 0 17424,'-8'9'3358,"3"-4"-3023,-67 75 6474,64-70-6204,0 0 0,1 0 0,0 1 0,1 0 0,0 0 1,1 0-1,-6 16 0,11-26-605,0-1 1,0 0-1,0 1 1,0-1-1,0 0 1,0 1-1,0-1 1,0 0-1,0 1 0,0-1 1,0 0-1,0 1 1,0-1-1,0 0 1,0 1-1,0-1 0,0 0 1,0 1-1,0-1 1,0 0-1,1 1 1,-1-1-1,0 0 1,0 0-1,0 1 0,1-1 1,-1 0-1,0 0 1,0 1-1,1-1 1,-1 0-1,0 0 1,0 0-1,1 1 0,-1-1 1,0 0-1,1 0 1,-1 0-1,0 0 1,1 0-1,19-2 18,18-13-198,-20 5-304,-9 5 176,-1-1-1,1 2 1,0-1 0,1 2 0,-1-1 0,1 1-1,0 0 1,-1 1 0,16-1 0,-25 3 351,1 1-1,-1-1 1,1 1 0,-1-1-1,1 1 1,-1-1 0,0 1-1,1-1 1,-1 1 0,0 0-1,1-1 1,-1 1 0,0 0 0,0-1-1,0 1 1,1 0 0,-1-1-1,0 1 1,0 0 0,0 0-1,0-1 1,0 1 0,0 0 0,-1-1-1,1 1 1,0 0 0,0 0-1,-5 24 1747,-1-13-1729,-1 0 1,0-1-1,-1 0 1,-1 0-1,1-1 1,-2 0-1,1 0 1,-2-1-1,1-1 1,-1 1-1,-14 7 1,5-9-825,19-7 706,1 0-1,0 0 0,0-1 1,-1 1-1,1 0 1,0 0-1,0 0 0,-1 0 1,1 0-1,0-1 1,0 1-1,-1 0 1,1 0-1,0 0 0,0-1 1,0 1-1,-1 0 1,1 0-1,0-1 0,0 1 1,0 0-1,0-1 1,0 1-1,-1 0 0,1 0 1,0-1-1,0 1 1,0 0-1,0-1 0,0 1 1,0 0-1,0-1 1,0 1-1,0-1 0,1-1-407,-1-1 1,1 1-1,0 0 0,0-1 0,0 1 0,0 0 0,0 0 0,1 0 1,-1-1-1,0 1 0,1 1 0,0-1 0,2-2 0,15-13-7814</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4:56.642"/>
    </inkml:context>
    <inkml:brush xml:id="br0">
      <inkml:brushProperty name="width" value="0.025" units="cm"/>
      <inkml:brushProperty name="height" value="0.025" units="cm"/>
    </inkml:brush>
  </inkml:definitions>
  <inkml:trace contextRef="#ctx0" brushRef="#br0">38 0 21140,'0'0'6822,"-5"77"-3875,-1-40-1089,-4-1-1858,2 0 0,3-5 0,1-1 0,4-10 0,0-4 0,0-8-1505,2-8-738,3 0-2049,3-19-1537,-3-6-9161</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4:56.984"/>
    </inkml:context>
    <inkml:brush xml:id="br0">
      <inkml:brushProperty name="width" value="0.025" units="cm"/>
      <inkml:brushProperty name="height" value="0.025" units="cm"/>
    </inkml:brush>
  </inkml:definitions>
  <inkml:trace contextRef="#ctx0" brushRef="#br0">0 0 23766,'0'0'9001,"0"27"-15855,15-27-1442</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4:57.342"/>
    </inkml:context>
    <inkml:brush xml:id="br0">
      <inkml:brushProperty name="width" value="0.025" units="cm"/>
      <inkml:brushProperty name="height" value="0.025" units="cm"/>
    </inkml:brush>
  </inkml:definitions>
  <inkml:trace contextRef="#ctx0" brushRef="#br0">111 1 19923,'-9'8'4580,"-7"5"-2258,-4 2-341,1 1-1,-27 29 1,46-45-1982,0 1-1,0-1 1,0 0-1,0 0 1,0 0-1,0 0 1,0 1-1,0-1 1,0 0-1,0 0 1,-1 0-1,1 1 1,0-1-1,0 0 1,0 0-1,0 0 1,0 1-1,0-1 1,0 0-1,0 0 1,1 0-1,-1 1 1,0-1-1,0 0 1,0 0-1,0 0 1,0 0-1,0 1 1,0-1-1,0 0 1,0 0-1,1 0 1,-1 0-1,0 0 1,0 1-1,0-1 1,0 0 0,0 0-1,1 0 1,-1 0-1,0 0 1,0 0-1,0 0 1,0 0-1,1 1 1,-1-1-1,0 0 1,0 0-1,0 0 1,1 0-1,-1 0 1,0 0-1,20 3-225,21-4-615,-31 1 452,1-2-109,1 2 1,-1-1-1,0 1 0,1 1 0,-1 0 1,19 5-1,-28-5 474,1 0 1,-1 0 0,0 0-1,0 0 1,-1 0 0,1 0-1,0 0 1,0 1 0,0-1-1,-1 1 1,1-1 0,-1 1-1,1 0 1,-1 0 0,0 0-1,2 2 1,-2 0 124,0-1 1,0 1-1,0-1 1,-1 1 0,1 0-1,-1-1 1,0 1-1,0-1 1,0 1-1,0 0 1,-1-1-1,1 1 1,-3 4-1,-1 2 113,0 0-1,-1 0 0,0-1 1,-1 0-1,0 0 1,0 0-1,-1-1 0,0 0 1,-1 0-1,1-1 1,-2 0-1,1 0 1,-1 0-1,0-2 0,0 1 1,-1-1-1,1 0 1,-17 5-1,25-10-217,1 0 1,-1 0-1,0 1 1,0-1-1,0 0 1,0 0-1,0 0 1,0-1-1,0 1 0,0 0 1,0 0-1,0 0 1,0-1-1,0 1 1,0 0-1,1-1 1,-1 1-1,0-1 0,0 1 1,0-1-1,1 0 1,-1 1-1,0-1 1,1 0-1,-1 1 1,0-1-1,1 0 0,-2-1 1,1-1-42,0 1-1,0-1 1,1 0 0,-1 1 0,1-1 0,-1 0-1,1 0 1,0 0 0,0 1 0,0-4-1,1-3-422,0-1-1,1 1 0,0 0 0,0 0 1,6-12-1,12-16-5210,3-3-2157</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4:57.667"/>
    </inkml:context>
    <inkml:brush xml:id="br0">
      <inkml:brushProperty name="width" value="0.025" units="cm"/>
      <inkml:brushProperty name="height" value="0.025" units="cm"/>
    </inkml:brush>
  </inkml:definitions>
  <inkml:trace contextRef="#ctx0" brushRef="#br0">123 1 21396,'0'0'2632,"-2"12"-208,-12 161 3014,14-141-5228,1 1 0,2-1 0,11 56 0,-12-82 1083,1 11-6397,-9-21-1666,-2-7 5825,-1 0 0,0 1-1,0 1 1,-12-10 0,-16-16 3210,10-5 3757,26 39-5816,1 0 0,-1 0-1,1 0 1,0-1 0,-1 1 0,1 0 0,0 0 0,0 0 0,0 0 0,0-1 0,0 1 0,0 0 0,0 0 0,0 0 0,0-1 0,0 1 0,1 0 0,-1 0 0,1 0-1,-1 0 1,1 0 0,-1 0 0,1-1 0,-1 1 0,2-1 0,1 0-55,-1-1 0,1 1 1,0 0-1,0-1 0,0 2 0,0-1 0,0 0 0,6-2 1,6-1-207,0 0 0,30-5 0,3 2-575,-3 1-1748,0-1-3818,3-1-5745</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4:58.133"/>
    </inkml:context>
    <inkml:brush xml:id="br0">
      <inkml:brushProperty name="width" value="0.025" units="cm"/>
      <inkml:brushProperty name="height" value="0.025" units="cm"/>
    </inkml:brush>
  </inkml:definitions>
  <inkml:trace contextRef="#ctx0" brushRef="#br0">117 176 7751,'0'0'21114,"-8"-7"-19347,-28-20-753,35 26-997,0 0-1,-1 0 1,1 0 0,0 0 0,-1 1-1,1-1 1,-1 1 0,1-1 0,-1 1-1,1-1 1,-1 1 0,1 0 0,-1 0-1,0 0 1,1 0 0,-1 0 0,1 0-1,-1 0 1,1 0 0,-1 1 0,1-1-1,-1 0 1,1 1 0,-1 0 0,1-1-1,-1 1 1,1 0 0,0 0 0,-1-1-1,1 1 1,0 0 0,0 0-1,0 1 1,0-1 0,0 0 0,0 0-1,0 0 1,0 1 0,0-1 0,0 1-1,1-1 1,-1 0 0,0 3 0,-2 2 31,0 0 0,1 1 0,0 0 0,0-1 0,1 1 0,0 0 0,-1 9 0,2-15-48,0 0 0,1 0 0,-1-1 0,0 1 0,0 0 0,1 0 0,-1 0 0,0 0 0,1-1 0,-1 1 0,1 0 0,-1 0 0,1-1 0,-1 1 0,1 0 0,0-1 0,-1 1 0,1-1 0,0 1 0,0-1 0,-1 1 0,1-1 0,0 1 0,0-1 0,0 0 0,-1 1 0,1-1 0,0 0 0,0 0 0,0 0 0,0 1 0,0-1 0,0 0 0,-1 0 0,1 0 0,0 0 0,0-1 0,0 1 0,0 0 0,0 0 0,0-1 0,-1 1 0,2-1 0,42-14 0,-21 0 0,-1-1 0,0-1 0,-2 0 0,0-2 0,0 0 0,-2-2 0,-1 0 0,25-39 0,-31 42 0,-25 42 0,0 3 0,1 1 0,2-1 0,1 2 0,1 0 0,1 0 0,2 0 0,-6 58 0,12-86-4,0 0 0,0-1 0,0 1-1,0 0 1,0 0 0,-1-1 0,1 1 0,1 0 0,-1 0 0,0-1-1,0 1 1,0 0 0,0 0 0,0-1 0,1 1 0,-1 0-1,0 0 1,1-1 0,-1 1 0,1-1 0,-1 1 0,0 0 0,1-1-1,-1 1 1,1-1 0,0 1 0,-1-1 0,1 1 0,-1-1 0,1 1-1,0-1 1,-1 0 0,1 1 0,0-1 0,-1 0 0,3 1 0,-1-2-44,0 1 1,1-1-1,-1 1 1,1-1-1,-1 0 1,0 0-1,0 0 1,1 0-1,-1 0 1,0-1-1,3-2 1,48-46-2999,-28 18-2896,-2-2-2124</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4:58.522"/>
    </inkml:context>
    <inkml:brush xml:id="br0">
      <inkml:brushProperty name="width" value="0.025" units="cm"/>
      <inkml:brushProperty name="height" value="0.025" units="cm"/>
    </inkml:brush>
  </inkml:definitions>
  <inkml:trace contextRef="#ctx0" brushRef="#br0">84 0 4901,'0'0'24412,"-9"1"-23542,-28 2-202,35-2-645,1-1 1,-1 1-1,1-1 1,-1 1 0,1 0-1,-1-1 1,1 1-1,-1 0 1,1 0-1,0 0 1,-1 0 0,1 0-1,0 0 1,0 1-1,0-1 1,0 0 0,0 0-1,0 1 1,0-1-1,0 1 1,1-1 0,-1 1-1,0-1 1,1 1-1,-1 2 1,-5 39 337,6-38-209,-1-3-123,1 1 1,0 0-1,0 0 0,0-1 1,0 1-1,0 0 0,1 0 1,-1-1-1,1 1 1,0 0-1,-1-1 0,1 1 1,1-1-1,-1 1 0,0-1 1,3 5-1,-2-6-18,0 0 0,-1 0 1,1 0-1,0-1 0,0 1 0,0 0 0,-1-1 1,1 1-1,0-1 0,0 1 0,0-1 0,0 0 1,0 0-1,0 0 0,0 0 0,0 0 0,0-1 0,0 1 1,0-1-1,0 1 0,-1-1 0,1 1 0,0-1 1,0 0-1,2-2 0,5-1-28,-1-1 0,0 0 0,0-1 0,-1 0 0,0 0 0,1-1 0,5-7 0,-9 10 8,0 0 1,-1-1-1,1 1 1,-1-1-1,0 0 0,0 0 1,0 0-1,-1 0 1,0 0-1,0-1 0,0 1 1,-1-1-1,2-6 1,-4 12 1,1 0 1,0 0-1,-1 0 0,1-1 1,0 1-1,-1 0 0,1 0 1,-1 0-1,1 0 1,0 0-1,-1 0 0,1 0 1,-1 0-1,1 0 1,0 1-1,-1-1 0,1 0 1,0 0-1,-1 0 0,1 0 1,0 0-1,-1 1 1,1-1-1,0 0 0,-1 0 1,1 1-1,0-1 1,-1 0-1,1 0 0,0 1 1,0-1-1,-1 0 1,1 1-1,0-1 0,0 0 1,0 1-1,0-1 0,-1 0 1,1 1-1,0-1 1,0 1-1,-15 17-41,12-13 60,-28 46 306,29-48-300,1 0 0,-1 0 0,1 1 0,-1-1 0,1 0 0,0 1 0,1-1 0,-1 1 0,1-1 0,-1 1 0,1-1 0,0 1 0,1 6 0,1-10-18,0 1 0,0-1 0,1 1 0,-1-1 0,0 0 0,1 0 0,-1 0 0,0 0 0,0 0 0,1 0 0,-1-1 0,0 1 0,0-1 0,0 0 0,1 0 0,1-1 0,16-7-2527,-1-1 0,33-24 0,-18 10-4690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9:59.340"/>
    </inkml:context>
    <inkml:brush xml:id="br0">
      <inkml:brushProperty name="width" value="0.025" units="cm"/>
      <inkml:brushProperty name="height" value="0.025" units="cm"/>
    </inkml:brush>
  </inkml:definitions>
  <inkml:trace contextRef="#ctx0" brushRef="#br0">1 42 17873,'0'0'9748,"9"-6"-9535,-4 1-188,-3 3-20,0 1 0,0-1 1,0 0-1,0 1 0,0-1 0,1 1 0,-1-1 1,0 1-1,1 0 0,-1 0 0,0 0 0,1 1 0,-1-1 1,1 0-1,0 1 0,-1 0 0,1-1 0,-1 1 1,1 0-1,0 0 0,2 1 0,4 0 42,-1 0 0,1-1 0,0 0 0,0 0 0,-1-1 0,1 0 0,0-1 0,-1 0 0,11-4 0,-8 4-2038,-53 49-3700,21-22-208</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4:58.867"/>
    </inkml:context>
    <inkml:brush xml:id="br0">
      <inkml:brushProperty name="width" value="0.025" units="cm"/>
      <inkml:brushProperty name="height" value="0.025" units="cm"/>
    </inkml:brush>
  </inkml:definitions>
  <inkml:trace contextRef="#ctx0" brushRef="#br0">109 0 18033,'0'0'4826,"-10"7"-497,2-3-3144,-42 26 1848,46-28-2910,0 1 1,1 0 0,-1 0 0,0 0-1,1 0 1,0 0 0,0 1 0,0 0-1,0-1 1,-3 7 0,11-8-124,-1-1 0,1 1 0,0-1 0,0 0 0,0 0 0,0-1 0,0 0 0,0 0 0,6 0 0,0 0 0,-7 1-8,10-1-465,-1 1 0,1 0 0,-1 1 0,1 1 0,-1 0 0,0 1 0,0 1 0,18 7 0,-30-11 487,0-1 0,-1 1 0,1-1 0,0 1 0,0-1-1,0 1 1,0 0 0,-1-1 0,1 1 0,0 0 0,-1 0 0,1-1 0,-1 1 0,1 0 0,-1 0 0,1 0 0,-1 0 0,1 0 0,-1 0 0,0 0 0,1 0 0,-1 0 0,0 0 0,0 0 0,0 0 0,0 0 0,0 0 0,0 0 0,0 1 0,-1 1 107,0-1 0,0 0 0,-1 0 0,1 0 0,0 0 0,-1-1 0,1 1 1,-1 0-1,0 0 0,1-1 0,-1 1 0,-3 1 0,-5 3 427,-1 1 0,0-1 0,-19 7 0,-21 1 108,24-15-1766,26 1 784,0-1 0,0 1 0,0 0-1,0-1 1,0 1 0,0-1 0,0 1 0,0-1 0,1 1-1,-1-1 1,0 0 0,0 0 0,1 1 0,-1-1 0,0 0-1,1 0 1,-1 0 0,0 0 0,0-1 0,-4-16-12252</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5:00.076"/>
    </inkml:context>
    <inkml:brush xml:id="br0">
      <inkml:brushProperty name="width" value="0.025" units="cm"/>
      <inkml:brushProperty name="height" value="0.025" units="cm"/>
    </inkml:brush>
  </inkml:definitions>
  <inkml:trace contextRef="#ctx0" brushRef="#br0">174 241 10666,'0'0'12545,"-2"-9"-9513,2 7-2943,-1-1-1,1 1 0,0 0 0,-1 0 0,0 0 1,1 0-1,-1 0 0,0 0 0,0 0 0,0 0 1,-1 0-1,1 0 0,0 0 0,-1 0 0,1 1 1,-1-1-1,1 1 0,-1-1 0,0 1 1,0 0-1,0-1 0,0 1 0,0 0 0,0 0 1,0 0-1,0 1 0,0-1 0,0 0 0,0 1 1,-1 0-1,1-1 0,0 1 0,0 0 0,0 0 1,-1 0-1,1 0 0,0 1 0,0-1 0,0 1 1,-1-1-1,1 1 0,0 0 0,0-1 0,0 1 1,-2 2-1,-3 1-93,0 1 0,0 0 0,1 0-1,-1 0 1,1 1 0,1 0 0,-1 0 0,1 0 0,0 1 0,0 0 0,1 0 0,0 0 0,0 1 0,1-1 0,0 1 0,0 0 0,1 0 0,-3 16 0,5-24 5,0 0-1,0 1 1,0-1 0,0 1 0,0-1 0,0 1 0,0-1 0,0 0 0,0 1 0,0-1 0,1 1 0,-1-1 0,0 0 0,0 1 0,0-1 0,0 0-1,1 1 1,-1-1 0,0 1 0,0-1 0,1 0 0,-1 0 0,0 1 0,1-1 0,-1 0 0,0 0 0,1 1 0,-1-1 0,0 0 0,1 0 0,-1 0-1,1 1 1,-1-1 0,0 0 0,1 0 0,-1 0 0,1 0 0,0 0 0,21-5 67,19-18 125,-14 2-141,0-1 0,-1-1 1,-2-1-1,0-2 0,-2 0 0,0-1 1,-2-1-1,-1-1 0,18-38 0,-31 46 243,-17 36-154,-19 36 8,6-6 173,-20 56 0,38-86-250,1 1 1,0 0-1,1 0 0,1 0 0,1 1 1,0-1-1,1 29 0,1-43-71,1-1 0,-1 1 0,0 0 0,0-1 0,1 1 0,-1-1 0,1 1 0,0 0 0,-1-1 0,1 1 0,0-1 0,0 1 0,0-1 0,0 0 0,0 1 0,0-1 0,0 0 0,1 0 0,-1 0 0,0 0 0,1 0 0,-1 0 0,1 0 0,-1 0 0,1-1 0,-1 1 0,1 0 0,-1-1 0,1 1 0,0-1 0,-1 0 0,1 0 0,0 1 0,0-1 0,-1 0 0,1 0 0,0-1 0,-1 1 0,1 0 0,0-1 0,2 0 0,4-1 0,-1 0 0,0 0 0,0 0 0,0-1 0,0 0 0,0-1 0,-1 1 0,10-8 0,-4 1 0,0-1 0,-1-1 0,0 0 0,-1-1 0,11-18 0,-16 23 0,0 0 0,0 0 0,-1-1 0,0 1 0,-1-1 0,0 0 0,-1 0 0,1 0 0,-2-1 0,2-12 0,-3 22 0,0 0 0,0 1 0,-1-1 0,1 0 0,0 0 0,0 0 0,0 1 0,0-1 0,0 0 0,0 0 0,-1 0 0,1 0 0,0 1 0,0-1 0,0 0 0,0 0 0,-1 0 0,1 0 0,0 0 0,0 0 0,0 0 0,-1 0 0,1 1 0,0-1 0,0 0 0,-1 0 0,1 0 0,0 0 0,0 0 0,0 0 0,-1 0 0,1 0 0,0 0 0,0 0 0,-1-1 0,1 1 0,0 0 0,0 0 0,0 0 0,-1 0 0,1 0 0,0 0 0,0 0 0,0 0 0,0-1 0,-1 1 0,1 0 0,0 0 0,0 0 0,0 0 0,0-1 0,0 1 0,-1 0 0,1 0 0,0 0 0,0-1 0,0 1 0,0 0 0,0 0 0,0 0 0,0-1 0,0 1 0,0 0 0,0 0 0,0-1 0,0 1 0,0 0 0,0 0 0,0-1 0,0 1 0,-8 9 0,2 1 0,-1-1 0,1 1 0,1 0 0,-1 0 0,2 1 0,-1 0 0,2 0 0,-1 0 0,-2 21 0,5-31 0,1-1 0,0 1 0,0 0 0,0-1 0,0 1 0,0 0 0,0-1 0,0 1 0,0-1 0,0 1 0,0 0 0,1-1 0,-1 1 0,0 0 0,0-1 0,1 1 0,-1-1 0,0 1 0,1 0 0,-1-1 0,0 1 0,1-1 0,-1 1 0,1-1 0,-1 0 0,1 1 0,-1-1 0,1 1 0,-1-1 0,1 0 0,-1 1 0,1-1 0,0 0 0,-1 0 0,2 1 0,28-5 0,25-22 0,-43 16 0,1 1 0,-1-1 0,-1-1 0,17-20 0,-33 62 0,1-21 0,-2 2 0,0 1 0,1 1 0,1-1 0,0 1 0,1 0 0,-3 27 0,6-40 0,0 0 0,0-1 0,0 1 0,0 0 0,0-1 0,0 1 0,1-1 0,-1 1 0,0 0 0,0-1 0,1 1 0,-1-1 0,0 1 0,0 0 0,1-1 0,-1 1 0,1-1 0,-1 1 0,0-1 0,1 0 0,-1 1 0,1-1 0,-1 1 0,1-1 0,0 0 0,-1 1 0,1-1 0,-1 0 0,1 0 0,-1 1 0,1-1 0,0 0 0,28-2 0,23-18 0,-13-7 0,-27 18 0,-1 1 0,2 0 0,-1 1 0,15-6 0,-27 13 0,0 0 0,1 0 0,-1 0 0,0 0 0,1 0 0,-1 0 0,1 0 0,-1 0 0,0 0 0,1 0 0,-1 1 0,1-1 0,-1 0 0,0 0 0,1 0 0,-1 1 0,0-1 0,1 0 0,-1 0 0,0 1 0,0-1 0,1 0 0,-1 0 0,0 1 0,0-1 0,1 0 0,-1 1 0,0-1 0,0 0 0,0 1 0,0-1 0,1 1 0,-1-1 0,0 0 0,0 1 0,0-1 0,0 0 0,0 1 0,0-1 0,0 1 0,0-1 0,0 0 0,0 1 0,-1 0 0,1 27 0,-1-19 0,-1-38-219,1 21-49,1-1-1,-1 1 1,1-1 0,1 1-1,0 0 1,2-10-1,-3 15 150,1 1 0,0 0-1,0 0 1,0 0 0,0 0-1,1 0 1,-1 0 0,0 0-1,1 0 1,-1 0-1,1 1 1,0-1 0,0 1-1,-1-1 1,1 1 0,0 0-1,0-1 1,0 1-1,1 0 1,-1 0 0,0 1-1,0-1 1,0 0 0,1 1-1,-1-1 1,0 1 0,5 0-1,14-3-6046,6 1-3432</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5:00.572"/>
    </inkml:context>
    <inkml:brush xml:id="br0">
      <inkml:brushProperty name="width" value="0.025" units="cm"/>
      <inkml:brushProperty name="height" value="0.025" units="cm"/>
    </inkml:brush>
  </inkml:definitions>
  <inkml:trace contextRef="#ctx0" brushRef="#br0">94 293 13421,'-9'4'2802,"3"-2"-2393,-41 20 4114,45-21-4173,0 0-1,0 1 1,0-1 0,0 1 0,0-1 0,0 1 0,0 0 0,1 0-1,-1-1 1,1 1 0,-1 0 0,1 1 0,0-1 0,-1 0 0,1 0-1,0 0 1,1 1 0,-1-1 0,0 1 0,0 4 0,1-7-304,1 1 1,-1 0 0,1 0 0,-1 0 0,1-1 0,-1 1-1,1 0 1,-1-1 0,1 1 0,0 0 0,-1-1 0,1 1-1,0-1 1,-1 1 0,1-1 0,0 1 0,0-1 0,0 0-1,0 1 1,-1-1 0,1 0 0,0 0 0,0 1 0,0-1-1,0 0 1,0 0 0,0 0 0,0 0 0,-1 0 0,2-1-1,39 1 237,-29 0-74,0-1-178,0 0-1,0 0 1,0-1 0,0 0-1,0-1 1,-1-1 0,0 1 0,1-2-1,-1 0 1,-1 0 0,1-1 0,-1 0-1,0-1 1,0 0 0,-1-1-1,0 0 1,0 0 0,8-11 0,-8 8 11,-1 0 1,0-1-1,-1 0 1,0 0 0,-1 0-1,0-1 1,-1 0-1,-1 0 1,0-1 0,0 1-1,-2-1 1,1 0-1,-2 0 1,0 1-1,-1-20 1,0 31-30,0 0 1,0 0-1,0 0 0,0 0 1,0 0-1,-1 0 0,1 0 1,-1 0-1,1 0 0,-1 0 1,0 0-1,1 0 1,-1 0-1,0 0 0,-1 1 1,1-1-1,0 0 0,0 1 1,-1-1-1,1 1 0,-1-1 1,1 1-1,-1 0 0,0 0 1,1 0-1,-1 0 0,0 0 1,0 0-1,0 0 0,0 0 1,0 1-1,0-1 0,0 1 1,0-1-1,0 1 0,0 0 1,0 0-1,0 0 0,0 0 1,0 0-1,0 0 1,0 1-1,0-1 0,-2 1 1,-4 1 27,0 1 1,1-1-1,-1 1 1,1 1-1,0-1 1,0 1-1,0 0 1,0 1-1,1 0 0,-8 6 1,4-1-42,0 1 0,0 0 0,1 0 0,1 0 0,0 1 0,1 1 0,0-1 0,0 1 0,2 0 0,-1 1 0,2-1 0,0 1 0,-4 28 0,8-40-7,0 1 1,0-1-1,0 1 0,1 0 0,-1-1 1,1 1-1,0-1 0,-1 1 1,1-1-1,1 0 0,-1 1 0,0-1 1,0 0-1,1 0 0,-1 0 1,1 0-1,0 0 0,0 0 0,0 0 1,0 0-1,0-1 0,0 1 1,0-1-1,0 0 0,0 1 0,1-1 1,-1 0-1,1 0 0,-1-1 1,1 1-1,-1 0 0,1-1 0,4 1 1,12 1-166,0 0 1,0-1 0,33-3 0,-20 1-197,-30 1 251,0-1 0,-1 1-1,1 0 1,0 0 0,-1 0 0,1 1 0,-1-1 0,1 0 0,0 0 0,-1 1 0,1-1 0,-1 1-1,1 0 1,-1-1 0,1 1 0,-1 0 0,1 0 0,-1 0 0,0 0 0,1 0 0,1 2-1,-2 0-75,0-1-1,0 1 1,-1 0-1,1 0 0,-1 0 1,0 0-1,1-1 0,-1 1 1,0 0-1,-1 4 0,1 9-1564,0-16 1533,0 0 0,0 1 0,0-1 1,0 0-1,0 1 0,0-1 0,0 0 0,0 0 0,0 1 1,1-1-1,-1 0 0,0 0 0,0 1 0,0-1 0,0 0 1,1 0-1,-1 0 0,0 1 0,0-1 0,1 0 0,-1 0 1,0 0-1,0 0 0,1 1 0,-1-1 0,0 0 0,0 0 0,1 0 1,-1 0-1,0 0 0,1 0 0,-1 0 0,0 0 0,0 0 1,1 0-1,-1 0 0,0 0 0,1 0 0,-1 0 0,0 0 1,0 0-1,1 0 0,-1 0 0,0-1 0,1 1 0,-1 0 0,0 0 1,0 0-1,1 0 0,-1-1 0,11-5-7403</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5:00.916"/>
    </inkml:context>
    <inkml:brush xml:id="br0">
      <inkml:brushProperty name="width" value="0.025" units="cm"/>
      <inkml:brushProperty name="height" value="0.025" units="cm"/>
    </inkml:brush>
  </inkml:definitions>
  <inkml:trace contextRef="#ctx0" brushRef="#br0">118 1 18193,'0'0'7287,"-9"0"-5136,1 1-1723,0 0-1,0 0 1,0 1-1,0-1 1,0 2-1,-9 3 1,14-5-346,0 0 1,1 1-1,-1-1 0,1 1 1,0-1-1,-1 1 1,1 0-1,0-1 1,0 1-1,0 1 0,0-1 1,0 0-1,0 0 1,1 1-1,-1-1 1,1 1-1,0-1 1,0 1-1,0-1 0,0 1 1,0 0-1,0 0 1,1-1-1,-1 1 1,1 5-1,0-7-130,1 1 0,0 0-1,0-1 1,0 1 0,0-1 0,0 1-1,0-1 1,0 1 0,1-1 0,-1 0-1,0 0 1,1 0 0,-1 1 0,1-1 0,-1-1-1,1 1 1,0 0 0,-1 0 0,1-1-1,0 1 1,0-1 0,-1 1 0,1-1 0,0 0-1,0 1 1,0-1 0,1 0 0,60 5-1910,-59-5 1839,19 0-726,-16-1 680,0 1 1,0 0-1,0 0 1,0 1 0,0-1-1,0 1 1,0 1 0,0 0-1,0 0 1,8 3 0,-15-4 244,1-1 1,0 1 0,-1 0 0,1 0 0,0-1 0,-1 1-1,1 0 1,-1 0 0,1 0 0,-1 0 0,0 0 0,1 0-1,-1 0 1,0-1 0,0 1 0,0 0 0,1 0 0,-1 0-1,0 0 1,0 0 0,0 0 0,0 0 0,-1 0 0,1 0 0,0 0-1,0 0 1,-1 0 0,1 0 0,0 0 0,-1 0 0,1 0-1,-1 0 1,1-1 0,-1 1 0,0 0 0,1 0 0,-1-1-1,0 2 1,-27 25 2073,-22 5-1523,47-30-622,0 0 0,0-1 0,0 0 0,0 0 0,0 0 0,0 0 0,-1 0 0,1-1 0,0 1-1,-1-1 1,1 0 0,0 0 0,0 0 0,-1-1 0,-4 0 0,7 0-131,1 1 0,-1 0 1,1-1-1,-1 0 0,1 1 0,-1-1 0,1 1 0,0-1 1,-1 0-1,1 1 0,0-1 0,-1 0 0,1 1 1,0-1-1,0 0 0,-1 1 0,1-1 0,0 0 1,0 0-1,0 1 0,0-1 0,0 0 0,0 1 0,0-1 1,0 0-1,0 0 0,1 1 0,-1-1 0,0 0 1,0 1-1,1-1 0,0-1 0,12-22-7613,8 9-593</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5:01.368"/>
    </inkml:context>
    <inkml:brush xml:id="br0">
      <inkml:brushProperty name="width" value="0.025" units="cm"/>
      <inkml:brushProperty name="height" value="0.025" units="cm"/>
    </inkml:brush>
  </inkml:definitions>
  <inkml:trace contextRef="#ctx0" brushRef="#br0">154 270 8104,'0'0'12123,"-8"0"-6656,-3 1-4830,0 0 0,1 1 1,-1 0-1,0 0 0,1 1 1,-11 5-1,17-7-536,1 0-1,-1 1 1,1-1-1,0 1 0,0 0 1,0 0-1,0 0 1,0 0-1,0 0 1,0 0-1,1 1 1,-1 0-1,1-1 1,0 1-1,0 0 0,0 0 1,0 0-1,0 0 1,0 1-1,1-1 1,0 0-1,0 1 1,0-1-1,0 1 1,-1 3-1,3-6-100,-1 0 0,0 0 0,0-1 0,0 1 0,0 0 0,1-1 0,-1 1 0,0 0 0,1-1 0,-1 1 0,0 0 0,1-1 0,-1 1 0,1-1 0,-1 1 0,1-1 0,-1 1 0,1-1 0,-1 1 0,1-1 0,0 1 0,-1-1 0,1 0 0,0 1 0,-1-1 0,2 0 0,28 5 0,28-11 0,-48 3-63,0-2 0,-1 1-1,0-1 1,0-1 0,0 0 0,0 0 0,-1-1 0,0 0-1,-1 0 1,0-1 0,0 0 0,0 0 0,-1 0 0,0-1-1,-1 0 1,0 0 0,6-14 0,-5 9-32,0 0 0,-1-1 1,-1 1-1,0-1 0,-1 0 0,-1 0 1,0 0-1,-1-1 0,-1 1 0,0 0 1,-3-22-1,3 35 101,-1 1 0,1-1 0,-1 0 1,1 0-1,-1 1 0,0-1 0,0 1 1,1-1-1,-1 0 0,0 1 0,0 0 0,-1-1 1,1 1-1,0 0 0,0-1 0,-1 1 0,1 0 1,-1 0-1,1 0 0,-1 0 0,1 0 0,-1 1 1,1-1-1,-1 0 0,0 1 0,0-1 1,1 1-1,-1 0 0,0-1 0,0 1 0,1 0 1,-1 0-1,0 0 0,0 0 0,0 1 0,-1-1 1,-3 1 54,1 0 0,0 0 0,0 1 0,0-1 0,0 1 0,0 1 1,0-1-1,0 0 0,1 1 0,-9 6 0,1 3 101,0 0 0,0 0 0,2 1 0,-13 19 0,20-28-129,-1 1 0,2 0 0,-1 0 0,0 1 0,1-1 0,0 1 0,0-1 1,1 1-1,-1-1 0,1 1 0,1 0 0,-1 0 0,1 0 0,0-1 0,0 1 0,1 6 0,0-10-33,0 0 0,0-1 0,0 1 0,0 0 0,0-1 0,0 1 0,0-1 0,1 0 0,-1 1 0,1-1 0,-1 0 0,1 0 0,-1 0 0,1 0 0,0 0 0,-1 0 0,1 0 0,0 0 0,0-1 0,-1 1 0,1-1 0,0 1 0,0-1 0,2 0 0,52 3 0,-47-3 0,38-1-425,-18 0-310,48 4 0,-76-2 768,0 0 0,1-1-1,-1 1 1,0 0 0,0 0 0,0 0 0,-1 0 0,1 0-1,0 1 1,0-1 0,0 0 0,-1 0 0,1 1 0,-1-1-1,1 0 1,-1 0 0,1 1 0,-1-1 0,0 1 0,0-1 0,1 0-1,-1 1 1,0-1 0,0 1 0,-1-1 0,1 0 0,-1 3-1,-4 41 944,-5 14-1478,21-67-11648</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5:02.206"/>
    </inkml:context>
    <inkml:brush xml:id="br0">
      <inkml:brushProperty name="width" value="0.025" units="cm"/>
      <inkml:brushProperty name="height" value="0.025" units="cm"/>
    </inkml:brush>
  </inkml:definitions>
  <inkml:trace contextRef="#ctx0" brushRef="#br0">21 1 6694,'0'0'24242,"-3"12"-23671,1-2-368,-2 0-86,1 1 1,0 0-1,1-1 1,1 1-1,-1 0 1,2 0-1,-1 0 1,3 14-1,-2-24-117,1-1 0,0 1 0,0 0 0,0 0 0,0 0 0,-1 0 0,1-1 0,0 1 0,1 0 0,-1-1 0,0 1 0,0-1 0,0 1 0,0-1 0,0 0 0,0 1 0,1-1 0,-1 0 0,0 0 0,0 0 0,0 0 0,1 0 0,-1 0 0,0 0 0,0 0 0,0 0 0,1-1 0,-1 1 0,2-1 0,37-11 0,-25 3 0,-1 0 0,0 0 0,13-13 0,24-16 0,-51 72 0,-5-18 0,3-12 0,1 0 0,-1 0 0,1 0 0,0 0 0,0 1 0,1-1 0,-1 0 0,1 0 0,0 0 0,0 1 0,0-1 0,1 4 0,0-7 0,0-1 0,0 1 0,0-1 0,-1 0 0,1 0 0,0 1 0,0-1 0,0 0 0,0 0 0,0 0 0,0 0 0,0 0 0,-1 0 0,1 0 0,0-1 0,0 1 0,0 0 0,0 0 0,0-1 0,-1 1 0,1 0 0,0-1 0,0 1 0,0-1 0,-1 1 0,1-1 0,0 1 0,-1-1 0,1 0 0,0 1 0,0-2 0,24-21 0,-25 23 0,9-11 0,0-1 0,0 1 0,-1-2 0,7-14 0,11-17 0,-24 84 0,-3-23 0,1 31 0,0-47 0,0 0 0,0 0 0,0 0 0,1 0 0,-1 0 0,0 0 0,0 0 0,0 0 0,1 0 0,-1 0 0,1 0 0,-1 0 0,1 0 0,-1 0 0,1 0 0,-1 0 0,1-1 0,0 1 0,0 0 0,-1 0 0,1-1 0,0 1 0,0 0 0,0-1 0,0 1 0,0-1 0,0 1 0,0-1 0,0 1 0,0-1 0,0 0 0,0 0 0,1 1 0,2-1-299,1 0 0,-1-1 0,0 1 0,1-1 0,-1 0 0,0 0 0,0-1 0,5-1 0,28-24-6907,-22 10-3557</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5:03.281"/>
    </inkml:context>
    <inkml:brush xml:id="br0">
      <inkml:brushProperty name="width" value="0.025" units="cm"/>
      <inkml:brushProperty name="height" value="0.025" units="cm"/>
    </inkml:brush>
  </inkml:definitions>
  <inkml:trace contextRef="#ctx0" brushRef="#br0">87 1 9865,'0'0'11355,"-1"8"-9123,-27 162 979,12-89-1176,4 1-1,-1 88 1,25-232-2644,-11 49 428,0-75-389,-2 81 549,1 0 0,-1 0 0,-1 0 0,1 0 0,-1 0 0,-1 0 0,1 1 0,-1-1 0,-7-11 1,5 16 56,4 10 42,2-6-70,-1-1 1,0 1-1,1-1 1,-1 0-1,1 1 0,0-1 1,-1 0-1,1 0 1,0 1-1,0-1 1,-1 0-1,1 0 0,0 0 1,0 0-1,0 0 1,1 0-1,-1 0 1,0 0-1,2 1 0,3 0-9,0 0-1,0 0 1,0-1-1,0 1 0,0-1 1,0 0-1,0-1 0,0 0 1,0 0-1,1 0 1,-1 0-1,0-1 0,0 0 1,0-1-1,0 1 0,0-1 1,-1 0-1,1-1 1,0 1-1,-1-1 0,1 0 1,-1 0-1,0-1 0,0 0 1,-1 0-1,1 0 0,7-9 1,-3 4-9,-2-1 0,1 1 0,-1-1-1,-1-1 1,0 1 0,0-1 0,-1 0 0,-1 0 0,0-1 0,0 0 0,-1 1 0,0-1 0,1-15 0,-4-23 36,-8 53-319,3 7 310,0 1 1,0 0 0,1 0 0,1 1 0,0-1-1,-2 14 1,-2 6 151,-4 12 193,1 0 0,2 1-1,-4 82 1,12-125-362,0 1 0,0-1 0,0 0 0,1 1 0,-1-1 0,0 0 0,0 0 0,1 1 0,-1-1 0,1 0 0,-1 0 0,1 1 0,0-1 0,-1 0 0,1 0 0,0 0 0,0 0 0,0 0 0,0 0 0,0 0 0,0 0 0,0-1 0,0 1 0,0 0 0,0 0 0,0-1 0,1 1 0,-1-1 0,0 1 0,0-1 0,1 0 0,-1 1 0,0-1 0,0 0 0,1 0 0,-1 0 0,0 0 0,1 0 0,-1 0 0,0 0 0,1 0 0,-1-1 0,0 1 0,1 0 0,-1-1 0,0 1 0,0-1 0,0 1 0,1-1 0,-1 0 0,0 0 0,0 1 0,0-1 0,0 0 0,0 0 0,0 0 0,0 0 0,-1 0 0,1 0 0,0 0 0,0-1 0,0-1 0,4-7 0,-1 0 0,-1 0 0,0-1 0,0 1 0,-1-1 0,0 1 0,-1-1 0,0 0 0,-1 1 0,0-1 0,-1 0 0,0 0 0,-1 1 0,0-1 0,-5-14 0,10 24 0,0 0 0,1 0 0,-1 0 0,0 0 0,0 1 0,0-1 0,1 1 0,-1 0 0,0 0 0,5 1 0,-7-1 0,8-1 0,0-1 0,0 0 0,0 0 0,0-1 0,0 0 0,0 0 0,-1-1 0,0 0 0,0-1 0,0 0 0,0 0 0,-1-1 0,0 0 0,0 0 0,0 0 0,-1-1 0,0 0 0,0 0 0,-1-1 0,0 0 0,0 0 0,-1 0 0,0 0 0,0-1 0,-1 1 0,0-1 0,-1 0 0,0 0 0,2-16 0,-4 24 0,0 1 0,0 0 0,0-1 0,0 1 0,-1 0 0,1 0 0,0-1 0,0 1 0,0 0 0,0-1 0,0 1 0,-1 0 0,1 0 0,0 0 0,0-1 0,-1 1 0,1 0 0,0 0 0,0 0 0,0 0 0,-1-1 0,1 1 0,0 0 0,-1 0 0,1 0 0,0 0 0,0 0 0,-1 0 0,1 0 0,0 0 0,-1 0 0,1 0 0,0 0 0,0 0 0,-1 0 0,1 0 0,0 0 0,-1 0 0,1 0 0,0 0 0,0 0 0,-1 0 0,1 0 0,0 1 0,-1-1 0,1 0 0,0 0 0,0 0 0,0 0 0,-1 1 0,1-1 0,0 0 0,0 1 0,-17 10 0,7 3 0,1-1 0,0 1 0,1 1 0,0 0 0,1 0 0,1 0 0,-7 27 0,7-19 0,1 0 0,1 0 0,1 0 0,0 44 0,2-65 0,1 0 0,0 0 0,1 0 0,-1 0 0,0 0 0,1-1 0,-1 1 0,1 0 0,-1 0 0,1 0 0,0-1 0,0 1 0,-1 0 0,1-1 0,1 1 0,-1-1 0,0 1 0,0-1 0,1 1 0,-1-1 0,0 0 0,1 0 0,2 2 0,-1-2 0,-1 0 0,1 0 0,0 0 0,0 0 0,0-1 0,0 0 0,1 1 0,-1-1 0,0 0 0,0 0 0,0-1 0,0 1 0,4-2 0,1 0 0,1 0 0,-1-1 0,0 0 0,0-1 0,0 0 0,0 0 0,-1 0 0,0-1 0,11-9 0,-9 5 0,-1-1 0,0 0 0,0 0 0,9-18 0,-14 23 0,-1 1 0,0-1 0,0 0 0,0-1 0,0 1 0,-1 0 0,0 0 0,0-1 0,0 1 0,-1 0 0,1-1 0,-2 1 0,0-8 0,-20 40 0,17-17 0,0 0 0,0 0 0,1 0 0,1 0 0,-1 1 0,2-1 0,-1 1 0,1-1 0,1 1 0,1 14 0,-1-24-100,0 0 0,0 0-1,0 1 1,1-1 0,-1 0 0,0 0-1,1 0 1,-1 0 0,0 0 0,1 0 0,-1 0-1,1 0 1,0 0 0,-1 0 0,1 0-1,0 0 1,0 0 0,-1 0 0,1-1 0,0 1-1,0 0 1,0 0 0,0-1 0,0 1-1,0-1 1,0 1 0,0-1 0,0 1 0,0-1-1,0 0 1,1 0 0,-1 1 0,0-1-1,0 0 1,0 0 0,0 0 0,0 0 0,1 0-1,-1 0 1,0-1 0,1 1 0,1-1-534,0 0 0,0 0 0,0 0 0,0 0 0,-1 0 0,1-1 0,0 1 0,-1-1-1,1 0 1,-1 0 0,0 0 0,1 0 0,-1 0 0,2-4 0,10-18-12423</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5:03.621"/>
    </inkml:context>
    <inkml:brush xml:id="br0">
      <inkml:brushProperty name="width" value="0.025" units="cm"/>
      <inkml:brushProperty name="height" value="0.025" units="cm"/>
    </inkml:brush>
  </inkml:definitions>
  <inkml:trace contextRef="#ctx0" brushRef="#br0">3 0 16528,'0'0'10249,"-3"54"-10217,19-40-1825,1 3-3332,9-4-4420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5:04.006"/>
    </inkml:context>
    <inkml:brush xml:id="br0">
      <inkml:brushProperty name="width" value="0.025" units="cm"/>
      <inkml:brushProperty name="height" value="0.025" units="cm"/>
    </inkml:brush>
  </inkml:definitions>
  <inkml:trace contextRef="#ctx0" brushRef="#br0">97 215 18514,'0'0'3245,"-9"6"-197,1-1-2566,-39 31 2678,44-34-2939,0 1-1,0 0 0,1 0 0,-1 0 1,1 0-1,-1 0 0,1 0 0,1 0 0,-1 1 1,0-1-1,1 1 0,-1-1 0,1 1 0,-1 7 1,2-11-228,0 1 0,0-1 0,0 0 0,0 0 1,-1 1-1,2-1 0,-1 0 0,0 1 0,0-1 0,0 0 0,0 1 1,0-1-1,0 0 0,0 1 0,0-1 0,0 0 0,0 0 1,1 1-1,-1-1 0,0 0 0,0 0 0,0 1 0,1-1 1,-1 0-1,0 0 0,0 1 0,1-1 0,-1 0 0,0 0 0,0 0 1,1 0-1,-1 0 0,0 1 0,1-1 0,-1 0 0,0 0 1,0 0-1,1 0 0,0 0 0,15-5-193,14-15-143,-18 3 266,0 0 1,-2 0-1,0 0 0,-1-2 1,-1 1-1,-1-1 0,0 0 1,-1 0-1,-1-1 0,-1 0 1,-1 0-1,-1 0 1,-1-38-1,-1 58 88,0 0 1,0 1-1,0-1 1,0 0-1,0 0 0,0 0 1,0 0-1,0 1 1,-1-1-1,1 0 1,0 0-1,0 0 0,0 0 1,0 0-1,0 1 1,-1-1-1,1 0 1,0 0-1,0 0 0,0 0 1,-1 0-1,1 0 1,0 0-1,0 0 1,0 0-1,-1 0 0,1 0 1,0 0-1,0 0 1,0 0-1,-1 0 1,1 0-1,0 0 0,0 0 1,0 0-1,-1 0 1,1 0-1,0 0 1,0 0-1,0 0 0,-1 0 1,1 0-1,0 0 1,0-1-1,0 1 0,0 0 1,-1 0-1,1 0 1,0 0-1,0 0 1,0-1-1,0 1 0,0 0 1,0 0-1,0 0 1,-1-1-1,1 1 1,0 0-1,0 0 0,-11 17 121,2 3 76,1 1 1,1 0 0,1 1 0,1 0-1,1-1 1,1 2 0,0-1 0,2 0-1,2 28 1,-1-46-232,0-1-1,1 1 1,-1 0-1,1-1 1,0 1 0,0 0-1,0-1 1,0 1-1,0-1 1,1 0-1,0 1 1,0-1 0,0 0-1,0 0 1,0 0-1,1 0 1,-1 0 0,1-1-1,0 1 1,-1-1-1,1 0 1,1 1 0,-1-2-1,0 1 1,0 0-1,1 0 1,-1-1 0,1 0-1,-1 0 1,1 0-1,-1 0 1,1 0-1,0-1 1,0 0 0,-1 1-1,7-2 1,2 1-49,-1-1 1,0 0-1,0-1 1,0 0-1,1 0 1,-2-2-1,1 1 1,0-1-1,-1-1 1,0 0-1,11-6 1,-10 3 103,0 0 0,-1-1 0,13-13 0,-20 19 61,0 0-1,-1 0 0,1 0 0,-1 0 1,0-1-1,0 1 0,0-1 1,-1 1-1,1-1 0,-1 0 1,0 1-1,0-1 0,0 0 0,0 0 1,-1 0-1,1-5 0,-1 9-91,-1-1 0,1 1 0,-1-1 0,1 1 0,0-1 0,-1 1 0,1-1 0,-1 1-1,1-1 1,-1 1 0,1 0 0,-1-1 0,1 1 0,-1 0 0,1-1 0,-1 1 0,0 0 0,1 0-1,-1-1 1,1 1 0,-1 0 0,0 0 0,1 0 0,-1 0 0,0 0 0,1 0 0,-1 0 0,0 0-1,1 0 1,-1 0 0,0 1 0,1-1 0,-1 0 0,1 0 0,-1 0 0,0 1 0,-26 10-8,22-7 7,0 0 0,0 1 0,1 0 0,0 0 0,0 0 0,0 0 0,1 1 0,0-1 0,0 1 0,-4 9 0,6-14 0,1 1 0,-1 0 0,0 0 0,1 0 0,-1 0 0,1 0 0,-1 0 0,1 0 0,0 0 0,0 0 0,0 0 0,0 0 0,0 0 0,1 0 0,-1 0 0,0 0 0,1 0 0,0 0 0,-1-1 0,1 1 0,0 0 0,0 0 0,0 0 0,0-1 0,0 1 0,0 0 0,1-1 0,-1 1 0,0-1 0,1 0 0,0 1 0,-1-1 0,1 0 0,0 0 0,-1 0 0,4 1 0,8 3-479,0-2 1,0 0-1,0 0 0,0-1 1,0-1-1,0 0 0,0-1 1,1 0-1,-1-1 0,0-1 1,22-4-1,-16-7-3765,-7-4-2007</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5:04.346"/>
    </inkml:context>
    <inkml:brush xml:id="br0">
      <inkml:brushProperty name="width" value="0.025" units="cm"/>
      <inkml:brushProperty name="height" value="0.025" units="cm"/>
    </inkml:brush>
  </inkml:definitions>
  <inkml:trace contextRef="#ctx0" brushRef="#br0">1 42 20692,'0'0'6502,"67"-42"-33504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37:27.761"/>
    </inkml:context>
    <inkml:brush xml:id="br0">
      <inkml:brushProperty name="width" value="0.025" units="cm"/>
      <inkml:brushProperty name="height" value="0.025" units="cm"/>
    </inkml:brush>
  </inkml:definitions>
  <inkml:trace contextRef="#ctx0" brushRef="#br0">0 42 5445,'0'0'5974,"10"0"-5371,434-6 5770,8-9-4410,417-6-1197,1615 42 1471,-96-9 440,-2237-12-2450,-259-4-11422,62 2 4709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0.586"/>
    </inkml:context>
    <inkml:brush xml:id="br0">
      <inkml:brushProperty name="width" value="0.025" units="cm"/>
      <inkml:brushProperty name="height" value="0.025" units="cm"/>
    </inkml:brush>
  </inkml:definitions>
  <inkml:trace contextRef="#ctx0" brushRef="#br0">343 15 7655,'0'0'14734,"-11"-3"-12454,-2-1-1929,-1 2 0,1 0 0,-1 0 0,1 1 0,-1 1 0,1 0 0,-1 1 0,0 1 0,1 0 0,-1 0 0,-19 7 0,15-1-35,-1 0 1,-34 22-1,48-27-268,1 0-1,-1 0 1,1 1-1,0-1 1,0 1-1,0 0 1,1 0-1,-1 0 0,1 1 1,0-1-1,0 1 1,0 0-1,1-1 1,0 1-1,-1 0 1,0 8-1,3-12-46,0 0 0,0 0 1,0 0-1,0 0 0,0 0 0,1 0 0,-1 0 1,0 0-1,1 0 0,-1 0 0,1 0 1,-1 0-1,1 0 0,-1 0 0,1 0 0,0 0 1,-1-1-1,1 1 0,0 0 0,0 0 1,0-1-1,-1 1 0,1-1 0,0 1 0,0-1 1,0 1-1,0-1 0,0 1 0,0-1 0,0 0 1,0 0-1,0 1 0,0-1 0,0 0 1,0 0-1,0 0 0,2 0 0,52 0 5,-40-1-47,1 1 1,0 1-1,0 1 1,0 0 0,-1 1 0,1 0 0,-1 2 0,15 5 0,-26-9 55,-1 0 0,1 1 0,-1 0 1,1-1-1,-1 1 0,0 0 0,0 0 0,0 1 0,0-1 1,-1 1-1,1-1 0,0 1 0,-1 0 0,0 0 0,0 0 0,0 0 1,0 1-1,0-1 0,-1 0 0,1 1 0,-1-1 0,0 1 1,0 0-1,0-1 0,-1 1 0,1 0 0,-1-1 0,0 1 1,0 0-1,0 0 0,-1-1 0,1 1 0,-1 0 0,0-1 1,0 1-1,-2 4 0,1-3 63,0-1 0,-1 1-1,0-1 1,0 0 0,0 0 0,0 0 0,-1 0-1,0-1 1,1 1 0,-1-1 0,-1 0 0,1 0-1,-9 4 1,-63 27 712,75-34-790,-10 5 0,-1-1 0,1-1 0,-1 0 0,0 0 0,0-1 0,0-1 0,-1 0 0,1 0 0,-15-2 0,26 0-13,0 1 0,0 0 0,0 0 0,0-1 0,0 1 0,0 0-1,0-1 1,1 1 0,-1-1 0,0 1 0,0-1 0,0 0 0,1 1 0,-1-1 0,0 0 0,0 0 0,1 1 0,-1-1 0,1 0 0,-1 0-1,1 0 1,-1 0 0,1 0 0,0 1 0,-1-1 0,1 0 0,0 0 0,0 0 0,-1 0 0,1 0 0,0 0 0,0 0 0,0 0 0,0 0-1,0 0 1,1 0 0,-1 0 0,0-1 0,1-2-169,0 1 1,0 0-1,0 0 0,0 0 0,1 0 1,-1 0-1,1 0 0,0 0 0,0 0 1,4-4-1,9-6-2849,0 0 0,1 1 0,1 1-1,32-17 1,1 3-7939</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5:05.841"/>
    </inkml:context>
    <inkml:brush xml:id="br0">
      <inkml:brushProperty name="width" value="0.025" units="cm"/>
      <inkml:brushProperty name="height" value="0.025" units="cm"/>
    </inkml:brush>
  </inkml:definitions>
  <inkml:trace contextRef="#ctx0" brushRef="#br0">0 0 3940,'2'4'14969,"-1"12"-7967,0 7-4653,2 50-3974,-3-49 3390,-1 4-886,1 11 1345,0-36-1726,1-5-97,1-22-36,-2-19-365,3 1 0,-1 46 0,-1 0 0,1 0 0,0 0 0,0 0 0,0 0 0,0 0 0,1 0 0,0-1 0,-1 1 0,2-1 0,-1 0 0,0 0 0,0 0 0,1 0 0,0 0 0,-1-1 0,1 0 0,0 1 0,0-2 0,1 1 0,-1 0 0,0-1 0,0 0 0,1 0 0,-1 0 0,1 0 0,-1-1 0,1 0 0,-1 0 0,8 0 0,1-1 0,1 0 0,0-1 0,-1-1 0,0 0 0,1 0 0,-1-1 0,0-1 0,22-11 0,-23 9 0,-1-1 0,1 1 0,16-16 0,-25 20 0,0 0 0,0 0 0,-1 0 0,1 0 0,-1 0 0,1-1 0,-1 1 0,0-1 0,-1 1 0,1-1 0,0 0 0,-1 0 0,0 1 0,0-1 0,0 0 0,0-6 0,-1 9 0,0 0 0,0 0 0,0 0 0,0 0 0,0 1 0,0-1 0,0 0 0,0 0 0,-1 0 0,1 1 0,0-1 0,-1 0 0,1 0 0,0 0 0,-1 1 0,1-1 0,-1 0 0,1 1 0,-1-1 0,1 0 0,-1 1 0,0-1 0,1 1 0,-1-1 0,0 1 0,1-1 0,-1 1 0,-1-1 0,0 0 0,0 1 0,-1 0 0,1 0 0,0 0 0,0 0 0,0 0 0,0 0 0,0 0 0,0 1 0,0-1 0,-3 2 0,-1-1 0,1 1 0,-1 1 0,1-1 0,0 1 0,0 0 0,0 0 0,0 0 0,-4 5 0,-2 3 0,2 0 0,0 1 0,0 0 0,1 0 0,0 1 0,1 0 0,1 1 0,0-1 0,1 1 0,-7 29 0,12-43 0,-1 1 0,1 0 0,0 0 0,0-1 0,0 1 0,0 0 0,1-1 0,-1 1 0,0 0 0,0-1 0,0 1 0,1 0 0,-1-1 0,0 1 0,0 0 0,1-1 0,-1 1 0,1-1 0,-1 1 0,0-1 0,1 1 0,-1-1 0,1 1 0,0-1 0,-1 1 0,1-1 0,-1 1 0,1-1 0,-1 0 0,1 1 0,0-1 0,-1 0 0,1 0 0,0 0 0,-1 1 0,2-1 0,28-1 0,-28 0 0,18-3-1051,-1-1 0,0-1 0,-1 0 0,1-2 1,-1 0-1,23-15 0,14-9-6071</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5:06.538"/>
    </inkml:context>
    <inkml:brush xml:id="br0">
      <inkml:brushProperty name="width" value="0.025" units="cm"/>
      <inkml:brushProperty name="height" value="0.025" units="cm"/>
    </inkml:brush>
  </inkml:definitions>
  <inkml:trace contextRef="#ctx0" brushRef="#br0">172 278 6342,'-10'8'13458,"-9"7"-11076,-57 49 2599,67-56-4381,1 0-1,0 1 0,0 0 0,1 0 0,1 1 0,-10 15 1,16-24-583,0-1 1,-1 0 0,1 1-1,0-1 1,-1 1-1,1-1 1,0 1 0,-1-1-1,1 1 1,0-1-1,0 1 1,0-1 0,-1 1-1,1-1 1,0 1 0,0-1-1,0 1 1,0-1-1,0 1 1,0 0 0,0-1-1,0 1 1,0-1-1,0 1 1,0-1 0,1 1-1,-1-1 1,0 1-1,0-1 1,0 1 0,1-1-1,-1 1 1,0-1 0,1 1-1,-1-1 1,0 0-1,1 1 1,-1-1 0,0 1-1,1-1 1,-1 0-1,1 1 1,-1-1 0,1 0-1,-1 0 1,1 1 0,-1-1-1,1 0 1,-1 0-1,1 0 1,-1 0 0,1 0-1,-1 0 1,1 0-1,0 0 1,-1 0 0,1 0-1,-1 0 1,1 0 0,-1 0-1,1 0 1,-1 0-1,1 0 1,-1 0 0,1-1-1,-1 1 1,1 0-1,0-1 1,37-15-203,-23 6 16,1-1 0,-1-1 0,-1-1 0,0 0 0,-1-1 0,0 0 0,-1-1 0,-1 0 0,0-1-1,-1 0 1,10-24 0,-17 121-114,-5-3 1218,1-77-915,1-1 0,0 1 1,0 0-1,0 0 0,0-1 0,0 1 1,1 0-1,-1 0 0,0 0 1,0-1-1,0 1 0,1 0 0,-1-1 1,0 1-1,1 0 0,-1-1 1,1 1-1,-1 0 0,0-1 1,1 1-1,0 0 0,-1-1 0,1 1 1,-1-1-1,1 0 0,0 1 1,-1-1-1,1 1 0,0-1 1,-1 0-1,1 1 0,1-1 0,1 0 13,-1 1 0,1-1-1,0-1 1,-1 1 0,1 0-1,-1-1 1,1 1 0,-1-1-1,1 0 1,2-1 0,5-2 38,-1-1 1,0 0 0,0 0 0,12-10 0,-4-3-75,0 0 1,-2-1 0,0 0 0,-2-1 0,0-1-1,-1 0 1,-1-1 0,-1 0 0,-1-1 0,-1 0-1,-1 0 1,0-1 0,-2 0 0,-2 0 0,0 0-1,0-29 1,-18 73-185,-3 7 253,1 1 0,2 0 0,1 1 0,1 1 0,2 0-1,0 0 1,3 1 0,-9 55 0,16-84-66,1 1 0,-1 0 0,1-1 0,0 1 0,0-1 0,0 1 0,0-1 0,0 1 0,1-1 0,-1 1 0,1-1 0,0 1 0,0-1 0,0 0 0,0 1 0,0-1 0,0 0 0,1 0 0,-1 1 0,1-1 0,-1-1 0,1 1 0,0 0 0,0 0 0,-1 0 0,1-1 0,1 1 0,-1-1 0,4 2 0,2 0 0,1-1 0,0 0 0,0-1 0,1 0 0,-1 0 0,17-2 0,-14 1 0,-7 0 0,0-1 0,-1 0 0,1 0 0,0 0 0,0-1 0,-1 0 0,1 0 0,-1 0 0,1 0 0,-1-1 0,0 0 0,0 1 0,0-2 0,0 1 0,-1 0 0,1-1 0,-1 1 0,0-1 0,0 0 0,0 0 0,-1-1 0,1 1 0,2-8 0,1 1 0,-1-1 0,-1 0 0,0 0 0,-1 0 0,0-1 0,-1 1 0,0-1 0,0-15 0,-2 27 0,0 1 0,0-1 0,0 1 0,0 0 0,0-1 0,0 1 0,0-1 0,0 1 0,0-1 0,0 1 0,0 0 0,-1-1 0,1 1 0,0-1 0,0 1 0,0 0 0,-1-1 0,1 1 0,0 0 0,-1-1 0,1 1 0,0 0 0,-1-1 0,1 1 0,0 0 0,-1 0 0,1-1 0,0 1 0,-1 0 0,1 0 0,-1 0 0,1 0 0,0 0 0,-2-1 0,-18 5 0,-15 16 0,28-12 0,1 0 0,-1 1 0,1-1 0,1 1 0,0 1 0,-7 16 0,9-19 0,1-1 0,0 0 0,0 0 0,1 1 0,0-1 0,0 1 0,1-1 0,-1 1 0,1-1 0,1 1 0,-1-1 0,3 8 0,-2-11 3,0-1 0,1 1 0,0-1 0,0 0-1,-1 0 1,1 0 0,1 0 0,-1 0 0,0 0 0,0-1 0,1 1 0,-1-1-1,0 1 1,1-1 0,0 0 0,-1 0 0,1 0 0,0 0 0,-1-1 0,1 1-1,0-1 1,0 1 0,0-1 0,0 0 0,3-1 0,8 2-97,0-1 1,1-1-1,22-3 1,17-14-2814,-18 1-2428,12-9-6111</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5:07.317"/>
    </inkml:context>
    <inkml:brush xml:id="br0">
      <inkml:brushProperty name="width" value="0.025" units="cm"/>
      <inkml:brushProperty name="height" value="0.025" units="cm"/>
    </inkml:brush>
  </inkml:definitions>
  <inkml:trace contextRef="#ctx0" brushRef="#br0">48 110 8264,'0'0'18166,"-4"14"-17344,-3 6-541,-21 79 497,25-90-696,1 1 1,1 0-1,0 0 0,0 0 0,1 0 1,0 0-1,1 0 0,2 14 0,-2-22-54,0 0 0,0 0 0,0-1-1,0 1 1,0 0 0,0-1-1,1 1 1,-1 0 0,0-1-1,1 0 1,-1 1 0,1-1 0,0 0-1,-1 0 1,1 0 0,0 0-1,0 0 1,0 0 0,0-1-1,0 1 1,0 0 0,0-1 0,0 0-1,0 1 1,0-1 0,0 0-1,0 0 1,0 0 0,2-1-1,4 1 148,0-1-1,0 0 0,0-1 0,-1 1 0,1-1 0,12-6 0,3-4-56,-1-2-1,0 0 1,0-2-1,-2 0 1,0-1-1,-1-1 1,-1-1-1,-1-1 0,0 0 1,-2-1-1,0-1 1,12-25-1,-22 42-461,-6 17 157,-10 44 119,-7 41 128,18-91-60,-1 3 7,1 0 0,-1-1-1,2 1 1,1 14 0,-1-21 7,-1 0 1,1 0-1,-1 0 0,1-1 1,0 1-1,0 0 1,0 0-1,0-1 0,0 1 1,0 0-1,0-1 0,0 1 1,1-1-1,-1 1 0,1-1 1,-1 0-1,1 0 1,-1 0-1,1 0 0,0 0 1,-1 0-1,1 0 0,0 0 1,0-1-1,0 1 0,2 0 1,2 0-8,0 0 1,1 0-1,-1-1 1,0 0-1,1 0 1,-1 0-1,0-1 1,1 0-1,-1 0 1,0-1-1,0 1 0,0-1 1,0-1-1,8-3 1,-5 0 1,0 1 0,-1-1 0,0-1-1,0 1 1,-1-1 0,1-1 0,-2 1 0,10-13 0,-7 5-3,0 1 0,0-1-1,-2-1 1,0 1 0,0-1 0,-2-1 0,0 1 0,-1-1-1,0 0 1,1-26 0,-5 35-35,0-1 0,-1 0 0,0 1 0,-3-14 0,4 21 13,0 0 0,0 0 1,0 1-1,0-1 0,0 0 1,-1 0-1,1 0 0,0 0 1,-1 0-1,1 1 1,0-1-1,-1 0 0,1 0 1,-1 1-1,1-1 0,-1 0 1,1 0-1,-1 1 0,0-1 1,1 1-1,-1-1 1,0 0-1,1 1 0,-1 0 1,0-1-1,0 1 0,0-1 1,1 1-1,-1 0 0,0-1 1,0 1-1,0 0 1,0 0-1,0 0 0,1 0 1,-1 0-1,0 0 0,0 0 1,0 0-1,0 0 0,0 0 1,0 0-1,1 1 1,-1-1-1,0 0 0,0 1 1,0-1-1,0 0 0,1 1 1,-1-1-1,0 1 0,1-1 1,-1 1-1,0 0 1,1-1-1,-1 1 0,0 0 1,1-1-1,-1 2 0,-2 2-635,0 0 0,0 1 0,0-1-1,1 0 1,0 1 0,0 0 0,0-1-1,1 1 1,-1 0 0,1 0 0,-1 9-1,-2 32-7687,4-15-368</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5:07.676"/>
    </inkml:context>
    <inkml:brush xml:id="br0">
      <inkml:brushProperty name="width" value="0.025" units="cm"/>
      <inkml:brushProperty name="height" value="0.025" units="cm"/>
    </inkml:brush>
  </inkml:definitions>
  <inkml:trace contextRef="#ctx0" brushRef="#br0">128 2 20467,'0'0'5819,"-10"3"-4452,9-2-1384,-15 6 595,1 0 0,-24 15 0,36-20-469,0-1 0,0 1-1,0 0 1,0 1 0,0-1-1,0 0 1,1 1 0,-1 0-1,1-1 1,0 1 0,0 0 0,0 0-1,0 1 1,0-1 0,1 0-1,-1 0 1,1 1 0,0-1-1,0 1 1,0-1 0,1 1-1,-1 3 1,1-6-103,1 0-1,0 0 1,0-1-1,-1 1 1,1 0 0,0-1-1,0 1 1,0 0-1,0-1 1,-1 1-1,1-1 1,0 0-1,0 1 1,0-1 0,0 0-1,0 1 1,0-1-1,0 0 1,0 0-1,0 0 1,1 0 0,-1 0-1,0 0 1,0 0-1,0 0 1,0-1-1,0 1 1,0 0 0,1-1-1,33-7 122,-22 0-124,-1 0 1,0-1-1,0 0 1,-1-1-1,-1 0 1,1-1-1,-2 0 1,12-16-1,-15 20 14,-16 47-519,7-34 495,0 0-1,1 1 1,0 0 0,0-1 0,0 1-1,1 0 1,0 0 0,1 0-1,-1 0 1,2 9 0,0-15-88,0 0 0,0 0 1,0 0-1,0 0 0,0 0 0,1 0 0,-1 0 1,0 0-1,0-1 0,1 1 0,-1 0 0,1-1 1,-1 1-1,0-1 0,1 1 0,-1-1 0,1 0 1,-1 0-1,1 0 0,-1 0 0,1 0 1,-1 0-1,1 0 0,-1 0 0,1 0 0,2-1 1,43-8-3433,-29 2 279,-1-1-1,23-14 0,-35 19 2222,39-22-9196</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5:08.112"/>
    </inkml:context>
    <inkml:brush xml:id="br0">
      <inkml:brushProperty name="width" value="0.025" units="cm"/>
      <inkml:brushProperty name="height" value="0.025" units="cm"/>
    </inkml:brush>
  </inkml:definitions>
  <inkml:trace contextRef="#ctx0" brushRef="#br0">178 192 17969,'-11'9'2461,"-2"1"-1694,-69 58 4400,73-60-4477,1 0-1,0 0 1,0 1-1,0 1 1,1-1 0,1 1-1,-7 13 1,12-22-675,1 0 1,-1 0 0,1 0-1,-1 0 1,1 0-1,0 0 1,-1 0-1,1 0 1,0 0 0,0 0-1,0 0 1,0 0-1,0 0 1,0 1-1,0-1 1,0 0 0,0 0-1,0 0 1,1 0-1,-1 0 1,0 0-1,1 0 1,-1 0 0,1 0-1,-1-1 1,1 1-1,0 0 1,0 1-1,1-1-12,0 0-1,0 0 0,0 0 0,-1 0 1,1-1-1,0 1 0,0-1 0,0 1 1,0-1-1,0 0 0,0 0 0,0 0 0,0 0 1,2 0-1,6-1-137,-1-1 0,1 1 0,-1-2-1,0 1 1,16-8 0,-14 5 3,-1-1-1,0-1 1,0 0-1,-1 0 1,0-1 0,0 0-1,-1 0 1,0-1-1,0 0 1,-1-1-1,-1 0 1,1 0-1,-1 0 1,6-17 0,-5 8 197,-1 0 1,0 0-1,-2-1 1,0 1-1,-1-1 1,-1 0-1,-1-37 0,-1 55-56,0 0 0,0 0 0,0-1 0,0 1 0,-1 0 0,1 0-1,-1 0 1,1-1 0,-1 1 0,0 0 0,0 0 0,0 0 0,0 0-1,0 0 1,0 0 0,0 1 0,-1-1 0,-2-3 0,3 4-9,-1 1 0,1-1 0,-1 0 0,0 1 0,1-1 1,-1 1-1,0-1 0,1 1 0,-1 0 0,0 0 0,1 0 0,-1 0 1,0 0-1,1 0 0,-1 0 0,0 0 0,1 1 0,-1-1 0,-1 1 1,-4 2 49,0 0 0,0 0 0,0 1 0,1 0 0,-1 0 1,1 1-1,0-1 0,1 1 0,-8 9 0,8-9 116,0 1-1,1-1 1,0 1 0,0 0-1,0 1 1,1-1-1,-4 12 1,6-16-163,1 0 1,-1 0-1,1-1 1,0 1-1,0 0 0,-1 0 1,1-1-1,1 1 1,-1 0-1,0 0 0,0 0 1,1-1-1,-1 1 0,1 0 1,-1-1-1,1 1 1,0 0-1,-1-1 0,1 1 1,0-1-1,0 1 0,0-1 1,1 1-1,-1-1 1,0 0-1,0 1 0,1-1 1,-1 0-1,1 0 1,-1 0-1,1 0 0,-1 0 1,1-1-1,-1 1 0,3 0 1,10 4-396,0-1 0,1-1 0,-1 0 1,16 1-1,-21-4-284,0 1 0,0 0 0,0 1 0,0 0 0,0 0 0,0 0 0,0 2 0,-1-1 0,1 1 0,-1 0 1,0 0-1,15 12 0,-21-13 809,0 0 1,0 1 0,0-1 0,-1 1 0,1-1 0,-1 1-1,0 0 1,0 0 0,0-1 0,0 1 0,0 0-1,-1 0 1,0 0 0,0 0 0,0 0 0,0 0 0,-1 0-1,0-1 1,1 1 0,-1 0 0,-1 0 0,1-1-1,0 1 1,-1 0 0,0-1 0,0 1 0,0-1-1,0 0 1,-5 5 0,10-9-5698,4-5 3019,-3 3 111,14-13-8659</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5:08.452"/>
    </inkml:context>
    <inkml:brush xml:id="br0">
      <inkml:brushProperty name="width" value="0.025" units="cm"/>
      <inkml:brushProperty name="height" value="0.025" units="cm"/>
    </inkml:brush>
  </inkml:definitions>
  <inkml:trace contextRef="#ctx0" brushRef="#br0">112 0 3619,'0'0'16993,"-9"1"-14250,2 0-2440,1-1 0,0 2 0,-1-1 0,1 1-1,0 0 1,0 0 0,0 0 0,-9 6-1,12-7-209,1 1-1,-1 0 0,0 0 1,1 0-1,0 0 0,-1 1 0,1-1 1,0 0-1,0 1 0,0 0 0,1-1 1,-1 1-1,0 0 0,1 0 1,0 0-1,0 0 0,0 0 0,0 1 1,0-1-1,1 0 0,-1 0 0,1 6 1,1-8-119,-1 0 0,1 0 0,0 0 0,-1 0 1,1 0-1,0 0 0,0 0 0,0 0 0,0 0 0,0 0 1,0-1-1,0 1 0,0 0 0,1-1 0,-1 1 0,0-1 1,0 1-1,0-1 0,1 1 0,-1-1 0,0 0 0,2 0 1,37 9-1430,-32-8 904,20 3-807,-17-3 910,-1 0 1,1 1-1,-1 0 1,0 0-1,0 1 1,0 1-1,19 8 1,-29-11 577,1-1 0,-1 1 0,1 0 0,-1-1 1,1 1-1,-1-1 0,0 1 0,1 0 0,-1-1 0,0 1 0,1 0 1,-1 0-1,0-1 0,0 1 0,0 0 0,0 0 0,0-1 0,0 1 1,0 0-1,0 0 0,0-1 0,0 1 0,0 0 0,0 0 0,0-1 1,-1 1-1,1 0 0,0-1 0,0 1 0,-1 0 0,1-1 0,-1 1 1,1 0-1,-1-1 0,1 1 0,-1-1 0,1 1 0,-1-1 0,1 1 1,-1-1-1,1 1 0,-1-1 0,0 0 0,1 1 0,-1-1 0,0 0 0,-1 1 1,-39 22 2301,33-19-1833,-11 7 176,10-6-724,1 0 1,-1 0 0,-1-1 0,1 0 0,-1-1-1,-10 3 1,24-10-5742,5-8 3415,-4 5 76,16-18-4848</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5:09.016"/>
    </inkml:context>
    <inkml:brush xml:id="br0">
      <inkml:brushProperty name="width" value="0.025" units="cm"/>
      <inkml:brushProperty name="height" value="0.025" units="cm"/>
    </inkml:brush>
  </inkml:definitions>
  <inkml:trace contextRef="#ctx0" brushRef="#br0">80 0 10090,'0'0'14007,"-5"8"-11738,-6 12-1355,0 1 0,2 0 0,1 1 0,0-1 0,-6 32 0,9-29-613,2 1-1,-2 45 0,5-69-300,0-1 1,0 1-1,0-1 0,0 1 1,0-1-1,0 1 1,0-1-1,0 0 0,0 1 1,0-1-1,0 1 0,0-1 1,0 1-1,0-1 1,1 1-1,-1-1 0,0 0 1,0 1-1,0-1 0,1 1 1,-1-1-1,0 0 1,0 1-1,1-1 0,-1 0 1,0 1-1,1-1 0,-1 0 1,1 1-1,-1-1 0,0 0 1,1 0-1,-1 0 1,1 1-1,-1-1 0,0 0 1,1 0-1,-1 0 0,1 0 1,-1 0-1,1 0 1,-1 0-1,1 0 0,-1 0 1,1 0-1,-1 0 0,0 0 1,1 0-1,-1 0 1,1 0-1,-1 0 0,1 0 1,0-1-1,0 0 0,1 1-1,-1-1 1,1 0 0,0 0-1,-1 0 1,0 0 0,1-1 0,-1 1-1,0 0 1,1-1 0,-1 1-1,1-3 1,3-10-59,0 0-1,-2 0 1,4-20 0,-6 27-8,-1 10 69,0 0-1,0 0 1,1 0 0,-1 0 0,1 1-1,0-1 1,0 0 0,0 0 0,0 0 0,0 0-1,1 0 1,-1-1 0,1 1 0,0 0 0,0-1-1,0 1 1,0-1 0,5 5 0,-2-4 8,0 1 1,1-1 0,0 0-1,-1 0 1,1 0-1,0-1 1,0 0 0,0 0-1,8 0 1,7 2 22,1-2 0,0-1-1,-1-1 1,39-4 0,-43 1-33,0-1 0,0-1 0,0 0 0,20-10 0,36-10 0,-72 25 0,-1 0 0,0 0 0,1 0 0,-1 0 0,0 0 0,1 0 0,-1 0 0,0 0 0,0 0 0,1 0 0,-1 0 0,0 1 0,1-1 0,-1 0 0,0 0 0,0 0 0,1 1 0,-1-1 0,0 0 0,0 0 0,1 1 0,-1-1 0,0 0 0,0 1 0,0-1 0,0 0 0,0 0 0,1 1 0,-1-1 0,0 0 0,0 1 0,0-1 0,0 0 0,0 1 0,0-1 0,0 0 0,0 1 0,0-1 0,0 0 0,0 1 0,0-1 0,0 0 0,0 1 0,-1-1 0,1 1 0,-3 14 0,3-15 0,0 1 0,-1 1 0,1-1 0,-1 1 0,1-1 0,-1 0 0,1 1 0,0-1 0,0 1 0,0-1 0,0 1 0,0-1 0,0 1 0,0-1 0,0 1 0,1-1 0,-1 0 0,0 1 0,1-1 0,-1 1 0,1-1 0,0 0 0,-1 1 0,1-1 0,0 0 0,0 0 0,0 0 0,0 1 0,0-1 0,0 0 0,0 0 0,0-1 0,0 1 0,3 1 0,0-1 0,1 0 0,0 0 0,0 0 0,0-1 0,0 0 0,0 0 0,0-1 0,0 1 0,8-3 0,66-14-1158,-51 10 259,1 1 1,0 1 0,44-1 0,-9 13-1818,5 0-4578,-38-8 1460</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5:09.373"/>
    </inkml:context>
    <inkml:brush xml:id="br0">
      <inkml:brushProperty name="width" value="0.025" units="cm"/>
      <inkml:brushProperty name="height" value="0.025" units="cm"/>
    </inkml:brush>
  </inkml:definitions>
  <inkml:trace contextRef="#ctx0" brushRef="#br0">64 5 15310,'0'0'15279,"-8"0"-14404,1-1-648,5 0-157,-1 0 0,0 0 0,1 1 0,-1-1 0,0 1 0,1 0 0,-1 0 0,0 0 0,1 0 0,-1 1 0,0-1 0,1 1 0,-4 0 0,6-1-105,-1 0 0,1 0 1,0 0-1,-1 0 0,1 1 1,0-1-1,-1 0 0,1 0 0,0 0 1,-1 0-1,1 0 0,0 0 1,0 1-1,-1-1 0,1 0 0,0 0 1,-1 0-1,1 1 0,0-1 1,0 0-1,0 0 0,-1 1 0,1-1 1,0 0-1,0 0 0,0 1 1,0-1-1,-1 0 0,1 1 0,0-1 1,0 0-1,0 1 0,0-1 1,0 0-1,0 1 0,0-1 0,0 1 1,12 4-2219,20-2-2204,-15-3 1348,1 1 1,0 1-1,19 5 1,-9 3 1671,-3 4 3884,-24-14-2313,0 1 0,0-1 1,0 1-1,0 0 0,-1-1 0,1 1 1,0 0-1,0 0 0,-1-1 0,1 1 1,0 0-1,-1 0 0,1 0 0,-1 0 1,0 0-1,1 0 0,-1 0 0,1 0 1,-1 0-1,0 0 0,0 0 0,0 0 1,0 0-1,0 0 0,0 0 0,0 0 1,0 0-1,0 0 0,0 1 0,-1 0 417,0 0 0,-1 1 0,1-1 0,-1 0 0,1 0 0,-1-1 0,1 1 0,-1 0 0,0-1 0,0 1 0,-4 2 0,-36 19 6547,21-15-5286,15-6-1812,0 0 0,0 0 0,-1-1 0,1 0 0,-1 0 0,1-1 0,-10 1 0,14-25-4062,2 22 2268,1-14-8269</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36.657"/>
    </inkml:context>
    <inkml:brush xml:id="br0">
      <inkml:brushProperty name="width" value="0.025" units="cm"/>
      <inkml:brushProperty name="height" value="0.025" units="cm"/>
    </inkml:brush>
  </inkml:definitions>
  <inkml:trace contextRef="#ctx0" brushRef="#br0">25 1 6887,'9'0'12345,"-3"8"-4479,-4 23-2019,-14 46-8815,9-62 4904,-23 226-3271,26-285-6544,0 16 426</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36.997"/>
    </inkml:context>
    <inkml:brush xml:id="br0">
      <inkml:brushProperty name="width" value="0.025" units="cm"/>
      <inkml:brushProperty name="height" value="0.025" units="cm"/>
    </inkml:brush>
  </inkml:definitions>
  <inkml:trace contextRef="#ctx0" brushRef="#br0">0 50 18385,'0'0'8520,"66"4"-6277,-19-4-418,4-1-576,6-8-992,2-3-225,-2 0 0,-9 2-64,-12 4-449,-4 3-416,-11 3-832,-5 0-1250,-8 5-1345,-7 3-192,-1 1-2723</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0.928"/>
    </inkml:context>
    <inkml:brush xml:id="br0">
      <inkml:brushProperty name="width" value="0.025" units="cm"/>
      <inkml:brushProperty name="height" value="0.025" units="cm"/>
    </inkml:brush>
  </inkml:definitions>
  <inkml:trace contextRef="#ctx0" brushRef="#br0">45 234 20339,'0'0'3588,"-12"58"-1763,0-27-415,1 0-161,4-3-801,4-6-352,3-7-320,0-7-1890,10-8-897,2-3-1121,-1-16-2754</inkml:trace>
  <inkml:trace contextRef="#ctx0" brushRef="#br0" timeOffset="1">60 0 14221,'0'0'4901,"-18"57"-4965,18-35-192,13-5-1218,5-1-1793,2-2-2722</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37.340"/>
    </inkml:context>
    <inkml:brush xml:id="br0">
      <inkml:brushProperty name="width" value="0.025" units="cm"/>
      <inkml:brushProperty name="height" value="0.025" units="cm"/>
    </inkml:brush>
  </inkml:definitions>
  <inkml:trace contextRef="#ctx0" brushRef="#br0">0 15 19122,'0'0'10250,"54"23"-8489,-13-23-575,1-2-738,1-5-448,-1-2 0,-6 3-384,-6 2-1474,-8 0-2242,-6-2-3747</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37.965"/>
    </inkml:context>
    <inkml:brush xml:id="br0">
      <inkml:brushProperty name="width" value="0.025" units="cm"/>
      <inkml:brushProperty name="height" value="0.025" units="cm"/>
    </inkml:brush>
  </inkml:definitions>
  <inkml:trace contextRef="#ctx0" brushRef="#br0">0 1 17969,'0'0'10271,"4"12"-8899,31 197 635,-34-233-1624,-1 0-1,-3-32 1,1 42-383,1 7 0,0 0 0,0-1 0,0 1 0,-1 0 0,0 0 0,0 0 0,-1 1 0,0-1 0,-6-10 0,16 39 0,-2-18-442,1 0-1,0 0 1,0-1 0,0 0 0,0 0-1,1 0 1,-1 0 0,1-1 0,0-1-1,0 1 1,-1-1 0,1 0 0,0 0-1,0-1 1,13-1 0,-6 1-1047,0-1 0,0-1 0,0 0 0,0-1 0,0-1 0,24-9 0,-13 0-5996</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38.321"/>
    </inkml:context>
    <inkml:brush xml:id="br0">
      <inkml:brushProperty name="width" value="0.025" units="cm"/>
      <inkml:brushProperty name="height" value="0.025" units="cm"/>
    </inkml:brush>
  </inkml:definitions>
  <inkml:trace contextRef="#ctx0" brushRef="#br0">111 1 7431,'0'0'13923,"-10"7"-11959,-1 2-1400,1 1 0,0 0 0,0 0 1,0 1-1,-7 13 0,12-18-387,2 0-1,-1 0 1,1 0 0,0 1 0,0-1 0,0 1 0,1 0 0,0 0 0,1 0-1,0 0 1,0 0 0,0 0 0,1 0 0,0 10 0,0-16-177,1 0 1,-1-1 0,0 1 0,0 0-1,0 0 1,1 0 0,-1-1-1,1 1 1,-1 0 0,0-1-1,1 1 1,-1 0 0,1-1-1,-1 1 1,1 0 0,0-1 0,-1 1-1,1-1 1,0 1 0,-1-1-1,1 1 1,0-1 0,0 0-1,-1 1 1,1-1 0,1 0 0,28 1 164,-23-2-112,0-1 0,0 1 0,0-1 0,0-1 0,-1 0 0,8-3 0,-5-1 5,0 1 0,-1-1-1,0-1 1,0 0 0,0 0 0,-1-1 0,0 1 0,-1-1-1,0-1 1,-1 1 0,8-17 0,-19 37 256,-14 36-113,19-44-220,0-1 0,0 1-1,0-1 1,0 1 0,1 0 0,-1-1 0,1 1 0,0 0-1,0-1 1,0 1 0,0 0 0,0-1 0,1 1 0,-1 0-1,3 4 1,-2-6-76,-1 0 1,1-1-1,1 1 0,-1 0 0,0-1 1,0 1-1,0-1 0,0 1 0,0-1 1,0 0-1,0 1 0,1-1 1,-1 0-1,0 0 0,0 0 0,0 0 1,1 0-1,-1 0 0,0 0 0,0-1 1,0 1-1,1 0 0,-1 0 0,0-1 1,0 1-1,0-1 0,0 1 0,1-2 1,32-17-3165,-23 9 740,0-1-1,-1 0 0,0 0 1,14-24-1,-8 9-2931</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38.682"/>
    </inkml:context>
    <inkml:brush xml:id="br0">
      <inkml:brushProperty name="width" value="0.025" units="cm"/>
      <inkml:brushProperty name="height" value="0.025" units="cm"/>
    </inkml:brush>
  </inkml:definitions>
  <inkml:trace contextRef="#ctx0" brushRef="#br0">97 1 8808,'0'0'7543,"-4"9"-4532,-10 20-1206,4-13-448,1 2 0,1-1-1,1 1 1,0 1 0,-5 24 0,13-42-1347,-1 0-1,0 0 1,0 0 0,1 0 0,-1 0 0,1 0 0,-1 0 0,1-1 0,-1 1-1,1 0 1,0 0 0,-1 0 0,1-1 0,0 1 0,-1 0 0,1-1-1,0 1 1,0-1 0,0 1 0,0-1 0,0 1 0,-1-1 0,1 0 0,0 1-1,0-1 1,0 0 0,0 0 0,0 0 0,0 1 0,0-1 0,0 0-1,0 0 1,0-1 0,2 1 0,47 0-721,-36-1-242,-11 1 787,0 0-1,0 0 1,0 0 0,0 0 0,0 0-1,0 1 1,0-1 0,0 1-1,0 0 1,0 0 0,-1 0-1,1 0 1,0 1 0,0-1-1,-1 1 1,1-1 0,-1 1-1,0 0 1,1 0 0,-1 0-1,0 0 1,2 3 0,-1 1 196,-1-1-1,0 1 1,0-1 0,0 1 0,-1 0 0,0 0 0,0 0 0,-1 0 0,1 0 0,-2 9 0,1 9 823,-1 0 0,-1 0 0,-1 0 0,-8 27 0,10-43-617,-2-1 0,1 1-1,-1-1 1,0 0 0,0 0 0,-1 0 0,0 0 0,0 0-1,-1-1 1,0 0 0,0 0 0,0 0 0,-1-1 0,0 1-1,0-1 1,-12 7 0,16-11-236,0 1 0,0-1 0,0 0 0,0 0 0,-1 0 0,1-1 0,0 1 0,-1 0 0,1-1 0,0 0 0,-1 1 0,1-1 0,0 0 0,-1 0 0,1-1 0,0 1 0,-1 0 0,1-1 0,0 1 0,0-1 0,-1 0 0,-2-1 0,3 0 0,-1 0 0,1 0 0,-1 0 0,1-1 0,0 1 0,0-1 0,0 1 0,0-1 0,1 0 0,-1 0 0,1 0 0,0 0 0,-1 0 0,0-3 0,-1-9 0,0-1 0,0 1 0,2 0 0,0-1 0,1-23 0,1 32-129,0-1-1,0 1 1,0 0-1,1 0 1,0 0-1,0 0 1,1 0-1,0 0 1,1 1 0,-1-1-1,1 1 1,0 0-1,9-10 1,3 0-1170,0 1 0,2 0 0,21-14 0,-19 15-117,16-13-8481</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39.291"/>
    </inkml:context>
    <inkml:brush xml:id="br0">
      <inkml:brushProperty name="width" value="0.025" units="cm"/>
      <inkml:brushProperty name="height" value="0.025" units="cm"/>
    </inkml:brush>
  </inkml:definitions>
  <inkml:trace contextRef="#ctx0" brushRef="#br0">37 90 11755,'0'0'18359,"12"7"-17308,38 18-212,-48-25-817,0 1 0,0-1 0,0 0 0,0 0 0,0 0 1,0 0-1,0 0 0,0 0 0,0-1 0,0 1 0,0-1 0,0 1 1,0-1-1,0 0 0,0 0 0,0 0 0,0 0 0,-1 0 1,1 0-1,0 0 0,-1 0 0,1-1 0,-1 1 0,3-4 0,23-36 188,-25 40-210,-1-1 0,0 0 0,0 0 0,0 0 0,-1 0 0,1 0 0,0-1 0,-1 1 0,1 0 0,-1 0 0,0 0 0,0 0 0,0-1 0,0 1 0,0 0 0,0 0 0,-1 0 0,1 0 0,-1-1 0,-1-2 0,1 3 0,0 1 0,0 0 0,0 0 0,-1-1 0,1 1 0,-1 0 0,1 0 0,-1 0 0,1 1 0,-1-1 0,1 0 0,-1 0 0,0 1 0,1-1 0,-1 1 0,0 0 0,1-1 0,-1 1 0,0 0 0,-2 0 0,-2 0 0,1 1 0,-1-1 0,0 1 0,0 0 0,0 0 0,1 1 0,-1 0 0,1 0 0,-1 0 0,1 0 0,0 1 0,0 0 0,0 0 0,-7 6 0,6-3 0,1 1 0,-1-1 0,1 1 0,1 0 0,-1 0 0,1 1 0,0-1 0,1 1 0,0 0 0,0 0 0,1 0 0,0 0 0,0 1 0,1-1 0,0 0 0,0 1 0,1-1 0,2 16 0,-2-22 3,1 0 0,0-1 0,0 1 0,-1-1 0,1 1 0,0-1 0,0 0 0,1 1 0,-1-1 0,0 0 0,0 0-1,1 1 1,-1-1 0,0 0 0,1 0 0,-1-1 0,1 1 0,0 0 0,-1 0 0,1-1 0,0 1 0,-1-1 0,1 1 0,0-1 0,-1 0 0,3 0 0,54 1-156,-39-2-121,-7 1-835,-1 0 0,1-2 0,-1 1 1,1-1-1,-1-1 0,13-4 0,20-10-7117</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40.826"/>
    </inkml:context>
    <inkml:brush xml:id="br0">
      <inkml:brushProperty name="width" value="0.025" units="cm"/>
      <inkml:brushProperty name="height" value="0.025" units="cm"/>
    </inkml:brush>
  </inkml:definitions>
  <inkml:trace contextRef="#ctx0" brushRef="#br0">6 0 12236,'0'5'13420,"0"0"-11946,-3-2-738,1-3 1</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41.168"/>
    </inkml:context>
    <inkml:brush xml:id="br0">
      <inkml:brushProperty name="width" value="0.025" units="cm"/>
      <inkml:brushProperty name="height" value="0.025" units="cm"/>
    </inkml:brush>
  </inkml:definitions>
  <inkml:trace contextRef="#ctx0" brushRef="#br0">8 40 18033,'0'0'14542,"-8"10"-15952,21-24-2209,-3-4-3332,-4 0-13132</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42.116"/>
    </inkml:context>
    <inkml:brush xml:id="br0">
      <inkml:brushProperty name="width" value="0.025" units="cm"/>
      <inkml:brushProperty name="height" value="0.025" units="cm"/>
    </inkml:brush>
  </inkml:definitions>
  <inkml:trace contextRef="#ctx0" brushRef="#br0">15 35 22037,'0'0'3416,"1"11"-2348,-9 129 1727,0-1-1570,18-197 185,0 10-594,-5-55-816,-4 60 0,-1 34 0,0 13 0,0 0 0,-1 1 0,1 0 0,0 0 0,0 1 0,0-1 0,0 0 0,1 0 0,3 10 0,-3-13 0,-1-1 0,1 0 0,0 0 0,0 0 0,0 0 0,0 0 0,1 0 0,-1 0 0,0 0 0,0 0 0,1 0 0,-1-1 0,0 1 0,1 0 0,-1-1 0,1 1 0,-1-1 0,0 0 0,1 1 0,-1-1 0,1 0 0,-1 0 0,1 0 0,-1 0 0,1 0 0,-1 0 0,1-1 0,-1 1 0,1 0 0,-1-1 0,1 1 0,-1-1 0,2 0 0,4-2 0,0 0 0,0 0 0,0 0 0,0-1 0,0 0 0,-1 0 0,0-1 0,0 1 0,0-1 0,7-8 0,3-5 0,-1 0 0,14-22 0,-29 39 0,0 1 0,0-1 0,0 1 0,0 0 0,0-1 0,0 1 0,1-1 0,-1 1 0,0 0 0,0-1 0,1 1 0,-1 0 0,0-1 0,0 1 0,1 0 0,-1 0 0,0-1 0,1 1 0,-1 0 0,0 0 0,1-1 0,-1 1 0,1 0 0,-1 0 0,0 0 0,1 0 0,-1 0 0,1 0 0,-1 0 0,0-1 0,1 1 0,-1 0 0,1 1 0,-1-1 0,1 0 0,-1 0 0,1 0 0,5 18 0,-6 44 0,0-48 0,-2 50 0,1-23 0,5 62 0,-4-102 0,0 1 0,0-1 0,0 0 0,0 0 0,0 1 0,0-1 0,0 0 0,0 1 0,1-1 0,-1 0 0,1 0 0,-1 1 0,1-1 0,-1 0 0,1 0 0,0 0 0,-1 0 0,1 0 0,0 0 0,0 0 0,0 0 0,0 0 0,0 0 0,0 0 0,0-1 0,0 1 0,0 0 0,0-1 0,0 1 0,1-1 0,-1 1 0,0-1 0,0 0 0,1 1 0,-1-1 0,0 0 0,0 0 0,1 0 0,-1 0 0,0 0 0,1 0 0,-1 0 0,0 0 0,0-1 0,1 1 0,-1 0 0,0-1 0,0 1 0,0-1 0,1 1 0,-1-1 0,0 0 0,0 1 0,0-1 0,1-2 0,7-2 0,0-1 0,-1-1 0,0 0 0,-1 0 0,11-12 0,73-112 0,-89 137 0,0 1 0,-1 0 0,0 0 0,0 1 0,-1-1 0,0 0 0,-1 9 0,-2 12 0,1-21 0,1 1 0,0-1 0,1 1 0,0-1 0,0 1 0,1 9 0,0-16 0,-1-1 0,0 1 0,1-1 0,-1 1 0,1-1 0,-1 1 0,1-1 0,-1 0 0,1 1 0,-1-1 0,1 1 0,-1-1 0,1 0 0,0 1 0,-1-1 0,1 0 0,-1 0 0,1 0 0,0 0 0,-1 1 0,1-1 0,0 0 0,-1 0 0,1 0 0,0 0 0,-1 0 0,1 0 0,0-1 0,-1 1 0,1 0 0,-1 0 0,1 0 0,0-1 0,0 1 0,24-10 0,-17 5-471,0-1 0,0 0 1,0 0-1,10-12 0,-8 8-1018,-2-1-1,1 0 1,-1 0-1,-1-1 1,7-15-1,5-18-8135</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42.446"/>
    </inkml:context>
    <inkml:brush xml:id="br0">
      <inkml:brushProperty name="width" value="0.025" units="cm"/>
      <inkml:brushProperty name="height" value="0.025" units="cm"/>
    </inkml:brush>
  </inkml:definitions>
  <inkml:trace contextRef="#ctx0" brushRef="#br0">188 0 15855,'-3'9'5749,"-9"18"-3497,2 1-1,-13 58 1,22-77-1958,-1 1 0,1-1-1,1 1 1,0-1 0,0 1 0,1-1 0,0 1 0,0-1 0,1 1 0,1-1 0,-1 0-1,1 0 1,1 0 0,6 11 0,-5-11-322,-1-3-92,0-1-1,-1 1 0,1 0 0,-2 0 1,1 1-1,0-1 0,-1 0 0,-1 1 1,1 0-1,0 7 0,-23-31-4513,-58-83-1851,-3 3 8593,67 71 409,15 25-2424,0 0 0,0 1 0,0-1 0,0 0-1,0 1 1,0-1 0,0 0 0,0 1 0,0-1 0,0 1 0,0-1-1,1 0 1,-1 1 0,0-1 0,0 0 0,1 1 0,-1-1 0,0 1 0,1-1-1,-1 1 1,1-1 0,-1 1 0,1-1 0,-1 1 0,1-1 0,4-1 117,0 0 0,0 0 0,0 1 0,0-1 1,0 1-1,0 0 0,9 0 0,-7 0-465,65-4 459,-1 0-1585,-27-3-3517,-30 1-1882,-10-1-4190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42.800"/>
    </inkml:context>
    <inkml:brush xml:id="br0">
      <inkml:brushProperty name="width" value="0.025" units="cm"/>
      <inkml:brushProperty name="height" value="0.025" units="cm"/>
    </inkml:brush>
  </inkml:definitions>
  <inkml:trace contextRef="#ctx0" brushRef="#br0">0 1 19538,'0'0'5189,"79"12"-14702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1.301"/>
    </inkml:context>
    <inkml:brush xml:id="br0">
      <inkml:brushProperty name="width" value="0.025" units="cm"/>
      <inkml:brushProperty name="height" value="0.025" units="cm"/>
    </inkml:brush>
  </inkml:definitions>
  <inkml:trace contextRef="#ctx0" brushRef="#br0">200 0 16432,'0'0'5626,"-6"9"-3837,-3 3-1376,1 0 1,0 0 0,1 1-1,0 0 1,-6 20 0,11-27-389,0 0 1,0 0-1,1 0 1,0 0 0,0 0-1,0 0 1,1 0-1,0 0 1,0 0-1,1 1 1,-1-1 0,1 0-1,1 0 1,-1 0-1,1 0 1,0 0 0,0-1-1,5 8 1,2 0-169,1 0 1,1 0 0,21 19 0,-23-24 80,1 1 1,-2 1-1,1-1 0,-1 1 0,-1 1 1,0-1-1,8 16 0,-14-24 112,0 1 0,0 0 0,0-1 0,0 1-1,0 0 1,-1 0 0,1 0 0,-1 0 0,0 0 0,0 0-1,0 0 1,0-1 0,0 1 0,-1 0 0,1 0-1,-1 0 1,0 0 0,0 0 0,0-1 0,0 1 0,-2 2-1,0-1 137,1-1-1,-1 0 1,0 0-1,-1 0 1,1 0-1,0 0 1,-1-1-1,1 0 1,-1 1-1,0-2 1,0 1-1,-8 3 1,2-2 133,0-1-1,-1 1 1,1-2 0,-1 1 0,1-1 0,-1-1 0,0 0-1,1-1 1,-1 0 0,-20-4 0,25 2-329,0 1 0,0-1 0,1 0 0,-1 0 0,1-1 0,0 1 0,0-1 0,0-1 0,0 1 0,1-1-1,0 1 1,0-1 0,0 0 0,0-1 0,1 1 0,-5-10 0,6 11 0,1 1 0,-1-1-1,1 0 1,0 1 0,0-1-1,1 0 1,-1 0 0,1 0-1,0 0 1,0 1 0,0-1-1,0 0 1,0 0 0,1 0 0,0 0-1,0 1 1,0-1 0,0 0-1,1 1 1,-1-1 0,1 1-1,0-1 1,0 1 0,0 0-1,1 0 1,-1 0 0,1 0 0,4-4-1,9-5-733,1 0-1,0 1 0,1 1 1,20-8-1,9-6-5114,-15 6-969</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43.656"/>
    </inkml:context>
    <inkml:brush xml:id="br0">
      <inkml:brushProperty name="width" value="0.025" units="cm"/>
      <inkml:brushProperty name="height" value="0.025" units="cm"/>
    </inkml:brush>
  </inkml:definitions>
  <inkml:trace contextRef="#ctx0" brushRef="#br0">1 128 15310,'0'0'13117,"4"11"-12807,0 1-223,11 49 418,-14-59-476,0-1 0,-1 1 1,1-1-1,0 1 0,0-1 0,0 1 0,0-1 0,0 0 1,0 1-1,1-1 0,-1 0 0,0 0 0,1 0 1,-1 0-1,1 0 0,-1 0 0,1 0 0,-1-1 0,1 1 1,0 0-1,-1-1 0,1 1 0,0-1 0,-1 0 0,1 1 1,0-1-1,0 0 0,-1 0 0,1 0 0,0-1 1,2 1-1,4-1 120,1 1 1,-1-2-1,0 1 1,0-1 0,12-4-1,-9 2-83,0-1 1,0-1-1,-1 1 0,0-2 1,0 1-1,0-2 0,-1 1 0,0-1 1,0 0-1,-1-1 0,9-11 1,-17 75 199,0-51-261,0 2 32,-1 0 0,1 0 0,0 0-1,1 0 1,-1 0 0,1 0 0,4 11 0,-4-15-28,0 0 0,0 0 0,0 0 0,1-1 0,-1 1 0,1-1 0,0 1 0,-1-1 0,1 0 1,0 0-1,0 1 0,-1-1 0,1 0 0,0-1 0,0 1 0,0 0 0,1-1 0,-1 1 0,0-1 0,0 1 0,0-1 1,0 0-1,0 0 0,0 0 0,1 0 0,1-1 0,2 1-9,0-1 0,-1 1 0,1-2 0,-1 1 0,1 0 0,-1-1 0,1 0 0,-1-1 0,0 1 0,0-1 0,0 0 0,0 0 0,0 0 0,-1-1 0,0 0 0,0 0 0,0 0 0,0 0 0,6-8 0,-4 2 0,1 0 0,-1 0 0,-1-1 0,0 0 0,-1 0 0,0 0 0,0 0 0,3-21 0,-8 79 0,1-45 0,0 0 0,1-1 0,-1 1 0,0 0 0,0-1 0,1 1 0,-1 0 0,1-1 0,0 1 0,-1 0 0,1-1 0,0 1 0,0-1 0,0 1 0,0-1 0,0 0 0,1 1 0,-1-1 0,0 0 0,0 0 0,1 0 0,-1 0 0,1 0 0,-1 0 0,1 0 0,-1-1 0,1 1 0,2 0 0,7 0 0,0-1 0,0-1 0,-1 0 0,1 0 0,0-1 0,-1-1 0,1 0 0,-1 0 0,0-1 0,0 0 0,0-1 0,-1 0 0,1 0 0,-1-1 0,0 0 0,-1-1 0,1 0 0,-2 0 0,1-1 0,-1 0 0,0-1 0,0 1 0,-1-1 0,0 0 0,5-12 0,-11 20 0,1-1 0,0 0 0,-1 1 0,1-1 0,-1 1 0,1-1 0,-1 0 0,0 0 0,0 1 0,0-1 0,0 0 0,0 0 0,0 1 0,0-1 0,0 0 0,-1 1 0,1-1 0,-1 0 0,0-1 0,0 2 0,0 0 0,1 0 0,-1 1 0,0-1 0,0 0 0,0 0 0,0 1 0,0-1 0,0 1 0,0-1 0,0 1 0,0 0 0,0-1 0,0 1 0,0 0 0,-1-1 0,1 1 0,0 0 0,0 0 0,0 0 0,-2 0 0,-2 1 0,0 0 0,1 0 0,-1 0 0,0 0 0,1 1 0,-1-1 0,1 1 0,0 0 0,-1 1 0,1-1 0,0 1 0,-5 4 0,-2 3 0,1 2 0,1-1 0,-1 1 0,-9 17 0,16-24 0,0 0 0,1 0 0,-1 0 0,1 0 0,0 0 0,0 1 0,1-1 0,-1 1 0,1-1 0,0 1 0,1 0 0,-1-1 0,1 1 0,1 9 0,0-14 0,0 1 0,0-1 0,0 0 0,-1 1 0,1-1 0,0 0 0,0 0 0,1 0 0,-1 0 0,0 0 0,0 0 0,1 0 0,-1 0 0,0-1 0,1 1 0,-1 0 0,0-1 0,1 1 0,-1-1 0,1 1 0,-1-1 0,1 0 0,-1 0 0,1 0 0,1 0 0,48 1 0,-37-1 0,38-3-3611,66-11-1,-116 14 2841,0-1-1,0 1 1,0-1-1,-1 1 0,1-1 1,0 0-1,0 0 1,-1 0-1,1 0 1,-1 0-1,1 0 1,-1 0-1,1-1 0,-1 1 1,1 0-1,1-4 1,6-9-6212</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44.016"/>
    </inkml:context>
    <inkml:brush xml:id="br0">
      <inkml:brushProperty name="width" value="0.025" units="cm"/>
      <inkml:brushProperty name="height" value="0.025" units="cm"/>
    </inkml:brush>
  </inkml:definitions>
  <inkml:trace contextRef="#ctx0" brushRef="#br0">61 0 12684,'0'0'18898,"-1"13"-17911,-5 28-865,-14 53 0,10-54-137,2 1-1,-7 82 1,15-122-93,0 0 0,0 0 0,0 0 0,0 0 0,0 0 0,0 0 0,1 0 1,-1 0-1,0 0 0,0 0 0,1 0 0,-1 0 0,1 0 0,-1-1 0,1 1 0,-1 0 0,1 0 0,-1 0 0,1 0 0,0-1 0,0 1 0,-1 0 1,1-1-1,0 1 0,0-1 0,0 1 0,-1-1 0,1 1 0,0-1 0,0 1 0,2-1 0,-1 1-259,-1-1 0,1 0-1,0 0 1,0 0 0,0 0 0,-1-1-1,1 1 1,0 0 0,0-1 0,-1 0 0,1 1-1,0-1 1,-1 0 0,1 0 0,-1 1-1,1-1 1,-1 0 0,2-2 0,15-16-7683</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44.826"/>
    </inkml:context>
    <inkml:brush xml:id="br0">
      <inkml:brushProperty name="width" value="0.025" units="cm"/>
      <inkml:brushProperty name="height" value="0.025" units="cm"/>
    </inkml:brush>
  </inkml:definitions>
  <inkml:trace contextRef="#ctx0" brushRef="#br0">162 186 16271,'0'0'13715,"-12"6"-12007,-4 2-1536,1 2 0,0-1 0,1 2 1,-24 21-1,33-28-162,1 1 0,-1-1 0,1 1 0,0 0 0,1 0 0,-1 0 1,1 0-1,0 1 0,0-1 0,1 1 0,-1 0 0,1-1 0,1 1 0,-1 0 0,1 1 0,0-1 1,0 0-1,1 0 0,0 0 0,0 8 0,1-12-10,0 0 0,0 0 0,1 0 0,-1-1 0,0 1 0,1 0 0,-1-1 0,1 1 0,-1-1 0,1 1 0,0-1 0,0 0 0,0 0 0,-1 0 0,1 0 0,0 0 0,0 0 0,0-1 0,1 1 0,-1-1 0,0 1 0,0-1 0,0 0 0,0 1 0,0-1 0,1-1 0,-1 1 0,0 0 0,2-1 0,5 1 0,0-1 0,0 1 0,0-2 0,0 0 0,0 0 0,9-3 0,-4-3 0,1-1 0,-1 0 0,-1 0 0,0-1 0,0-1 0,-1-1 0,-1 1 0,1-2 0,17-26 0,-11 13 0,-2-1 0,-1 0 0,-1-1 0,14-40 0,-25 60 0,-1 0 0,1 0 0,-2-1 0,1 1 0,-1 0 0,0-10 0,-1 17 0,0 0 0,0 0 0,0-1 0,0 1 0,-1 0 0,1 0 0,0 0 0,-1 0 0,1-1 0,0 1 0,-1 0 0,0 0 0,1 0 0,-1 0 0,0 0 0,1 0 0,-1 1 0,0-1 0,-2-2 0,2 3 0,-1-1 0,1 1 0,-1-1 0,0 1 0,1 0 0,-1-1 0,0 1 0,1 0 0,-1 0 0,0 0 0,1 0 0,-1 1 0,0-1 0,1 0 0,-1 1 0,1-1 0,-1 1 0,-2 1 0,-4 1 0,0 2 0,1-1 0,-1 1 0,1 1 0,0-1 0,0 1 0,1 0 0,0 1 0,0 0 0,-5 7 0,-3 4 0,2 1 0,-20 37 0,28-48 0,1 1 0,0-1 0,0 1 0,-3 14 0,6-21 0,-1-1 0,1 0 0,0 1 0,0-1 0,-1 0 0,1 0 0,0 1 0,0-1 0,1 0 0,-1 1 0,0-1 0,0 0 0,1 1 0,-1-1 0,0 0 0,1 0 0,-1 0 0,1 1 0,0-1 0,-1 0 0,1 0 0,0 0 0,0 0 0,0 0 0,-1 0 0,1 0 0,0 0 0,0 0 0,1-1 0,-1 1 0,0 0 0,0-1 0,0 1 0,0-1 0,1 1 0,-1-1 0,0 1 0,0-1 0,1 0 0,1 1 0,97-1-662,5 1-59,-101 0 744,-1 0 0,0 1-1,0-1 1,0 1 0,-1 0 0,1 0-1,0 0 1,-1 0 0,1 0-1,-1 0 1,0 1 0,0-1 0,0 1-1,0 0 1,0-1 0,0 1-1,-1 0 1,2 4 0,24 28 239,-22-31-239,1-1-1,-1 0 0,1 0 0,-1-1 1,1 1-1,0-1 0,0 0 1,0-1-1,0 0 0,0 0 0,1 0 1,-1-1-1,0 1 0,0-2 0,11 0 1,-14 0-13,0 1 0,0 0 0,0-1 0,0 0 0,0 0 0,0 0 0,0 0 0,0 0 0,-1-1 0,1 1 0,0-1 1,-1 1-1,0-1 0,1 0 0,-1 0 0,0 0 0,0-1 0,0 1 0,0 0 0,0-1 0,0 1 0,-1-1 0,1 0 0,-1 1 0,0-1 1,0 0-1,0 0 0,0 0 0,0 0 0,-1 0 0,1 0 0,-1-6 0,0 9-10,0-1 0,0 0 0,0 0 0,0 1 0,0-1 0,0 0 0,0 0 0,-1 1 0,1-1 0,0 0 0,0 1 0,-1-1 0,1 0 0,0 1 0,-1-1 0,1 0 0,-1 1 0,1-1 0,-1 1 0,1-1 0,-1 1 0,1-1 0,-1 1 0,0-1 0,1 1 0,-1 0 0,0-1 0,1 1 0,-1 0 0,0-1 0,1 1 0,-1 0 0,0 0 0,0 0 0,1 0 0,-1 0 0,0-1 0,0 1 0,1 1 0,-1-1 0,0 0 0,0 0 0,1 0 0,-1 0 0,0 0 0,1 1 0,-2-1 0,0 1 0,1-1 0,-1 1 0,1 0 0,0-1 0,-1 1 0,1 0 0,-1 0 0,1 0 0,0 0 0,0 0 0,0 0 0,-1 0 0,1 0 0,0 0 0,0 1 0,1-1 0,-1 0 0,0 1 0,0-1 0,1 1 0,-1-1 0,1 1 0,-1-1 0,0 3 0,1-4-9,0 1 0,0-1 0,0 1-1,0 0 1,1-1 0,-1 1 0,0-1 0,0 1 0,0-1-1,0 1 1,1-1 0,-1 1 0,0-1 0,0 1 0,1-1-1,-1 1 1,1-1 0,-1 1 0,0-1 0,1 0 0,-1 1-1,1-1 1,-1 0 0,1 1 0,-1-1 0,1 0 0,-1 0-1,1 1 1,-1-1 0,1 0 0,-1 0 0,1 0 0,0 1-1,29-1-682,26-13-375,8-12 2070,-38 13-271,-21 8-489,-8 3-150,2-2-93,0 0 0,1 0 0,-1 0 0,0 0 0,1 0 0,0 0 0,-1 0 0,1 0 0,0 0 0,1 0 0,-1 0 0,0 0 0,1 0 0,0 1 0,1-5 0,4 2-349,0 0-1,1 1 1,0-1 0,0 1-1,0 1 1,0 0 0,0 0-1,1 0 1,12-2 0,10-6-3119,14-7-5586</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45.521"/>
    </inkml:context>
    <inkml:brush xml:id="br0">
      <inkml:brushProperty name="width" value="0.025" units="cm"/>
      <inkml:brushProperty name="height" value="0.025" units="cm"/>
    </inkml:brush>
  </inkml:definitions>
  <inkml:trace contextRef="#ctx0" brushRef="#br0">211 123 21140,'-1'15'1254,"-1"1"0,0 0-1,-1-1 1,-1 1 0,-8 19 0,6-18-715,1 0 0,0 1 0,-3 26-1,8-39-563,-1 0 0,1 1 0,0-1-1,0 1 1,1-1 0,0 1 0,-1-1-1,2 0 1,-1 1 0,1-1-1,0 0 1,4 9 0,-4-12-196,0 0 0,0 1 0,0-1 0,0-1 0,0 1 0,0 0 0,1 0 0,-1-1 0,1 1 0,-1-1 0,1 0 0,-1 0 0,1 0 0,0 0 0,0 0 0,-1-1 0,1 1 0,0-1 0,0 0 0,0 0 0,0 0-1,0 0 1,-1 0 0,1-1 0,5 0 0,-7 1 84,-1-1-1,1 1 0,0 0 1,-1 0-1,1 0 0,0-1 0,-1 1 1,1 0-1,-1-1 0,1 1 1,0 0-1,-1-1 0,1 1 1,-1-1-1,1 1 0,-1-1 0,0 1 1,1-1-1,-1 1 0,1-1 1,-1 1-1,0-1 0,1 0 1,-1 1-1,0-1 0,0 0 0,0 1 1,1-1-1,-1 0 0,0 1 1,0-1-1,0 0 0,0 1 0,0-1 1,0 0-1,0 1 0,-1-1 1,1 0-1,0 1 0,0-1 1,0 0-1,-1 1 0,1-1 0,0 1 1,-1-1-1,1 0 0,0 1 1,-1-1-1,1 1 0,-1-1 0,1 1 1,-1-1-1,1 1 0,-1-1 1,-26-29-4824,4 10 3527,-83-74-532,92 81 3027,1-2 1,1 1-1,1-2 0,0 0 1,-12-21-1,21 33-690,0 1 1,0-1-1,1 0 0,-1 1 1,1-1-1,0 0 0,0 0 1,0 0-1,0 0 0,1 0 1,-1 0-1,1 0 1,0 0-1,0 0 0,1 0 1,-1 0-1,1 0 0,0 0 1,0 0-1,0 0 0,4-7 1,-2 7-75,0 0 0,1 1 0,0-1 1,-1 1-1,1-1 0,1 1 1,-1 0-1,0 1 0,1-1 0,-1 1 1,1 0-1,0 0 0,0 0 0,0 1 1,0-1-1,8 0 0,12-2 135,0 0 0,1 2 0,-1 1 0,0 1 0,32 4 0,-47-3-321,1 0 0,-1 1 0,1 1 0,-1-1 0,0 2 0,0-1 0,0 1-1,0 1 1,-1 0 0,0 0 0,0 1 0,0 0 0,0 1 0,-1-1 0,7 9 0,-12-12-111,-1 0 0,0 0 0,0 0 0,0 0 0,0 0 0,-1 0 0,1 1 0,-1-1 0,0 0 0,0 1 0,0-1 0,-1 1 0,1-1 0,-1 1 0,1 0 0,-1-1 0,0 1 0,-2 6 0,1-4 0,-1 0 0,0 0 0,0-1 0,-1 1 0,0-1 0,0 0 0,0 1 0,0-1 0,-1 0 0,-5 5 0,-10 8 0,0-1 0,-1-1 0,0-1 0,-25 14 0,42-27 0,-19 10 0,17-10 0,0 1 0,1 0 0,-1 0 0,0 0 0,1 0 0,-8 8 0,12-11 1,0 0 0,0 0 0,0 0 0,0 0 0,0 0 0,0 0 0,0 1 0,0-1-1,0 0 1,0 0 0,0 0 0,0 0 0,0 0 0,0 1 0,0-1 0,0 0 0,0 0 0,0 0 0,0 0 0,0 0 0,0 1 0,0-1 0,0 0 0,0 0-1,0 0 1,0 0 0,0 0 0,0 1 0,0-1 0,0 0 0,0 0 0,1 0 0,-1 0 0,0 0 0,0 0 0,0 0 0,0 0 0,0 1 0,0-1 0,1 0-1,-1 0 1,0 0 0,0 0 0,0 0 0,0 0 0,0 0 0,1 0 0,-1 0 0,0 0 0,0 0 0,0 0 0,16 3 59,20-2-421,-33-1 170,74-7-4959,-1-11-5181,-21 3-2540</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46.298"/>
    </inkml:context>
    <inkml:brush xml:id="br0">
      <inkml:brushProperty name="width" value="0.025" units="cm"/>
      <inkml:brushProperty name="height" value="0.025" units="cm"/>
    </inkml:brush>
  </inkml:definitions>
  <inkml:trace contextRef="#ctx0" brushRef="#br0">145 218 19635,'0'0'3934,"-11"1"-240,2 1-3193,-1-1 1,1 2-1,-1-1 0,1 1 0,0 1 1,-14 7-1,19-10-411,0 1 1,1 1 0,-1-1 0,1 1-1,0-1 1,0 1 0,0 0-1,0 0 1,0 0 0,0 1-1,1-1 1,0 0 0,-1 1-1,1 0 1,1 0 0,-1-1 0,0 1-1,1 0 1,0 0 0,0 0-1,0 6 1,1-10-91,0 1 0,1 0 0,-1-1 0,0 1 0,1 0 0,-1-1 0,1 1 0,-1-1 0,1 1 0,-1-1 0,1 1 0,-1-1 0,1 1 0,0-1 0,-1 1 0,1-1 0,0 0 0,-1 1 0,1-1 0,0 0 0,0 0 0,-1 0 0,1 1 0,0-1 0,0 0 0,-1 0 0,1 0 0,0 0 0,0 0 0,-1 0 0,1 0 0,1-1 0,29-1 0,-30 2 0,12-3-30,1-1-1,-1 0 1,0-1 0,0 0 0,0-1-1,-1-1 1,0 0 0,0-1 0,-1 0-1,0 0 1,0-1 0,-1-1 0,0 0-1,-1 0 1,0-1 0,-1 0 0,11-18-1,-29 71-556,5-32 695,0 0 0,1 0 1,1 0-1,0 1 0,0-1 0,1 1 0,-1 11 0,3-21-105,0-1 1,0 1-1,0-1 0,0 0 1,0 1-1,0-1 0,0 0 1,0 1-1,1-1 0,-1 1 1,0-1-1,0 0 0,0 1 1,0-1-1,0 0 0,1 1 0,-1-1 1,0 0-1,0 1 0,1-1 1,-1 0-1,0 0 0,0 1 1,1-1-1,-1 0 0,0 0 1,1 0-1,-1 1 0,0-1 1,1 0-1,-1 0 0,1 0 1,-1 0-1,0 0 0,1 0 1,0 1-1,18-6 80,16-15-22,-19 6-61,-1 0 0,0-1 0,-1-1 0,-1 0 0,0-1 0,-1-1 0,-1 0 0,-1 0 0,0-1 0,-2 0 0,0-1 0,-1 0 0,-1 0 0,6-32 0,-16 65 0,0-1 0,-1 0 0,-8 17 0,-6 15 0,11-24 0,0 0 0,2 0 0,0 1 0,2 0 0,0 0 0,1 1 0,1-1 0,1 0 0,3 31 0,-1-49 0,-1 0 0,1-1 0,0 1 0,0-1 0,1 1 0,-1-1 0,1 0 0,-1 1 0,1-1 0,0 0 0,-1 0 0,1 0 0,0 0 0,1 0 0,-1 0 0,0-1 0,0 1 0,1-1 0,-1 0 0,1 1 0,-1-1 0,1 0 0,2 0 0,-3 0 0,-1-1 0,1 0 0,-1 1 0,1-1 0,-1 0 0,1 0 0,-1 0 0,1 0 0,-1 0 0,1 0 0,-1 0 0,1-1 0,-1 1 0,1-1 0,-1 1 0,1-1 0,-1 1 0,0-1 0,1 0 0,-1 0 0,0 0 0,0 1 0,1-1 0,-1 0 0,0-1 0,0 1 0,0 0 0,0 0 0,0 0 0,-1-1 0,1 1 0,0 0 0,0-1 0,-1 1 0,1 0 0,-1-1 0,1 1 0,-1-1 0,0 1 0,0-1 0,1-2 0,-1-4 0,0 1 0,-1-1 0,0 1 0,0-1 0,0 1 0,-1 0 0,0 0 0,0-1 0,-1 1 0,0 1 0,0-1 0,-1 0 0,0 1 0,0 0 0,0 0 0,-1 0 0,0 0 0,0 1 0,-1-1 0,1 1 0,-1 1 0,0-1 0,0 1 0,-1 0 0,1 0 0,-1 1 0,-8-3 0,15 6 0,1 0 0,-1 1 0,0-1 0,0 0 0,0 0 0,0 1 0,0-1 0,0 0 0,0 0 0,0 1 0,0-1 0,0 0 0,0 0 0,0 1 0,0-1 0,0 0 0,0 0 0,0 1 0,0-1 0,0 0 0,0 0 0,-1 1 0,1-1 0,0 0 0,0 0 0,0 0 0,0 1 0,0-1 0,-1 0 0,1 0 0,0 0 0,0 0 0,0 1 0,-1-1 0,1 0 0,0 0 0,0 0 0,0 0 0,-1 0 0,1 0 0,0 0 0,0 1 0,-1-1 0,1 0 0,0 0 0,-1 0 0,22 16 0,-9-10-7,1-2 0,0 0 0,1 0 0,-1-1-1,0-1 1,1 0 0,0-1 0,20-1 0,-11 0-19,-1-2 1,1-1-1,-1 0 0,30-10 1,-48 12 15,51-20 93,-53 20-78,0 0 0,0 0 0,0 0 0,-1 0 1,1 0-1,0-1 0,0 1 0,-1 0 0,1-1 1,-1 1-1,1-1 0,-1 0 0,0 0 0,1 1 1,-1-1-1,0 0 0,0 0 0,0 0 0,-1 0 0,1 0 1,0 0-1,0-4 0,-2 5-5,1 0 0,-1 1 0,1-1 0,-1 0 0,1 0 0,-1 0 0,1 0 0,-1 0 0,0 1 0,0-1 0,1 0 0,-1 1 0,0-1 0,0 1 0,0-1 0,0 1 0,0-1 0,1 1 0,-1-1 0,0 1 0,0 0 0,0-1 0,0 1 0,0 0 0,0 0 0,0 0 0,0 0 0,0 0 0,-1 0 0,0 0 0,-40 1 0,37 0 0,-5 0 0,0 1 0,1 0 0,-1 1 0,1 0 0,-1 1 0,1 0 0,0 0 0,0 1 0,-11 8 0,17-11 0,-1 0 0,1 0 0,0 1 0,-1 0 0,1-1 0,0 1 0,1 0 0,-1 0 0,0 1 0,1-1 0,0 0 0,0 1 0,0-1 0,0 1 0,0 0 0,1 0 0,0 0 0,0 0 0,0 0 0,0 0 0,0 0 0,1 0 0,0 0 0,0 0 0,0 5 0,1-7 2,0 0 0,0 0 1,1 0-1,-1 0 0,0 0 0,1 0 0,-1-1 0,1 1 1,0-1-1,0 1 0,-1-1 0,1 1 0,0-1 0,0 0 1,0 0-1,1 0 0,-1 0 0,0 0 0,0-1 0,0 1 1,1-1-1,-1 1 0,5-1 0,62 5-165,-59-5 60,1 0-77,48 0-2860,-20-3-2841,15-8-8667</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47.981"/>
    </inkml:context>
    <inkml:brush xml:id="br0">
      <inkml:brushProperty name="width" value="0.025" units="cm"/>
      <inkml:brushProperty name="height" value="0.025" units="cm"/>
    </inkml:brush>
  </inkml:definitions>
  <inkml:trace contextRef="#ctx0" brushRef="#br0">48 0 13068,'0'0'16314,"-8"11"-16100,4-6-181,0-1 25,1 0 0,-1 1 0,1-1 0,0 1 0,0 0 0,1 0 1,-1 0-1,1 0 0,0 0 0,0 1 0,1-1 0,0 1 0,0-1 0,0 1 0,0-1 0,1 1 0,0 8 0,1-13-30,0 0-1,-1 1 1,1-1-1,0 0 1,0 1-1,0-1 1,0 0-1,0 0 0,0 0 1,0 0-1,0 0 1,0 0-1,0 0 1,1 0-1,-1-1 1,0 1-1,1 0 1,-1-1-1,0 1 1,1-1-1,-1 1 0,1-1 1,-1 0-1,1 0 1,-1 1-1,1-1 1,-1 0-1,1 0 1,-1 0-1,3-1 1,3 0 81,0 1 1,0-1 0,0-1 0,-1 1 0,11-4 0,-6-1-57,0 1 0,-1-1 0,0-1 0,0 0 0,0-1 0,-1 0-1,0 0 1,-1-1 0,1 0 0,6-10 0,-22 71-53,7-51 0,-2 11 0,0-1 0,1 0 0,0 23 0,1-32 0,0 0 0,0-1 0,0 1 0,0 0 0,1 0 0,-1 0 0,0 0 0,1 0 0,0 0 0,-1-1 0,1 1 0,0 0 0,0-1 0,0 1 0,0 0 0,0-1 0,1 1 0,-1-1 0,0 0 0,1 1 0,-1-1 0,1 0 0,-1 0 0,1 0 0,0 0 0,-1 0 0,1 0 0,0 0 0,0-1 0,0 1 0,2 0 0,4-1 0,0 0 0,0 0 0,-1 0 0,1-1 0,0-1 0,0 1 0,0-1 0,-1-1 0,1 1 0,-1-1 0,0-1 0,0 1 0,0-1 0,0 0 0,0-1 0,10-9 0,-13 11 0,0-1 0,1 0 0,-1 0 0,-1 0 0,1 0 0,-1-1 0,0 1 0,0-1 0,0 0 0,0 0 0,-1 0 0,0 0 0,0 0 0,0-1 0,-1 1 0,0-1 0,0 1 0,0-1 0,-1 1 0,1-1 0,-1 1 0,-1-1 0,1 1 0,-1-1 0,-1-6 0,1 11-18,0 0 1,1 0-1,-1 0 1,0 0-1,0 0 0,0 0 1,1 0-1,-1 0 1,0 0-1,0 0 0,0 1 1,-1-1-1,1 0 1,0 1-1,0-1 0,0 1 1,0-1-1,-1 1 1,1 0-1,0-1 0,0 1 1,-1 0-1,1 0 1,0 0-1,0 0 0,-1 0 1,1 0-1,0 0 1,0 1-1,-1-1 0,1 0 1,0 1-1,0-1 1,0 1-1,-1-1 0,1 1 1,0-1-1,0 1 1,0 0-1,0 0 0,0-1 1,0 1-1,0 0 1,1 0-1,-1 0 0,0 0 1,0 0-1,1 0 1,-1 0-1,0 1 0,1-1 1,-1 0-1,1 0 1,0 0-1,-1 1 0,1-1 1,0 0-1,0 0 1,0 1-1,0-1 0,0 0 1,0 0-1,0 3 1,1-3-307,0 0 0,-1 0 0,1 0 0,0 0 0,0 0 0,0 0 0,0 0 0,0-1 0,0 1 0,1 0 0,-1-1 1,0 1-1,0 0 0,0-1 0,1 0 0,-1 1 0,0-1 0,0 0 0,1 1 0,-1-1 0,0 0 0,1 0 0,2 0 0,40-1-6047,-34 0 3872,24 0-5707</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48.322"/>
    </inkml:context>
    <inkml:brush xml:id="br0">
      <inkml:brushProperty name="width" value="0.025" units="cm"/>
      <inkml:brushProperty name="height" value="0.025" units="cm"/>
    </inkml:brush>
  </inkml:definitions>
  <inkml:trace contextRef="#ctx0" brushRef="#br0">145 0 11050,'0'0'16240,"-11"2"-14713,-1 1-1075,1 0 1,1 0 0,-1 1-1,-20 10 1,27-12-354,0 1 1,-1-1-1,1 1 0,0 0 0,1 0 0,-1 1 1,1-1-1,-1 1 0,1 0 0,0-1 1,0 2-1,1-1 0,-1 0 0,1 0 1,0 1-1,-3 8 0,5-12-99,0 0 0,0-1 0,0 1 0,0-1 0,-1 1 0,1 0 0,0-1 0,0 1 0,1 0 0,-1-1 0,0 1 0,0-1 0,0 1 0,0 0 0,0-1 0,1 1 0,-1-1 0,0 1 0,0-1 0,1 1 0,-1-1 0,0 1 0,1-1 0,-1 1 0,1-1 0,-1 1 0,1-1 0,-1 1 0,1-1 0,0 1 0,23 4 0,28-12 0,-41 3 0,0-2 0,-1 0 0,0 0 0,0 0 0,-1-2 0,0 1 0,0-1 0,0 0 0,-1-1 0,13-17 0,-21 25 0,-43 84-224,42-81 216,-11 28-1425,12-29 1396,0-1-1,0 1 1,0-1-1,0 1 1,0-1-1,0 1 1,1-1-1,-1 1 1,0-1 0,0 1-1,0-1 1,0 1-1,1-1 1,-1 1-1,0-1 1,0 1-1,1-1 1,-1 0-1,0 1 1,1-1-1,-1 0 1,0 1-1,1-1 1,-1 0-1,1 1 1,-1-1-1,1 0 1,-1 0-1,0 1 1,1-1-1,-1 0 1,1 0-1,-1 0 1,1 0-1,-1 0 1,1 1 0,-1-1-1,1 0 1,-1 0-1,1 0 1,-1-1-1,1 1 1,-1 0-1,1 0 1,-1 0-1,1 0 1,-1 0-1,1-1 1,-1 1-1,1 0 1,-1 0-1,1-1 1,-1 1-1,0 0 1,1-1-1,10-3-1054,0-1 1,0 0-1,-1-1 0,0 0 0,0-1 0,10-9 0,3-1-1466,23-17-1638</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48.679"/>
    </inkml:context>
    <inkml:brush xml:id="br0">
      <inkml:brushProperty name="width" value="0.025" units="cm"/>
      <inkml:brushProperty name="height" value="0.025" units="cm"/>
    </inkml:brush>
  </inkml:definitions>
  <inkml:trace contextRef="#ctx0" brushRef="#br0">166 151 16816,'-11'10'2840,"1"-1"-2389,-17 15 2625,-40 48 0,62-66-2693,0 1 0,0-1 0,0 1 0,1-1 0,0 1 0,0 1 0,1-1 0,0 1 0,0-1 0,0 1 1,1 0-1,1 0 0,-1 0 0,1 0 0,0 9 0,2-16-376,-1 1 0,1-1 0,-1 0 1,1 0-1,0 0 0,0 0 0,-1 0 0,1 0 0,0 0 1,0 0-1,0 0 0,0 0 0,0 0 0,0 0 0,0 0 0,1-1 1,-1 1-1,0-1 0,0 1 0,1-1 0,-1 1 0,0-1 1,0 0-1,1 1 0,-1-1 0,0 0 0,1 0 0,-1 0 0,0 0 1,1 0-1,-1 0 0,0-1 0,1 1 0,-1 0 0,3-1 1,2 0 9,1-1 0,-1 1 1,1-1-1,-1 0 0,0-1 1,9-3-1,-5-1-44,0-1 1,-1 0-1,0-1 1,0 1-1,0-2 0,-1 1 1,-1-1-1,0 0 1,0-1-1,-1 0 0,0 0 1,-1 0-1,0-1 1,5-19-1,-2 2-74,-2-1 1,-1-1-1,-1 1 0,0-54 1,-4 83 85,0-1 0,0 1 1,0 0-1,0 0 0,0 0 0,0 0 1,0 0-1,0 0 0,0 0 0,-1 0 1,1 0-1,0-1 0,-1 1 0,1 0 1,-1 0-1,1 1 0,-1-1 0,1 0 1,-1 0-1,-1-1 0,1 2 7,1 0 0,-1-1-1,0 1 1,1 0 0,-1 0-1,0 0 1,1 0 0,-1 0-1,0 1 1,1-1 0,-1 0-1,0 0 1,1 0 0,-1 1-1,0-1 1,1 0 0,-1 1 0,0-1-1,1 0 1,-1 1 0,1-1-1,-1 1 1,0 0 0,-35 39-65,32-34 110,-6 5 95,1 0-1,1 1 1,0 0-1,1 0 1,0 0-1,1 1 1,0 0-1,1 1 1,1-1-1,-6 26 1,10-37-171,0 0-1,0 0 1,1-1-1,-1 1 1,0 0-1,1 0 1,0 0 0,-1 0-1,1-1 1,0 1-1,0 0 1,0-1 0,0 1-1,0-1 1,0 1-1,0-1 1,0 1-1,1-1 1,-1 0 0,1 0-1,-1 1 1,1-1-1,-1 0 1,1 0 0,0-1-1,-1 1 1,1 0-1,0 0 1,0-1-1,2 1 1,9 3-562,1-1 0,0-1-1,18 1 1,5 2-651,-35-5 1176,0 0 0,-1 1-1,1-1 1,0 1 0,0-1 0,0 1 0,-1-1 0,1 1 0,0 0 0,-1 0 0,1 0 0,-1 0 0,1 0-1,-1 0 1,1 0 0,-1 0 0,0 1 0,1-1 0,-1 1 0,0-1 0,0 1 0,0-1 0,0 1 0,0 0 0,-1-1-1,1 1 1,0 0 0,-1-1 0,1 1 0,-1 0 0,0 0 0,1 3 0,-2 1 108,0 0-1,-1-1 1,1 1 0,-1 0-1,-1-1 1,1 1 0,-1-1-1,1 0 1,-5 5 0,6-9-220,-4 6-1559,1-5-3808</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49.303"/>
    </inkml:context>
    <inkml:brush xml:id="br0">
      <inkml:brushProperty name="width" value="0.025" units="cm"/>
      <inkml:brushProperty name="height" value="0.025" units="cm"/>
    </inkml:brush>
  </inkml:definitions>
  <inkml:trace contextRef="#ctx0" brushRef="#br0">158 70 12492,'0'0'5691,"3"-9"-695,1 0-3411,-2 6-1086,0 0 0,-1 0-1,0 0 1,0 0 0,0-1 0,0 1-1,0 0 1,-1-1 0,1 1 0,-1-1-1,0-3 1,-2 6-395,1 0 1,-1 0-1,1 0 0,-1 0 0,0 0 1,1 1-1,-1-1 0,0 1 0,1 0 1,-1-1-1,0 1 0,0 0 0,0 0 1,1 0-1,-1 0 0,0 0 0,0 0 1,-2 1-1,-2-1-67,-3 1-37,1 0 0,-1 1 0,0-1 0,1 2 0,-1-1 0,-15 8 0,20-9 0,0 1 0,0 0 0,0 0 0,0 1 0,0-1 0,0 1 0,0 0 0,1 0 0,0 0 0,-1 0 0,1 1 0,0-1 0,1 1 0,-1 0 0,-2 5 0,5-8 0,0-1 1,0 0-1,-1 1 0,1-1 0,0 0 1,0 1-1,0-1 0,0 1 0,0-1 1,0 0-1,0 1 0,1-1 0,-1 0 1,0 1-1,0-1 0,0 1 1,0-1-1,0 0 0,1 1 0,-1-1 1,0 0-1,0 1 0,0-1 0,1 0 1,-1 0-1,0 1 0,1-1 0,-1 0 1,0 0-1,0 1 0,1-1 1,-1 0-1,1 0 0,19 6 12,28-4-72,-41-2 14,47-1-641,-36 0 483,1 0 1,0 1 0,-1 1 0,1 1 0,-1 0 0,24 7 0,-42-9 213,1 1 0,0-1 0,0 0 1,0 0-1,0 1 0,-1-1 0,1 1 0,0-1 0,0 1 1,-1-1-1,1 1 0,0-1 0,-1 1 0,1-1 0,-1 1 1,1 0-1,0 0 0,-1-1 0,0 1 0,1 0 0,-1 0 1,1-1-1,-1 1 0,0 0 0,0 0 0,1 0 0,-1 0 1,0 1-1,0 0 44,-1 0 1,1-1 0,0 1 0,-1 0-1,0 0 1,1 0 0,-1 0 0,0 0-1,0-1 1,0 1 0,0 0-1,-2 1 1,-42 41 1121,43-42-1164,-14 11-12,6-3 0,-1 0 0,-1-1 0,0-1 0,0 1 0,0-2 0,-1 0 0,0 0 0,-22 7 0,35-15-4,0 0 0,0 1 0,0-1 0,0 1 0,0-1 1,0 0-1,0 1 0,0-1 0,1 0 0,-1 1 0,0-1 0,0 1 0,0-1 0,1 1 0,-1-1 1,0 1-1,1-1 0,-1 1 0,0-1 0,1 1 0,-1-1 0,1 1 0,-1-1 0,1 1 0,0-1 1,36-33-2486,16-17-6687,-15 9-262</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49.680"/>
    </inkml:context>
    <inkml:brush xml:id="br0">
      <inkml:brushProperty name="width" value="0.025" units="cm"/>
      <inkml:brushProperty name="height" value="0.025" units="cm"/>
    </inkml:brush>
  </inkml:definitions>
  <inkml:trace contextRef="#ctx0" brushRef="#br0">113 0 9257,'0'0'14750,"-4"9"-12401,-5 9-1585,1 1 1,1 0 0,1 0 0,1 1 0,0 0 0,1 0-1,-1 26 1,4-17-820,1 1-1,1-1 0,1 1 0,11 50 1,-7-63-1405,-1-26-1327,-2-29 195,-4 26 2592,-1 1-1,0-1 0,0 1 0,-1-1 1,-1 1-1,0 0 0,0 0 1,-1 0-1,-1 1 0,-11-17 1,-18-39 3872,35 65-3811,-1 0 0,1 0-1,-1 0 1,1-1 0,-1 1-1,1 0 1,0 0 0,0-1-1,0 1 1,-1 0 0,1-1 0,0 1-1,1 0 1,-1 0 0,0-1-1,0 1 1,0 0 0,1-1-1,-1 1 1,1 0 0,-1 0-1,1 0 1,-1 0 0,1-1-1,0 1 1,0 0 0,-1 0 0,1 0-1,0 0 1,0 0 0,0 1-1,0-1 1,0 0 0,0 0-1,0 1 1,0-1 0,1 0-1,-1 1 1,0-1 0,0 1-1,0 0 1,1-1 0,-1 1-1,0 0 1,1 0 0,-1 0 0,2 0-1,11-2-604,1 1-1,-1 1 0,24 2 1,-16-1-1322,28-1-4855,3 0-5520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1.863"/>
    </inkml:context>
    <inkml:brush xml:id="br0">
      <inkml:brushProperty name="width" value="0.025" units="cm"/>
      <inkml:brushProperty name="height" value="0.025" units="cm"/>
    </inkml:brush>
  </inkml:definitions>
  <inkml:trace contextRef="#ctx0" brushRef="#br0">0 0 5926,'0'0'12518,"1"12"-9528,3 144 5364,-4-155-8326,0 0 0,0 0-1,0 0 1,0 0 0,0 0-1,0 0 1,0 0 0,0 0-1,0 0 1,1 0 0,-1 0 0,0 0-1,1 0 1,-1-1 0,1 1-1,-1 0 1,1 0 0,-1 0-1,1 0 1,0-1 0,-1 1-1,1 0 1,0 0 0,-1-1 0,1 1-1,0-1 1,0 1 0,1 0-1,0 0 9,0-1-1,0 0 0,0 0 0,0 0 1,0 0-1,0 0 0,0 0 1,0-1-1,0 1 0,0-1 0,0 1 1,0-1-1,2-1 0,6-3 40,-1 0 0,1 0 0,-1-1-1,10-9 1,60-64-865,-13 9 609,-65 72 204,0 0 1,-1 0-1,1-1 1,-1 1 0,0 0-1,0 0 1,1 0 0,-1 0-1,0-1 1,-1 1 0,1 0-1,0 0 1,-1 2-1,-7 38 414,4-26-63,1 0 0,1 0 0,-1 17 0,3-33-374,0 0 1,0 1-1,0-1 0,0 0 1,0 1-1,0-1 1,0 0-1,0 1 0,0-1 1,0 0-1,0 1 0,1-1 1,-1 0-1,0 0 1,0 1-1,0-1 0,0 0 1,0 1-1,1-1 0,-1 0 1,0 0-1,0 0 1,0 1-1,1-1 0,-1 0 1,0 0-1,0 0 0,1 1 1,-1-1-1,0 0 1,1 0-1,-1 0 0,0 0 1,1 0-1,-1 0 0,0 0 1,0 0-1,1 0 0,-1 0 1,0 0-1,1 0 1,0 0-1,18-7 4,13-16-8,58-79 4,-90 102 0,1 1 0,0 0 0,0-1 0,-1 1 0,1 0 0,-1 0 0,1 0 0,-1 0 0,1 0 0,-1-1 0,0 1 0,1 0 0,-1 0 0,0 0 0,1 0 0,-1 0 0,0 0 0,0 0 0,0 0 0,0 0 0,0 0 0,0 0 0,-1 0 0,1 0 0,0 2 0,1 37 0,-1-39 0,0 85-32,0-86-37,0 1-1,0-1 1,0 1 0,0-1 0,0 1 0,0-1-1,0 1 1,0-1 0,1 1 0,-1-1-1,0 1 1,0-1 0,0 1 0,1-1-1,-1 1 1,0-1 0,1 1 0,-1-1-1,0 0 1,1 1 0,-1-1 0,1 0 0,-1 1-1,0-1 1,1 0 0,-1 1 0,1-1-1,-1 0 1,1 0 0,-1 0 0,2 1-1,-1-1-407,0 0 0,0 0 0,0-1 0,1 1-1,-1 0 1,0 0 0,0-1 0,0 1 0,0-1-1,0 1 1,0-1 0,0 1 0,0-1 0,0 1-1,0-1 1,0 0 0,0 0 0,-1 1 0,1-1-1,0 0 1,0 0 0,0-1 0,9-20-10419</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50.290"/>
    </inkml:context>
    <inkml:brush xml:id="br0">
      <inkml:brushProperty name="width" value="0.025" units="cm"/>
      <inkml:brushProperty name="height" value="0.025" units="cm"/>
    </inkml:brush>
  </inkml:definitions>
  <inkml:trace contextRef="#ctx0" brushRef="#br0">217 214 14830,'0'0'11179,"-11"-5"-9605,6 2-1404,2 1-125,0 0 0,1 1 0,-1-1 1,0 1-1,0-1 0,0 1 0,0 0 1,0 0-1,-1 1 0,1-1 0,0 0 0,0 1 1,0 0-1,-1 0 0,1 0 0,0 0 1,0 1-1,-1-1 0,1 1 0,0 0 1,0 0-1,0 0 0,0 0 0,0 0 0,-5 4 1,-9 7 79,0 0 0,-19 21 1,31-28-89,0 0 0,1 0 0,-1 0 0,1 1 1,1 0-1,-1 0 0,1 0 0,0 0 0,0 0 0,0 1 1,-1 6-1,4-12-32,0-1 0,0 1 0,0 0 0,0-1 0,1 1 1,-1-1-1,0 1 0,0-1 0,0 1 0,1 0 0,-1-1 0,0 1 1,1-1-1,-1 1 0,0-1 0,1 0 0,-1 1 0,1-1 0,-1 1 1,0-1-1,1 0 0,-1 1 0,1-1 0,-1 0 0,1 1 0,-1-1 0,1 0 1,0 0-1,-1 0 0,1 1 0,-1-1 0,1 0 0,-1 0 0,1 0 1,0 0-1,-1 0 0,1 0 0,-1 0 0,1 0 0,0 0 0,-1-1 0,1 1 1,-1 0-1,1-1 0,31-5 436,-13-2-211,-1-1 0,0 0 0,0-1 0,-1-1-1,24-21 1,74-73-102,-106 96-92,127-135 765,-129 140-801,-6 8 0,-4 8 0,-15 25 0,-27 40 0,29-53 0,2 0 0,1 1 0,1 0 0,-18 51 0,30-75 2,-1 1-1,1-1 1,0 1 0,-1-1 0,1 1-1,0-1 1,0 1 0,0-1 0,0 1-1,0 0 1,0-1 0,0 1 0,1-1-1,-1 1 1,0-1 0,1 1-1,-1-1 1,1 0 0,1 3 0,-2-4-4,1 1 1,0 0 0,0-1-1,0 1 1,0-1-1,0 1 1,0-1 0,0 1-1,0-1 1,0 1-1,0-1 1,0 0 0,0 0-1,0 1 1,0-1-1,1 0 1,-1 0 0,0 0-1,0 0 1,1-1-1,6 0-148,-1-1 0,0 0 0,0 0-1,0-1 1,0 0 0,11-6 0,62-48-9337,-44 25 1282</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50.613"/>
    </inkml:context>
    <inkml:brush xml:id="br0">
      <inkml:brushProperty name="width" value="0.025" units="cm"/>
      <inkml:brushProperty name="height" value="0.025" units="cm"/>
    </inkml:brush>
  </inkml:definitions>
  <inkml:trace contextRef="#ctx0" brushRef="#br0">172 0 17873,'-11'7'3128,"-8"5"-2018,-4 2 986,1 0 0,0 2 0,1 0 0,-28 29 0,49-45-2093,0 0 1,-1 1-1,1-1 1,0 0-1,-1 1 1,1-1-1,0 0 0,-1 1 1,1-1-1,0 1 1,0-1-1,0 0 1,-1 1-1,1-1 1,0 1-1,0-1 0,0 1 1,0-1-1,0 0 1,0 1-1,0-1 1,0 1-1,0-1 1,0 1-1,0-1 0,0 1 1,0-1-1,0 1 1,0-1-1,0 0 1,0 1-1,1-1 1,-1 1-1,0-1 0,0 1 1,0-1-1,1 0 1,-1 1-1,0-1 1,1 0-1,-1 1 1,0-1-1,1 0 0,-1 1 1,0-1-1,1 0 1,31 6 31,40-11-120,-58 3-197,-1-1 0,1-1 0,19-9 1,-29 12 282,-1 0 0,0-1 0,1 1 0,-1-1 0,0 0 1,0 0-1,0 0 0,0-1 0,0 1 0,0-1 0,-1 1 1,1-1-1,-1 0 0,0 0 0,1 0 0,-2 0 1,1-1-1,2-3 0,-4 7 12,-1 0 0,1-1 1,0 1-1,0 0 0,0 0 0,0-1 1,0 1-1,0 0 0,-1 0 1,1-1-1,0 1 0,0 0 0,0 0 1,0 0-1,-1-1 0,1 1 0,0 0 1,0 0-1,-1 0 0,1 0 0,0-1 1,0 1-1,-1 0 0,1 0 1,0 0-1,0 0 0,-1 0 0,1 0 1,0 0-1,-1 0 0,1 0 0,0 0 1,0 0-1,-1 0 0,1 0 1,0 0-1,-1 0 0,1 0 0,0 0 1,0 0-1,-1 0 0,1 1 0,0-1 1,0 0-1,-1 0 0,1 0 0,0 0 1,0 1-1,0-1 0,-1 0 1,-15 7 478,11-3-488,1 0 1,-1 0 0,1 1-1,0 0 1,0-1-1,0 1 1,-6 11-1,9-13-15,-1 0 1,1-1-1,-1 1 1,1 0-1,0 0 0,0 1 1,0-1-1,0 0 1,1 0-1,-1 0 0,1 0 1,0 1-1,0-1 1,0 0-1,0 0 0,2 7 1,-1-9-203,1 0-1,-1 0 1,1 1-1,-1-1 1,1 0 0,0 0-1,-1 0 1,1-1 0,0 1-1,-1 0 1,1-1-1,0 1 1,0-1 0,0 1-1,0-1 1,-1 0 0,1 0-1,0 0 1,0 0-1,0 0 1,2-1 0,42-3-7804,-13-9-684</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50.974"/>
    </inkml:context>
    <inkml:brush xml:id="br0">
      <inkml:brushProperty name="width" value="0.025" units="cm"/>
      <inkml:brushProperty name="height" value="0.025" units="cm"/>
    </inkml:brush>
  </inkml:definitions>
  <inkml:trace contextRef="#ctx0" brushRef="#br0">153 9 20724,'0'0'8584,"-12"-2"-6566,7 0-1953,-1 1 1,0-1-1,0 2 1,0-1-1,-1 1 1,1 0-1,0 0 1,0 0-1,0 1 1,0 0-1,0 0 1,0 1-1,0 0 1,1 0-1,-1 0 1,0 0-1,1 1 1,0 0-1,0 0 1,0 1 0,-7 5-1,12-9-75,-1 1-1,0 0 1,1-1-1,-1 1 1,0 0-1,1 0 1,-1-1-1,1 1 1,0 0-1,-1 0 1,1 0-1,-1-1 1,1 1-1,0 0 1,0 0-1,-1 0 1,1 0-1,0 0 1,0 0-1,0 0 1,0 0-1,0 0 1,0-1-1,0 1 1,1 0-1,-1 0 1,0 0-1,0 0 1,1 1-1,0 0-53,1 0 0,-1-1 0,1 1-1,0 0 1,-1-1 0,1 1 0,0 0 0,0-1 0,0 0 0,0 0-1,3 2 1,9 3-555,0-1 1,27 7-1,-35-10 373,27 5-1487,-26-7 1361,0 1-1,1 1 1,-1 0 0,0 0 0,0 0-1,0 1 1,0 0 0,0 0-1,7 5 1,-14-7 479,1 0-1,-1-1 1,1 1 0,-1 0-1,1 0 1,-1 0 0,0 0-1,1-1 1,-1 1 0,0 0-1,0 0 1,0 0 0,1 0-1,-1 0 1,0 0 0,0 0-1,-1 0 1,1 0 0,0 0-1,0 0 1,0-1 0,-1 1-1,1 0 1,0 0 0,-1 0-1,1 0 1,0 0 0,-1-1-1,1 1 1,-1 0 0,0 0-1,1-1 1,-1 1 0,0 0-1,1-1 1,-1 1 0,0-1-1,0 1 1,-1 0 0,-35 26 1734,33-25-1724,-6 5 78,-1-1 0,0 0 0,-19 7 1,1-8-4752,13-5-4113</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51.676"/>
    </inkml:context>
    <inkml:brush xml:id="br0">
      <inkml:brushProperty name="width" value="0.025" units="cm"/>
      <inkml:brushProperty name="height" value="0.025" units="cm"/>
    </inkml:brush>
  </inkml:definitions>
  <inkml:trace contextRef="#ctx0" brushRef="#br0">55 0 20403,'0'0'5611,"-3"9"-3812,-7 15-1308,0 0 0,3 1 0,0-1 1,1 2-1,1-1 0,-1 30 0,6-55-476,0 0 0,0 0 0,0-1 0,0 1 0,1 0 0,-1 0 0,0-1 0,0 1 0,0 0 0,1 0 0,-1 0 0,0-1 0,0 1 0,0 0 0,1 0 0,-1 0 0,0 0 0,0-1 0,1 1 0,-1 0 0,0 0 0,1 0 0,-1 0 0,0 0 0,0 0 0,1 0 0,-1 0 0,0 0-1,1 0 1,-1 0 0,0 0 0,0 0 0,1 0 0,-1 0 0,0 0 0,1 0 0,-1 0 0,0 0 0,0 1 0,1-1 0,-1 0 0,0 0 0,0 0 0,1 0 0,-1 1 0,0-1 0,0 0 0,0 0 0,1 0 0,-1 1 0,0-1 0,0 0 0,0 0 0,0 1 0,0-1 0,1 0 0,-1 1 0,0-1 0,0 0 0,0 0 0,0 1 0,0-1 0,0 0 0,0 1 0,0-1 0,0 0 0,0 0 0,0 1 0,0-1 0,15-18 425,-9 5-433,-2 0 0,1-1-1,-2 1 1,4-19-1,9-34-12,-16 66 5,0 0 0,1 0 1,-1-1-1,0 1 0,0 0 0,1 0 0,-1 0 0,0-1 1,0 1-1,1 0 0,-1 0 0,0 0 0,1 0 0,-1 0 1,0 0-1,0 0 0,1 0 0,-1 0 0,0 0 1,1 0-1,-1 0 0,0 0 0,0 0 0,1 0 0,-1 0 1,0 0-1,1 0 0,-1 0 0,0 0 0,0 0 0,1 0 1,-1 1-1,0-1 0,0 0 0,1 0 0,-1 0 1,0 0-1,0 1 0,1-1 0,-1 0 0,0 0 0,0 1 1,0-1-1,0 0 0,1 0 0,-1 1 0,0-1 0,0 0 1,0 0-1,0 1 0,0-1 0,0 0 0,0 1 1,0-1-1,17 26-79,-9-13 50,-2-7 34,0 0 0,0-1-1,0 0 1,1 0 0,0 0-1,0-1 1,0 0 0,0-1-1,0 1 1,1-2 0,0 1-1,0-1 1,-1 0 0,1 0-1,0-1 1,1 0 0,-1-1-1,0 1 1,15-3 0,-19 2-2,1 0 0,0-1 1,0 0-1,-1 0 0,1 0 1,0 0-1,-1-1 0,1 0 1,-1 0-1,0 0 0,0 0 1,0-1-1,0 0 0,0 1 0,0-1 1,-1-1-1,1 1 0,-1-1 1,0 1-1,0-1 0,0 0 1,0 0-1,-1 0 0,0 0 1,0-1-1,0 1 0,0 0 1,-1-1-1,1 0 0,-1 1 1,-1-1-1,1 0 0,0 0 1,-1-5-1,0 9-2,0 0 0,1 0 0,-1 0 0,0 0 0,0 0 0,0 0 0,0 1 0,0-1 0,0 0 0,-1 0 0,1 0 0,0 0 0,0 0 0,-1 0 0,1 0 0,0 0 0,-1 0 0,1 1 0,-1-1 0,1 0 0,-1 0 0,0 0 0,1 1 0,-1-1 0,0 0 0,1 1 0,-1-1 0,0 1 0,0-1 0,0 1 0,1-1 0,-1 1 0,0-1 0,0 1 0,0 0 0,0 0 0,0-1 0,0 1 0,0 0 0,0 0 0,0 0 0,0 0 0,0 0 0,1 0 0,-1 0 0,0 0 0,0 1 0,0-1 0,0 0 0,0 0 0,0 1 0,0-1 0,0 1 0,1-1 0,-1 1 0,0-1 0,-1 2 0,-4 1 0,1 0 0,-1 1 0,1-1 0,0 1 0,0 1 0,-9 9 0,6-5 0,1 0 0,0 1 0,1 0 0,0 1 0,0-1 0,1 1 0,1 1 0,0-1 0,0 0 0,1 1 0,0 0 0,-1 22 0,4-33-55,1 1-1,-1 0 1,0-1 0,1 1 0,-1 0-1,1-1 1,0 1 0,0-1 0,-1 1-1,1-1 1,0 1 0,0-1 0,0 0-1,1 1 1,-1-1 0,0 0 0,0 0-1,1 0 1,-1 0 0,1 0 0,-1 0-1,0 0 1,1-1 0,0 1 0,-1 0-1,1-1 1,-1 0 0,1 1 0,0-1-1,-1 0 1,1 1 0,0-1 0,0 0-1,2-1 1,9 2-811,0-1 1,0-1-1,18-3 0,-16 1-808,1-1 1,-1-1-1,0-1 1,0 0-1,15-8 0,19-13-8095</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52.283"/>
    </inkml:context>
    <inkml:brush xml:id="br0">
      <inkml:brushProperty name="width" value="0.025" units="cm"/>
      <inkml:brushProperty name="height" value="0.025" units="cm"/>
    </inkml:brush>
  </inkml:definitions>
  <inkml:trace contextRef="#ctx0" brushRef="#br0">145 168 10570,'0'0'7436,"-8"1"-3533,0 2-3373,0-1 1,0 1 0,1 1-1,0 0 1,-1 0-1,1 0 1,1 1 0,-1 0-1,1 0 1,-10 10-1,11-10-217,1 0 0,-1 0 0,1 0 0,0 0 0,1 1-1,-1 0 1,1 0 0,0 0 0,1 0 0,-1 0 0,1 0 0,0 1-1,1-1 1,0 1 0,-1 8 0,2-14-313,0-1 1,0 0-1,0 1 1,0-1-1,0 1 1,0-1-1,0 0 1,0 1-1,0-1 1,1 1-1,-1-1 1,0 0-1,0 1 1,0-1-1,1 0 1,-1 1-1,0-1 0,0 0 1,1 1-1,-1-1 1,0 0-1,1 0 1,-1 1-1,0-1 1,1 0-1,-1 0 1,1 0-1,-1 1 1,0-1-1,1 0 1,-1 0-1,0 0 1,2 0-1,18-2 4,17-14-8,-14-3 4,0-1 0,-1 0 0,-2-2 0,25-33 0,-19 24 0,-26 31-2,0 0 0,0 0 0,0 0 0,0 0-1,0 0 1,0 1 0,0-1 0,0 0 0,0 0 0,0 0 0,0 0 0,0 0 0,0 0-1,0 0 1,0 1 0,0-1 0,1 0 0,-1 0 0,0 0 0,0 0 0,0 0 0,0 0 0,0 0-1,0 0 1,0 0 0,1 0 0,-1 0 0,0 0 0,0 0 0,0 1 0,0-1 0,0 0-1,0 0 1,1 0 0,-1 0 0,0 0 0,0 0 0,0 0 0,0 0 0,0-1 0,0 1-1,1 0 1,-1 0 0,0 0 0,0 0 0,0 0 0,0 0 0,0 0 0,0 0 0,0 0 0,1 0-1,-1 0 1,0 0 0,0 0 0,0-1 0,0 1 0,0 0 0,0 0 0,0 0 0,0 0-1,0 0 1,0 0 0,0 0 0,1-1 0,-1 1 0,0 0 0,0 0 0,0 0 0,0 0 0,-1 16-322,-7 23-139,3-24 546,0 1-1,1 0 1,0 1 0,1-1 0,0 19-1,3-35-78,0 1 0,-1 0 0,1 0 0,0-1 0,1 1 0,-1 0 0,0 0 0,0-1 0,0 1 0,0 0 0,1-1 0,-1 1 0,0 0 0,0 0 0,1-1 0,-1 1 0,1-1 0,-1 1 0,1 0 0,-1-1 0,1 1 0,-1-1 0,1 1 0,-1-1 0,1 1 0,-1-1 0,1 1 0,0-1 0,-1 0 0,1 1 0,0-1 0,0 0 0,2 1 9,-1-1 0,1 0 0,-1 0 0,0-1 0,1 1 0,-1 0 0,1-1 0,-1 1 0,0-1 0,4-1 0,4-3 28,0 1 0,-1-1-1,16-12 1,4-7-41,-2-2 0,0 0 0,-2-2 0,-2-1 0,0-1 0,-2 0 0,-1-2 0,22-47 0,-98 149 0,50-62 0,-13 21 0,-24 45 0,39-66 0,0 0 0,1 1 0,-1 0 0,2 0 0,-1 0 0,1 0 0,1 1 0,0-1 0,0 0 0,1 15 0,1-22 0,0 0 0,-1-1 0,1 1 0,0 0 0,0-1 0,0 1 0,0-1 0,0 1 0,1-1 0,-1 1 0,0-1 0,1 0 0,-1 0 0,1 0 0,-1 0 0,1 0 0,0 0 0,-1 0 0,1 0 0,0 0 0,0-1 0,-1 1 0,1-1 0,0 0 0,0 1 0,0-1 0,0 0 0,0 0 0,0 0 0,2 0 0,5 0 0,-1 0 0,1-1 0,0 1 0,0-2 0,11-2 0,-12 1 0,0-1 0,-1-1 0,0 1 0,0-1 0,0 0 0,0-1 0,-1 0 0,0 0 0,0 0 0,0-1 0,-1 0 0,0 0 0,0 0 0,-1 0 0,0-1 0,0 0 0,-1 0 0,0 0 0,0 0 0,-1 0 0,0-1 0,1-15 0,-3 23 0,0 0 0,0 0 0,0 0 0,0 1 0,0-1 0,0 0 0,-1 0 0,1 1 0,0-1 0,-1 0 0,1 1 0,0-1 0,-1 0 0,1 1 0,-1-1 0,1 0 0,-1 1 0,1-1 0,-1 1 0,1-1 0,-1 1 0,0-1 0,1 1 0,-1 0 0,0-1 0,1 1 0,-1 0 0,0-1 0,0 1 0,1 0 0,-1 0 0,0 0 0,0-1 0,0 1 0,1 0 0,-1 0 0,0 0 0,0 1 0,1-1 0,-1 0 0,0 0 0,0 0 0,1 0 0,-1 1 0,0-1 0,0 0 0,1 1 0,-2 0 0,-36 19 0,34-17 0,0 1 0,0 0 0,0 1 0,1-1 0,0 1 0,-1-1 0,2 1 0,-1 0 0,1 0 0,-1 0 0,1 0 0,1 1 0,-2 5 0,2-9 0,1 1 0,0 0 0,-1 0 0,1-1 0,0 1 0,1 0 0,-1-1 0,0 1 0,1 0 0,0-1 0,-1 1 0,1 0 0,0-1 0,0 1 0,0-1 0,1 0 0,-1 1 0,1-1 0,-1 0 0,1 0 0,0 0 0,0 0 0,0 0 0,0 0 0,0 0 0,0-1 0,0 1 0,4 1 0,4 2-421,0 0-1,0-1 1,0-1-1,21 5 1,47 1-5634,-12-9-3880</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5:20.037"/>
    </inkml:context>
    <inkml:brush xml:id="br0">
      <inkml:brushProperty name="width" value="0.025" units="cm"/>
      <inkml:brushProperty name="height" value="0.025" units="cm"/>
    </inkml:brush>
  </inkml:definitions>
  <inkml:trace contextRef="#ctx0" brushRef="#br0">5 1 21332,'0'0'5595,"-1"11"-5024,0 3-287,0-1-151,0 1 0,0-1-1,2 0 1,-1 0-1,5 20 1,-4-30-103,-1-1 0,1 1 1,0-1-1,0 1 1,0-1-1,0 0 1,0 1-1,0-1 0,1 0 1,-1 0-1,1 0 1,0 0-1,-1 0 0,1 0 1,0 0-1,0 0 1,0-1-1,1 1 0,-1-1 1,0 1-1,0-1 1,1 0-1,-1 0 0,1 0 1,-1-1-1,1 1 1,-1 0-1,1-1 1,0 0-1,-1 1 0,1-1 1,0 0-1,-1 0 1,1-1-1,-1 1 0,5-2 1,2 0 154,0-1 1,-1 0-1,1-1 0,-1 0 1,0 0-1,0-1 0,0 0 1,-1 0-1,1-1 1,-1 0-1,-1 0 0,9-10 1,32-25 468,-47 40-654,1 0 0,0 1 0,-1-1 0,1 0 0,0 1 0,0-1 0,-1 1 0,1-1 0,0 1 0,0-1 0,0 1 0,-1 0 0,1-1 0,0 1 0,0 0 0,0 0 0,0 0 0,0-1 0,0 1 0,0 0 0,0 0 0,-1 0 0,1 1 0,0-1 0,0 0 0,0 0 0,0 0 0,0 1 0,0-1 0,0 0 0,-1 1 0,1-1 0,0 1 0,0-1 0,-1 1 0,1-1 0,0 1 0,0 0 0,0 0 0,2 4 0,-1 0 0,1 1 0,-1-1 0,-1 0 0,1 1 0,1 5 0,-2-4 0,1 0 0,0 0 0,0 0 0,1 0 0,4 7 0,-6-13 0,-1 0 0,1 0 0,0 0 0,0 0 0,0 0 0,-1 0 0,1-1 0,0 1 0,0 0 0,1 0 0,-1-1 0,0 1 0,0 0 0,0-1 0,0 1 0,1-1 0,-1 0 0,0 1 0,0-1 0,1 0 0,-1 0 0,0 0 0,0 1 0,1-2 0,-1 1 0,0 0 0,1 0 0,-1 0 0,0 0 0,0-1 0,1 1 0,1-2 0,6-3 0,1 0 0,-1-2 0,0 1 0,0-1 0,0 0 0,-1-1 0,9-11 0,30-24 0,-42 40 0,0-1 0,1 0 0,-1 1 0,1 0 0,0 1 0,0-1 0,12-2 0,-16 5 0,-1-1 0,0 1 0,1 0 0,-1 0 0,1 0 0,-1 0 0,1 0 0,-1 0 0,1 1 0,-1-1 0,1 0 0,-1 1 0,1-1 0,-1 1 0,0-1 0,1 1 0,-1 0 0,0 0 0,1 0 0,-1 0 0,0 0 0,0 0 0,0 0 0,0 0 0,0 0 0,0 0 0,0 0 0,0 1 0,-1-1 0,1 0 0,0 1 0,-1-1 0,1 0 0,-1 1 0,1-1 0,-1 1 0,0 2 0,3 12 0,-1-7 0,-1-1 0,1 0 0,0 1 0,1-1 0,4 9 0,-7-16 0,1 0 0,-1 0 0,1-1 0,-1 1 0,1 0 0,-1-1 0,1 1 0,-1 0 0,1-1 0,-1 1 0,1-1 0,0 1 0,0-1 0,-1 0 0,1 1 0,0-1 0,0 1 0,-1-1 0,1 0 0,0 0 0,0 0 0,0 1 0,1-1 0,-1-1 0,1 1 0,0-1 0,0 1 0,-1-1 0,1 0 0,-1 0 0,1 0 0,-1 0 0,1 0 0,-1 0 0,1 0 0,-1 0 0,0 0 0,0-1 0,2-2 0,12-13 0,-11 10 0,0 1 0,1 0 0,0 0 0,0 0 0,0 1 0,1 0 0,0 0 0,0 0 0,0 1 0,1 0 0,-1 0 0,1 1 0,9-4 0,-15 7 0,-1 0 0,1 0 0,0 0 0,0 0 0,0 1 0,0-1 0,0 0 0,0 1 0,0-1 0,0 0 0,-1 1 0,1-1 0,0 1 0,0 0 0,0-1 0,-1 1 0,1-1 0,0 1 0,-1 0 0,1 0 0,-1-1 0,1 1 0,-1 0 0,1 0 0,-1 0 0,1 0 0,-1 0 0,0 0 0,1-1 0,-1 1 0,0 0 0,0 0 0,0 0 0,0 0 0,0 0 0,0 0 0,0 1 0,0 47 0,0-36 0,-1 10-3120,0-15-336,0-13-869,1-15-6683</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5:20.381"/>
    </inkml:context>
    <inkml:brush xml:id="br0">
      <inkml:brushProperty name="width" value="0.025" units="cm"/>
      <inkml:brushProperty name="height" value="0.025" units="cm"/>
    </inkml:brush>
  </inkml:definitions>
  <inkml:trace contextRef="#ctx0" brushRef="#br0">1 0 21556,'0'0'6374,"60"39"-29916</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5:20.722"/>
    </inkml:context>
    <inkml:brush xml:id="br0">
      <inkml:brushProperty name="width" value="0.025" units="cm"/>
      <inkml:brushProperty name="height" value="0.025" units="cm"/>
    </inkml:brush>
  </inkml:definitions>
  <inkml:trace contextRef="#ctx0" brushRef="#br0">124 1 20243,'0'0'6267,"8"1"-5573,-6 0-680,0-1 23,-1 0 1,1 0-1,0 0 1,0 0 0,0 0-1,-1 1 1,1-1-1,0 1 1,0 0-1,-1-1 1,1 1 0,-1 0-1,1 0 1,-1 0-1,1 0 1,-1 0-1,1 0 1,-1 1 0,0-1-1,0 0 1,1 1-1,-1-1 1,0 1 0,0-1-1,-1 1 1,1-1-1,0 1 1,0 0-1,-1-1 1,1 1 0,-1 0-1,1 0 1,-1-1-1,0 1 1,0 0-1,0 0 1,0 0 0,0 2-1,-1 4 54,1 0-1,-1 0 0,-1-1 1,1 1-1,-1 0 1,-1-1-1,1 0 1,-1 1-1,-1-1 1,-7 12-1,-4 3 812,-34 38 0,35-45-645,1 1 0,1 0 0,0 0 0,-10 21 0,21-36-257,0 0 0,0 0 0,1 0 0,-1 1 0,0-1 0,1 0 0,-1 0 0,1 0 0,0 1 0,-1-1 0,1 0 0,0 0 0,0 1 0,-1-1 0,1 0 0,0 1 0,1-1 0,-1 0 0,0 0 0,0 1 0,0-1 0,1 0 0,-1 1 0,1-1 0,-1 0 0,1 0 0,-1 0 0,1 0 0,0 1 0,1 0 0,0-1 0,0 0 0,1 0 0,-1 0 0,0 0 0,1-1 0,-1 1 0,1-1 0,-1 0 0,1 1 0,-1-1 0,1 0 0,-1-1 0,1 1 0,3-1 0,12-3 0,-1 0 0,0-1 0,23-10 0,-1-1-15,59-29-1588</inkml:trace>
  <inkml:trace contextRef="#ctx0" brushRef="#br0" timeOffset="1">1 197 20980,'0'0'9385,"74"-27"-9033,-35 22-288,1-2-96,2 2-1762,-8 2-2530,-4 0-2242,-11 1-4484</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5:21.533"/>
    </inkml:context>
    <inkml:brush xml:id="br0">
      <inkml:brushProperty name="width" value="0.025" units="cm"/>
      <inkml:brushProperty name="height" value="0.025" units="cm"/>
    </inkml:brush>
  </inkml:definitions>
  <inkml:trace contextRef="#ctx0" brushRef="#br0">1 360 16271,'0'0'8088,"8"7"-7325,-6-5-727,1 0-1,-1 1 1,1-1-1,0 0 0,0-1 1,0 1-1,0 0 0,0-1 1,0 0-1,0 0 0,0 0 1,1 0-1,-1 0 1,0 0-1,1-1 0,-1 0 1,1 0-1,-1 0 0,0 0 1,1 0-1,-1-1 0,0 1 1,1-1-1,-1 0 1,0 0-1,1 0 0,-1 0 1,0-1-1,0 1 0,0-1 1,3-2-1,8-4 152,-1 0 0,0 0 0,12-11 0,-23 17-92,0 0 0,1 0 0,-1 0 0,0 0 0,0 0 0,0 0 0,0 0 0,-1-1 0,1 1 0,0-1 0,-1 1 0,0-1-1,0 0 1,0 1 0,0-1 0,0 0 0,0 0 0,-1 0 0,1 0 0,-1 0 0,0 0 0,0 1 0,0-7 0,-1 9-81,1-1 0,-1 0 0,1 1 1,-1-1-1,0 1 0,1-1 0,-1 1 0,0-1 0,1 1 0,-1 0 1,0-1-1,1 1 0,-1 0 0,0-1 0,0 1 0,1 0 0,-1 0 1,0 0-1,0 0 0,1 0 0,-1 0 0,0 0 0,0 0 0,0 0 0,1 0 1,-1 0-1,0 0 0,0 0 0,0 1 0,1-1 0,-1 0 0,0 1 1,1-1-1,-2 1 0,-25 13 89,-19 36 222,43-46-176,0 0 0,0 0 0,1 0 0,0 1 0,0-1 0,0 0 0,0 1 1,1 0-1,0-1 0,0 1 0,-1 8 0,2-12-141,1 0 0,-1 0 0,1 0 0,-1 0 0,1-1 0,0 1 0,-1 0 0,1-1 1,0 1-1,0 0 0,-1-1 0,1 1 0,0-1 0,0 1 0,0-1 0,0 0 0,0 1 0,0-1 0,0 0 0,-1 1 0,1-1 0,0 0 1,0 0-1,0 0 0,0 0 0,0 0 0,0 0 0,0 0 0,0 0 0,0-1 0,0 1 0,0 0 0,0 0 0,1-1 0,40-10 110,-20 0-644,-1-2 1,0 0-1,-1-2 0,-1 0 0,29-28 0,-39 34 339,-7 10-261,-4 7 316,-5 10 344,1-8 152,1 1 1,-1 0-1,1 1 0,1-1 0,0 1 0,1 0 1,0 0-1,-2 23 0,6-34-350,-1 0 0,0 0-1,0 0 1,1 0 0,-1 0 0,0 0 0,1-1 0,-1 1-1,1 0 1,-1 0 0,1 0 0,0-1 0,-1 1 0,1 0-1,0-1 1,-1 1 0,1 0 0,0-1 0,0 1 0,-1-1-1,1 1 1,0-1 0,0 0 0,0 1 0,0-1 0,0 0-1,0 0 1,0 1 0,0-1 0,0 0 0,0 0 0,0 0-1,-1 0 1,1 0 0,0 0 0,0 0 0,0-1 0,0 1-1,0 0 1,1-1 0,43-12 225,-17-2-255,0-1 0,-1-1 0,-1-1 0,-1-2 0,-1 0 0,34-38 0,-25 21-68,-2-1 0,-1-1 0,37-67 0,-50 75-300,-13 22 323,-12 22 228,-38 68-26,18-34 47,-29 66 1,50-97-166,1 1 0,1 0 0,0 0 0,1 0 0,1 0 1,1 1-1,0-1 0,2 25 0,0-40-23,-1 0 0,2 0 0,-1 0 0,0 0 0,0 0 0,1 0 0,-1-1 0,1 1 0,-1 0 0,1 0 0,0 0 0,0 0 0,0-1 0,0 1 0,0 0 0,0-1 0,0 1 0,1-1 0,-1 1 0,1-1 0,-1 0 0,1 1 0,-1-1 0,1 0 0,0 0 0,-1 0 0,1 0 0,0 0 0,0-1 0,0 1 0,0-1 0,0 1 0,2 0 0,-3-6-60,0 1 0,0 0-1,-1 0 1,0-1 0,1 1 0,-1 0 0,-1-1 0,1 1-1,-1 0 1,-2-9 0,-4-10-629,-1 1 0,-2-1 0,-18-33 0,22 46 1105,-1 0 1,0 0 0,-1 0-1,0 1 1,-10-10 0,54 18 501,1 1-895,5 1-157,1-2 0,66-11 0,-122-3-14653,-7 1 2247</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5:21.878"/>
    </inkml:context>
    <inkml:brush xml:id="br0">
      <inkml:brushProperty name="width" value="0.025" units="cm"/>
      <inkml:brushProperty name="height" value="0.025" units="cm"/>
    </inkml:brush>
  </inkml:definitions>
  <inkml:trace contextRef="#ctx0" brushRef="#br0">1 0 19571,'0'0'6662,"61"19"-5990,-24-10-575,1 1-738,0-1-3427,-4 1-4484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2.205"/>
    </inkml:context>
    <inkml:brush xml:id="br0">
      <inkml:brushProperty name="width" value="0.025" units="cm"/>
      <inkml:brushProperty name="height" value="0.025" units="cm"/>
    </inkml:brush>
  </inkml:definitions>
  <inkml:trace contextRef="#ctx0" brushRef="#br0">1 1 18097,'0'0'6823,"9"53"-7144,9-38-1921,2-1-1762,0-2-3170</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5:22.221"/>
    </inkml:context>
    <inkml:brush xml:id="br0">
      <inkml:brushProperty name="width" value="0.025" units="cm"/>
      <inkml:brushProperty name="height" value="0.025" units="cm"/>
    </inkml:brush>
  </inkml:definitions>
  <inkml:trace contextRef="#ctx0" brushRef="#br0">70 1 3619,'0'0'23681,"-5"11"-21823,-6 12-1407,1-1 0,1 1 1,1 0-1,1 1 0,1 0 0,1 0 0,-2 33 0,10-46-451,3-22 0,4-24 0,-8 24 0,0-1 0,-1 1 0,0-1 0,-1 0 0,0 1 0,0-1 0,-5-22 0,5 34 0,0 0 0,0-1 0,0 1 0,0 0 0,0-1 0,0 1 0,0 0 0,0-1 0,0 1 0,0 0 0,0-1 0,0 1 0,0 0 0,-1-1 0,1 1 0,0 0 0,0 0 0,0-1 0,-1 1 0,1 0 0,0 0 0,0-1 0,0 1 0,-1 0 0,1 0 0,0-1 0,-1 1 0,1 0 0,0 0 0,0 0 0,-1 0 0,1 0 0,0 0 0,-1-1 0,1 1 0,0 0 0,-1 0 0,1 0 0,0 0 0,-1 0 0,1 0 0,0 0 0,-1 0 0,1 0 0,0 1 0,-1-1 0,1 0 0,0 0 0,-1 0 0,1 0 0,0 0 0,0 0 0,-1 1 0,1-1 0,0 0 0,0 0 0,-1 0 0,1 1 0,0-1 0,0 0 0,-1 0 0,1 1 0,0-1 0,0 1 0,-7 19 0,6-18 0,1 0 0,0 0 0,0 0 0,0-1 0,0 1 0,1 0 0,-1 0 0,0 0 0,1-1 0,-1 1 0,1 0 0,0-1 0,-1 1 0,1 0 0,0-1 0,0 1 0,0-1 0,0 1 0,1-1 0,-1 0 0,0 1 0,0-1 0,1 0 0,1 1 0,2 0 0,-1 0 0,1-1 0,-1 0 0,1 0 0,0 0 0,-1-1 0,1 0 0,8 0 0,33-2-2345,-32 0 149,-1 0 1,0-1-1,0 0 1,0-1-1,23-10 0,-6-1-7108</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5:22.808"/>
    </inkml:context>
    <inkml:brush xml:id="br0">
      <inkml:brushProperty name="width" value="0.025" units="cm"/>
      <inkml:brushProperty name="height" value="0.025" units="cm"/>
    </inkml:brush>
  </inkml:definitions>
  <inkml:trace contextRef="#ctx0" brushRef="#br0">164 21 12716,'0'0'18775,"-8"-5"-17686,5 3-1084,1 0 1,-1 1-1,1-1 1,-1 1-1,0-1 0,1 1 1,-1 0-1,0 0 0,0 1 1,0-1-1,0 0 0,0 1 1,0 0-1,0 0 0,0 0 1,0 0-1,0 0 0,0 0 1,0 1-1,1 0 0,-1-1 1,0 1-1,0 0 0,0 0 1,1 1-1,-1-1 0,0 1 1,1-1-1,-1 1 0,1 0 1,0 0-1,-1 0 0,1 0 1,-3 3-1,0 0-5,0-1 0,0 1 0,0 1 0,1-1 0,0 0 0,0 1 0,0 0 0,0 0 0,1 0 0,0 1 0,1-1 0,-1 1 0,1-1 0,-2 12 0,4-17 0,0 0 0,0 0 0,1 0 0,-1 0 0,0 0 0,1 0 0,-1 0 0,1 0 0,-1 0 0,1 0 0,-1 0 0,1 0 0,-1-1 0,1 1 0,0 0 0,0 0 0,-1 0 0,1-1 0,0 1 0,0-1 0,0 1 0,0 0 0,0-1 0,0 1 0,0-1 0,0 0 0,0 1 0,0-1 0,0 0 0,0 0 0,0 0 0,0 0 0,0 1 0,0-1 0,0-1 0,2 1 0,44-2 0,-45 2 0,8-2 0,0-1 0,0 0 0,-1 0 0,1-1 0,-1 0 0,0-1 0,0 0 0,0-1 0,-1 1 0,0-2 0,0 1 0,0-1 0,-1 0 0,0-1 0,0 0 0,-1 0 0,0 0 0,-1-1 0,0 0 0,6-14 0,-37 52 0,25-27 0,-2 3 0,-1 0 0,1-1 0,0 1 0,0 1 0,1-1 0,-1 0 0,1 0 0,0 1 0,1 0 0,0-1 0,-1 1 0,2 0 0,-1-1 0,1 1 0,0 8 0,1-13 0,-1 0 0,1 0 0,0 0 0,0 0 0,0 0 0,0 0 0,0 0 0,0 0 0,1 0 0,-1-1 0,0 1 0,0 0 0,1-1 0,-1 1 0,0-1 0,1 1 0,-1-1 0,0 0 0,1 1 0,-1-1 0,1 0 0,-1 0 0,1 0 0,1 0 0,42-2 0,-39 2 0,10-2 0,-1-1 0,0-1 0,1-1 0,-2 0 0,1 0 0,-1-1 0,19-11 0,-16 7 0,0 2 0,1 1 0,0 0 0,19-4 0,-37 11 0,1 1 0,0-1 0,-1 1 0,1-1 0,-1 1 0,0 0 0,1-1 0,-1 1 0,1 0 0,-1-1 0,0 1 0,1 0 0,-1-1 0,0 1 0,0 0 0,0 0 0,0-1 0,0 1 0,0 0 0,0 0 0,0 0 0,0-1 0,0 1 0,0 0 0,0 0 0,0-1 0,0 1 0,-1 0 0,1-1 0,0 1 0,-1 0 0,0 1 0,-7 28 0,7-27 0,1-1 0,-1 1 0,0 0 0,1-1 0,-1 1 0,1 0 0,0 0 0,0 0 0,0-1 0,0 1 0,1 5 0,0-7 0,-1 0 0,1 1 0,0-1 0,-1 0 0,1 0 0,0 0 0,-1 0 0,1 0 0,0 0 0,0 0 0,0 0 0,0 0 0,0 0 0,0 0 0,0-1 0,0 1 0,3 1 0,3 0 0,0 0 0,0-1 0,1 0 0,-1 0 0,0 0 0,1-1 0,8-1 0,-1 1 0,1-1 0,-1-1 0,1-1 0,-1 0 0,0-1 0,19-7 0,-18 6 0,0 0 0,0 0 0,33-3 0,-48 8 0,-1 0 0,0 1 0,1-1 0,-1 0 0,0 0 0,1 0 0,-1 1 0,0-1 0,1 0 0,-1 1 0,0-1 0,0 0 0,1 0 0,-1 1 0,0-1 0,0 0 0,1 1 0,-1-1 0,0 1 0,0-1 0,0 0 0,0 1 0,0-1 0,0 0 0,0 1 0,0-1 0,0 1 0,0-1 0,0 0 0,0 1 0,0-1 0,0 1 0,0-1 0,0 0 0,0 1 0,0-1 0,0 1 0,0-1 0,-1 0 0,1 1 0,0-1 0,0 0 0,-1 1 0,1-1 0,-1 1 0,-7 17 0,7-16 0,-1 0 0,1 0 0,0-1 0,0 1 0,0 0 0,0 0 0,0 0 0,0 0 0,1 1 0,-1-1 0,1 0 0,-1 0 0,1 0 0,0 0 0,0 1 0,0-1 0,0 0 0,0 0 0,1 1 0,-1-1 0,1 0 0,0 2 0,1-2 0,0 0 0,0-1 0,0 0 0,0 1 0,0-1 0,1 0 0,-1 0 0,0 0 0,1 0 0,-1-1 0,0 1 0,1-1 0,-1 1 0,1-1 0,-1 0 0,1 0 0,-1 0 0,5-1 0,10 0 0,1-2 0,-1 0 0,1-1 0,-1-1 0,0 0 0,30-16 0,-23 11 0,0 1 0,30-7 0,-53 16 1,0-1-1,0 1 1,-1 0 0,1 0 0,0 0-1,0 0 1,0 0 0,-1 0 0,1 1-1,0-1 1,0 0 0,-1 0-1,1 0 1,0 1 0,0-1 0,-1 0-1,1 1 1,0-1 0,-1 1-1,1-1 1,0 1 0,-1-1 0,1 1-1,-1-1 1,1 1 0,0 1-1,10 22-402,4 5-1651,-14-28 1888,0 0 1,0-1-1,0 1 1,-1 0-1,1-1 0,0 1 1,0-1-1,0 0 1,0 1-1,1-1 1,-1 0-1,0 0 1,0 1-1,0-1 1,0 0-1,0 0 1,0 0-1,0 0 1,0 0-1,0-1 0,0 1 1,1 0-1,-1 0 1,0-1-1,0 1 1,0-1-1,0 1 1,0-1-1,0 0 1,14-10-17223</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52.655"/>
    </inkml:context>
    <inkml:brush xml:id="br0">
      <inkml:brushProperty name="width" value="0.025" units="cm"/>
      <inkml:brushProperty name="height" value="0.025" units="cm"/>
    </inkml:brush>
  </inkml:definitions>
  <inkml:trace contextRef="#ctx0" brushRef="#br0">31 0 20916,'0'0'6950,"-15"61"-5700,6-37 95,5 2-865,2-8-416,2-3-544,0-3-961,9-6-673,0-5-1090</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53.087"/>
    </inkml:context>
    <inkml:brush xml:id="br0">
      <inkml:brushProperty name="width" value="0.025" units="cm"/>
      <inkml:brushProperty name="height" value="0.025" units="cm"/>
    </inkml:brush>
  </inkml:definitions>
  <inkml:trace contextRef="#ctx0" brushRef="#br0">1 123 15150,'0'0'3294,"9"-9"-224,5-2-2409,-1 1 0,1 0 1,1 1-1,0 1 1,0 0-1,1 1 0,0 1 1,17-5-1,91-17 2210,-110 26-2557,0 0-1,0 1 1,0 1 0,1 0-1,-1 1 1,26 4-1,-39-5-309,0 0-1,1 0 1,-1 1-1,0-1 0,1 0 1,-1 0-1,0 1 1,0-1-1,1 1 1,-1-1-1,0 1 1,0 0-1,0 0 1,0-1-1,0 1 1,0 0-1,0 0 1,0 0-1,0 0 1,0 0-1,0 0 0,0 0 1,-1 0-1,1 1 1,0-1-1,-1 0 1,1 0-1,-1 0 1,1 1-1,-1-1 1,0 0-1,0 1 1,1-1-1,-1 0 1,0 1-1,0-1 1,0 0-1,-1 1 0,1-1 1,0 0-1,0 1 1,-1-1-1,1 0 1,-1 1-1,1-1 1,-1 0-1,1 0 1,-1 0-1,-1 2 1,-1 2 2,-1 1 1,0-1 0,0 1 0,-1-1 0,0-1 0,0 1-1,0-1 1,-7 5 0,-18 8-7,0-1 0,-1-2 0,0-1 0,-42 11 0,86-27 0,1 1 0,0 1 0,19 1-1,-10-1-14,0 0-55,55 0-862,-72 2 780,0-1-1,0 1 0,0 0 0,0 1 0,0 0 0,0 0 0,0 0 0,-1 0 0,11 7 1,-15-9 126,1 1 0,-1 0 0,1 0 0,-1 0 1,0 0-1,0 0 0,0 0 0,1 1 0,-1-1 1,0 0-1,0 0 0,0 1 0,-1-1 0,1 1 1,0-1-1,-1 1 0,1-1 0,0 1 0,-1 0 0,0-1 1,1 1-1,-1-1 0,0 1 0,0 0 0,0-1 1,0 4-1,-1-2 79,0 0 1,-1 0-1,1-1 1,-1 1-1,1 0 1,-1 0-1,0-1 1,0 1-1,0-1 1,0 0-1,-1 1 1,-4 2-1,-7 5 414,0-1 0,0 0 0,-1-1 0,-17 6-1,6-3-435,0-1-1,-1-2 1,0-1-1,0-1 1,-1-1-1,-45 2 1,73-7-33,-1 0 0,1 0 0,-1 0 1,1 0-1,0 0 0,-1 1 0,1-1 0,-1-1 0,1 1 0,0 0 0,-1 0 1,1 0-1,-1 0 0,1 0 0,0 0 0,-1 0 0,1 0 0,0-1 0,-1 1 1,1 0-1,0 0 0,-1 0 0,1-1 0,0 1 0,-1 0 0,1-1 1,0 1-1,0 0 0,-1-1 0,1 1 0,0 0 0,0-1 0,0 1 0,-1-1 1,8-12-297,20-11-1602,48-23-9386,-28 20 1453</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53.432"/>
    </inkml:context>
    <inkml:brush xml:id="br0">
      <inkml:brushProperty name="width" value="0.025" units="cm"/>
      <inkml:brushProperty name="height" value="0.025" units="cm"/>
    </inkml:brush>
  </inkml:definitions>
  <inkml:trace contextRef="#ctx0" brushRef="#br0">72 0 22806,'0'0'6790,"-39"63"-5669,25-30-96,2 2-352,6-4-481,6 0-160,0-6-545,14-8-1376,3-3-994,5-10-32,-4-4-224,0-3-2114,-2-14-9577</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53.787"/>
    </inkml:context>
    <inkml:brush xml:id="br0">
      <inkml:brushProperty name="width" value="0.025" units="cm"/>
      <inkml:brushProperty name="height" value="0.025" units="cm"/>
    </inkml:brush>
  </inkml:definitions>
  <inkml:trace contextRef="#ctx0" brushRef="#br0">152 107 20531,'0'0'5478,"-37"58"-2948,29-31-1281,4 0-544,2 2-545,2-1-256,0-2-1089,2-3-801,2-5-448,-1-2 640,-1-7 1249,2-5 33,-2-4-1794</inkml:trace>
  <inkml:trace contextRef="#ctx0" brushRef="#br0" timeOffset="1">12 118 15054,'-2'-8'3983,"1"4"-3718,-1-2 391,0 0 0,1 1 0,-1-1 0,1 0 0,1 0 1,-1 0-1,1-7 0,1 11-465,-1 0 0,1-1 0,-1 1 0,1 0 0,0 0 0,0 0 0,0 0 0,0 0-1,0 0 1,0 0 0,1 0 0,-1 0 0,1 1 0,-1-1 0,1 1 0,0-1 0,0 1 0,-1-1 0,1 1 0,0 0 0,0 0 0,0 0 0,0 0 0,0 0 0,5-1 0,3 0-56,1 0 1,0 0-1,-1 1 1,1 1-1,0-1 1,0 2-1,0 0 1,-1 0-1,1 1 1,0 0-1,-1 0 0,0 2 1,1-1-1,-1 1 1,0 1-1,-1-1 1,1 2-1,-1-1 1,0 2-1,-1-1 1,1 1-1,-1 0 1,13 15-1,-20-21-135,0 0 0,0 0 0,0 0 0,0 0 0,-1 0 0,1 0 0,0 1 0,0-1 0,-1 0 0,1 0 0,-1 1 0,1-1 0,-1 0 0,0 1 0,1-1 0,-1 1 0,0-1 0,0 1 0,0-1 0,0 0 0,0 1 0,0-1 0,0 1 0,-1-1 0,1 0 0,0 1 0,-1-1 0,1 0 0,-1 1 0,0-1 0,1 0 0,-1 0 0,0 1 0,0-1 0,0 0 0,1 0 0,-1 0 0,0 0 0,-1 0 0,1 0 0,0 0 0,0-1 0,0 1 0,0 0 0,-1-1 0,1 1 0,0-1 0,-1 1 0,1-1 0,-3 1 0,-9 3 0,0 0 0,0-1 0,0-1 0,-14 2 0,24-4 0,-112 5 0,108-8-1410,8-2-2780,6-6-5617</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54.751"/>
    </inkml:context>
    <inkml:brush xml:id="br0">
      <inkml:brushProperty name="width" value="0.025" units="cm"/>
      <inkml:brushProperty name="height" value="0.025" units="cm"/>
    </inkml:brush>
  </inkml:definitions>
  <inkml:trace contextRef="#ctx0" brushRef="#br0">0 265 10570,'0'0'9113,"12"-3"-5467,4-1-2815,-1-1-1,1-1 1,-1 0 0,0-1 0,-1-1-1,0 0 1,19-15 0,-9 5-207,13-8-172,-2-2 1,0-1 0,53-61-1,-115 112-489,16-8 50,1 1 1,0-1-1,1 1 1,1 1 0,0 0-1,1 0 1,1 1-1,-8 31 1,5 1 100,-5 90 1,7-44-71,4-74-44,0-1 0,-2 0 0,0-1 0,-8 21 0,10-31 0,-2 1 0,1-1 0,-1 0 0,0 0 0,-1 0 0,0-1 0,0 0 0,-1 0 0,-12 11 0,17-17 0,1-1 0,-1 1 0,0-1 0,1 0 0,-1 1 0,0-1 0,0 0 0,0 0 0,0-1 0,0 1 0,0 0 0,0-1 0,0 1 0,0-1 0,0 1 0,0-1 0,0 0 0,0 0 0,-3 0 0,4-1 0,0 1 0,-1-1 0,1 0 0,0 0 0,0 1 0,0-1 0,0 0 0,0 0 0,0 0 0,0 0 0,0 0 0,0-1 0,0 1 0,0 0 0,1 0 0,-1-1 0,0 1 0,1 0 0,-1-1 0,0-2 0,-1-5 0,1-1 0,0 0 0,0 0 0,1 1 0,0-1 0,2-17 0,2 9 0,0 0 0,2 0 0,0 1 0,0 0 0,2 0 0,0 1 0,1-1 0,1 2 0,0-1 0,1 2 0,1-1 0,0 1 0,1 1 0,0 0 0,19-13 0,11-6 0,3 1 0,0 2 0,94-42 0,-129 66 0,10-4 0,-1-2 0,36-22 0,-52 30 0,0 0 0,0 1 0,-1-2 0,1 1 0,-1 0 0,0-1 0,1 0 0,-2 1 0,1-1 0,0-1 0,-1 1 0,0 0 0,0 0 0,0-1 0,0 1 0,-1-1 0,0 0 0,1 1 0,-1-9 0,-1 11 0,0 1 0,0-1 0,-1 1 0,1-1 0,0 1 0,-1 0 0,1-1 0,-1 1 0,0 0 0,1-1 0,-1 1 0,0 0 0,0 0 0,0-1 0,0 1 0,0 0 0,0 0 0,0 0 0,0 0 0,0 0 0,-1 0 0,1 1 0,0-1 0,0 0 0,-1 1 0,1-1 0,-1 1 0,1-1 0,0 1 0,-1 0 0,1-1 0,-1 1 0,1 0 0,-1 0 0,1 0 0,-1 0 0,1 0 0,-3 1 0,-3 0 0,0-1 0,1 1 0,-1 0 0,0 1 0,1 0 0,-1 0 0,-9 5 0,3 1 0,1 0 0,0 0 0,1 1 0,0 1 0,1 0 0,0 1 0,0-1 0,1 2 0,1-1 0,0 2 0,0-1 0,1 1 0,1 0 0,0 0 0,1 0 0,0 1 0,1 0 0,-2 17 0,5-29 0,1 0 0,0 0 0,0 0 0,0 1 0,0-1 0,1 0 0,-1 0 0,1 0 0,-1 0 0,1 0 0,0 0 0,0 0 0,0 0 0,0 0 0,0 0 0,0 0 0,0 0 0,1 0 0,-1-1 0,1 1 0,-1-1 0,1 1 0,0-1 0,-1 1 0,1-1 0,0 0 0,0 0 0,0 0 0,0 0 0,0 0 0,0-1 0,0 1 0,0 0 0,1-1 0,-1 0 0,0 1 0,0-1 0,0 0 0,1 0 0,2-1 0,5 1 0,-1 0 0,0-1 0,1-1 0,-1 1 0,0-2 0,0 1 0,0-1 0,13-7 0,-14 6-452,0 0 0,-1-1-1,1 0 1,-1-1 0,-1 1 0,8-8-1,-10 8-319,0 0 0,0-1 0,0 1-1,-1-1 1,0 0 0,0 1-1,-1-1 1,1-1 0,-1 1-1,0 0 1,-1 0 0,0-1 0,0 1-1,1-9 1,-2-24-11800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55.080"/>
    </inkml:context>
    <inkml:brush xml:id="br0">
      <inkml:brushProperty name="width" value="0.025" units="cm"/>
      <inkml:brushProperty name="height" value="0.025" units="cm"/>
    </inkml:brush>
  </inkml:definitions>
  <inkml:trace contextRef="#ctx0" brushRef="#br0">1 1 15246,'0'0'15279,"49"32"-21333,-13-11-2210</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55.438"/>
    </inkml:context>
    <inkml:brush xml:id="br0">
      <inkml:brushProperty name="width" value="0.025" units="cm"/>
      <inkml:brushProperty name="height" value="0.025" units="cm"/>
    </inkml:brush>
  </inkml:definitions>
  <inkml:trace contextRef="#ctx0" brushRef="#br0">177 96 23446,'-9'-1'2835,"-2"0"-2332,0 0 0,-1 1 0,1 0 0,0 1 0,0 1 0,-1-1 0,-12 5 0,20-5-424,1 0 1,0 0-1,-1 0 0,1 0 1,0 1-1,0-1 1,0 1-1,0 0 1,0 0-1,0 0 0,1 0 1,-1 0-1,1 1 1,-1-1-1,1 1 1,0 0-1,0 0 0,0-1 1,0 1-1,1 1 1,-1-1-1,1 0 1,0 0-1,0 0 0,0 1 1,0-1-1,1 0 1,-1 1-1,1-1 1,0 7-1,0-8-79,1-1 0,0 1 0,0-1 0,0 1 0,0-1 0,0 1 0,0-1 0,1 0 0,-1 1 0,0-1 0,1 0 0,-1 0 0,1 0 0,-1 0 0,1 0 0,-1 0 0,1-1 0,0 1 0,-1 0 0,1-1 0,0 1 0,0-1 0,-1 0 0,1 0 0,0 1 0,0-1 0,-1 0 0,1-1 0,3 1 0,59-4 0,-52 2 0,0-1 0,0-1 0,-1 0 0,1 0 0,-1-1 0,0-1 0,0 0 0,0 0 0,-1-1 0,0-1 0,11-9 0,-7 3 0,0 0 0,-1-1 0,0 0 0,-1-1 0,-1 0 0,12-22 0,-22 32 0,-7 10 0,-9 9 0,3 3 0,-1 0 0,2 0 0,0 2 0,1-1 0,1 1 0,1 0 0,1 1 0,0 0 0,1 0 0,-6 36 0,12-53 0,0-1 0,-1 1 0,1 0 0,0-1 0,0 1 0,0 0 0,0-1 0,0 1 0,1 0 0,-1-1 0,1 1 0,-1-1 0,1 1 0,-1 0 0,1-1 0,0 1 0,0-1 0,-1 1 0,1-1 0,0 0 0,0 1 0,1-1 0,-1 0 0,0 0 0,0 0 0,1 0 0,-1 0 0,0 0 0,1 0 0,-1 0 0,1-1 0,-1 1 0,1 0 0,0-1 0,-1 1 0,1-1 0,-1 0 0,1 1 0,0-1 0,-1 0 0,1 0 0,0 0 0,0 0 0,-1-1 0,1 1 0,2-1 0,4 0 0,0-1 0,-1 0 0,1 0 0,-1-1 0,1 0 0,-1 0 0,0-1 0,12-7 0,0-3 0,0-1 0,-1-1 0,-1-1 0,0 0 0,-1-1 0,-1-1 0,0 0 0,19-36 0,-52 64 0,3 6 0,1 0 0,-22 32 0,31-40 0,-1 1 0,2 0 0,-1 1 0,1-1 0,0 1 0,1 0 0,0 0 0,-3 16 0,6-23-7,1-1 0,-1 1 0,0-1 0,0 0 0,1 1 0,-1-1 0,1 0 0,-1 1 0,1-1-1,-1 0 1,1 0 0,0 1 0,0-1 0,0 0 0,0 0 0,0 0 0,0 0 0,0 0 0,0 0 0,0-1 0,0 1 0,0 0 0,0 0 0,1-1 0,-1 1 0,0-1 0,1 1 0,-1-1 0,0 1-1,1-1 1,-1 0 0,0 0 0,1 0 0,-1 0 0,1 0 0,-1 0 0,1 0 0,1-1 0,61-5-2462,-19-9-4423,3-5-4260</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55.779"/>
    </inkml:context>
    <inkml:brush xml:id="br0">
      <inkml:brushProperty name="width" value="0.025" units="cm"/>
      <inkml:brushProperty name="height" value="0.025" units="cm"/>
    </inkml:brush>
  </inkml:definitions>
  <inkml:trace contextRef="#ctx0" brushRef="#br0">116 1 19474,'0'0'8905,"-9"0"-6882,4-1-1860,1 1 0,-1 1-1,1-1 1,-1 0 0,1 1 0,-1 0-1,1 0 1,-1 1 0,-7 3 0,10-4-138,0 0 1,0 1-1,1-1 1,-1 1-1,0 0 1,1-1-1,-1 1 1,1 0-1,0 0 1,-1 0-1,1 0 1,0 0 0,0 0-1,1 0 1,-1 0-1,0 1 1,1-1-1,-1 0 1,1 0-1,-1 1 1,1-1-1,0 0 1,0 1-1,0-1 1,1 0-1,0 4 1,0-3-172,-1 0 1,1-1-1,1 1 0,-1 0 1,0-1-1,1 1 0,-1-1 1,1 0-1,-1 1 0,1-1 1,0 0-1,0 0 0,0 0 1,1 0-1,-1-1 1,0 1-1,4 2 0,50 24-4247,-42-22 2952,15 7-1386,21 9-265,-23-3 5210,-27-19-1951,0 1 1,1-1-1,-1 0 0,0 1 0,0-1 1,1 0-1,-1 1 0,0-1 1,0 0-1,0 1 0,1-1 0,-1 0 1,0 1-1,0-1 0,0 1 1,0-1-1,0 0 0,0 1 0,0-1 1,0 1-1,0-1 0,0 0 0,0 1 1,0-1-1,0 0 0,0 1 1,0-1-1,0 1 0,-1-1 0,1 0 1,0 1-1,0-1 0,0 0 1,-1 1-1,1-1 0,0 0 0,0 1 1,-1-1-1,1 0 0,0 0 1,-1 1-1,1-1 0,0 0 0,-1 0 1,1 0-1,0 1 0,-1-1 0,1 0 1,0 0-1,-1 0 0,1 0 1,-1 0-1,1 0 0,-1 0 0,-28 8 1776,24-7-1315,-29 5-601,-1 0 0,-63 0-1,77-8-3538,9-10-5430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2.597"/>
    </inkml:context>
    <inkml:brush xml:id="br0">
      <inkml:brushProperty name="width" value="0.025" units="cm"/>
      <inkml:brushProperty name="height" value="0.025" units="cm"/>
    </inkml:brush>
  </inkml:definitions>
  <inkml:trace contextRef="#ctx0" brushRef="#br0">121 22 12204,'0'0'14114,"-9"-5"-12849,3 2-1067,5 1-164,0 1 1,-1 0-1,1 0 0,0 0 0,-1 0 0,1 0 0,-1 0 0,1 1 0,-1-1 1,1 0-1,-1 1 0,1-1 0,-1 1 0,0-1 0,1 1 0,-1 0 0,0 0 1,0 0-1,1 0 0,-1 0 0,0 0 0,1 0 0,-1 1 0,0-1 1,1 1-1,-1-1 0,1 1 0,-1-1 0,1 1 0,-1 0 0,1 0 0,-1 0 1,1 0-1,-1 0 0,1 0 0,0 0 0,-2 2 0,-5 13 162,1-1-1,1 2 1,0-1-1,1 0 1,1 1-1,0 0 1,1 0 0,1 0-1,1 1 1,0-1-1,2 0 1,1 20-1,7 26-290,31 119 1,-24-119 213,9 34 575,-36-290-284,0-13-297,12 207-113,0 0 0,-1 0 0,1 0 0,0 0 0,0 0 0,0 0 0,0 0 0,0 0 0,0 0 0,0 0 0,0-1 0,0 1 0,0 0 0,0-1 0,1 1 0,-1-1 0,0 1 0,0-1 0,1 0 0,-1 1 0,0-1 0,1 0 0,-1 0 0,0 0 0,1 0 0,1 0 0,38-1 0,-39 0 0,1 0 0,-1-1 0,1 1 0,-1-1 0,0 0 0,0 0 0,0 0 0,0 0 0,0 0 0,0 0 0,0-1 0,2-4 0,7-4 0,-8 36 0,-5 19 0,0-32 0,1 0 0,1 0 0,-1 1 0,2-1 0,0 0 0,0 1 0,1-1 0,1 0 0,4 14 0,-6-24-52,-1-1 1,1 0-1,0 0 1,-1 1-1,1-1 1,0 0-1,0 0 1,0 0-1,0 0 1,0 0-1,0 0 1,0 0-1,0-1 1,0 1-1,0 0 1,0 0-1,1-1 1,-1 1-1,0-1 1,0 1-1,1-1 1,-1 0-1,0 1 1,1-1-1,-1 0 1,0 0-1,1 0 1,-1 0-1,1 0 1,-1 0-1,0 0 1,1-1-1,-1 1 1,0 0-1,1-1 1,-1 1-1,0-1 1,0 1-1,0-1 1,1 0-1,-1 0 1,0 1-1,0-1 1,0 0-1,0 0 1,0 0-1,0 0 1,1-1-1,4-5-727,0 0-1,-1 0 0,1 0 1,-1 0-1,7-16 1,5-15-4405,-2-7-1969</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56.355"/>
    </inkml:context>
    <inkml:brush xml:id="br0">
      <inkml:brushProperty name="width" value="0.025" units="cm"/>
      <inkml:brushProperty name="height" value="0.025" units="cm"/>
    </inkml:brush>
  </inkml:definitions>
  <inkml:trace contextRef="#ctx0" brushRef="#br0">1 274 18385,'0'0'10773,"4"-8"-9198,1 2-1462,-1 1 0,1-1 0,0 1 0,0 0 0,1 0 0,-1 1 0,1-1 0,11-5 0,63-31 693,-23 14-595,-23 9-218,-1-2-1,-1-1 1,-1-1-1,48-44 1,-92 81-168,0 1 0,2 0 0,0 1 0,0 1 0,2-1 0,-13 35 0,5-6 374,-20 86-1,24-53 198,-5 127 0,13-132-323,5-69-73,-1 1 0,0-1 0,0 0 0,0 0 0,0 0 0,-1 1 0,0-1 0,0-1 0,0 1 0,-1 0 0,1-1 0,-1 1 0,0-1 0,-1 0 0,-3 5 0,4-7 0,1 0 0,-1-1 0,1 1 0,-1 0 0,0-1 0,1 0 0,-1 0 0,0 0 0,0 0 0,0 0 0,0 0 0,0-1 0,0 0 0,0 1 0,0-1 0,0 0 0,0 0 0,0-1 0,0 1 0,0-1 0,0 1 0,1-1 0,-1 0 0,0 0 0,0 0 0,0 0 0,1-1 0,-5-2 0,1 0 3,0-1 0,0 0 0,0 0 0,1-1 0,-1 1 1,1-1-1,1 0 0,-1-1 0,1 1 0,0-1 0,0 0 0,1 0 0,0 0 0,0 0 0,1-1 1,0 1-1,0-1 0,1 1 0,0-1 0,0 0 0,1-12 0,0 9-26,0 0 1,0 0-1,1 0 0,1 0 1,0 1-1,0-1 0,1 0 1,1 1-1,0-1 0,0 1 0,1 0 1,0 1-1,1-1 0,11-14 1,-9 16-710,1-1 0,0 2-1,1 0 1,-1 0 0,1 0 0,1 1 0,-1 1 0,15-6 0,52-15-10120,-27 12-2248</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56.700"/>
    </inkml:context>
    <inkml:brush xml:id="br0">
      <inkml:brushProperty name="width" value="0.025" units="cm"/>
      <inkml:brushProperty name="height" value="0.025" units="cm"/>
    </inkml:brush>
  </inkml:definitions>
  <inkml:trace contextRef="#ctx0" brushRef="#br0">158 33 20083,'0'0'8056,"-12"1"-5809,1 0-2023,1 0 0,0 1 0,-1 0-1,1 1 1,0 0 0,-17 8 0,24-10-194,-1 1 0,1-1 0,0 1 1,-1 0-1,1 0 0,0 0 0,0 1 0,1-1 0,-1 1 0,0-1 1,1 1-1,-1 0 0,1 0 0,0 0 0,0 0 0,0 0 0,1 1 1,-1-1-1,1 0 0,-1 1 0,1 0 0,1-1 0,-1 1 1,0-1-1,1 1 0,-1 7 0,2-10-30,0 0 0,0 1 0,0-1 0,0 0 0,0 0 0,1 1 0,-1-1 0,0 0 0,0 0 0,1 0 0,-1-1 0,1 1 0,-1 0 0,1 0 0,-1-1 0,1 1 0,-1-1 0,1 1 0,0-1 0,-1 0 0,1 0 0,0 0 0,-1 0 0,1 0 0,-1 0 0,4-1 0,49-2 0,-44 1 0,0-1 0,-1-1 0,0 1 0,0-1 0,0-1 0,0 0 0,0 0 0,-1-1 0,13-10 0,-15 11 0,0-1 0,0 1 0,-1-1 0,0 0 0,0-1 0,0 1 0,-1-1 0,0 0 0,0 0 0,-1 0 0,1 0 0,2-13 0,-6 20-1,0 0 0,0-1 0,0 1 1,0 0-1,1 0 0,-1 0 0,0 0 0,0 0 0,0 0 0,0 0 1,0-1-1,0 1 0,0 0 0,0 0 0,0 0 0,0 0 0,0 0 0,0 0 1,0-1-1,0 1 0,0 0 0,0 0 0,-1 0 0,1 0 0,0 0 1,0 0-1,0 0 0,0 0 0,0-1 0,0 1 0,0 0 0,0 0 1,0 0-1,0 0 0,0 0 0,-1 0 0,1 0 0,0 0 0,0 0 0,0 0 1,0 0-1,0 0 0,0 0 0,0-1 0,-1 1 0,1 0 0,0 0 1,0 0-1,0 0 0,0 0 0,0 0 0,0 0 0,-1 0 0,1 0 1,0 0-1,0 1 0,0-1 0,-11 5-105,-8 12-10,-39 54 272,53-64-143,0 0 0,1 0 0,0 1-1,0 0 1,1 0 0,0 0 0,0 0 0,-2 13 0,5-20-13,0 0 0,0 0 0,0-1 0,1 1 0,-1 0 0,0-1 0,0 1 0,0 0 0,1 0 0,-1-1 0,0 1 0,1 0 0,-1-1 0,0 1 0,1-1 0,-1 1 0,1-1 0,-1 1 0,1-1 0,-1 1 0,1-1 0,-1 1 0,1-1 0,0 1 0,-1-1 0,1 0 0,0 1 0,-1-1 0,1 0 0,0 0 0,-1 0 0,1 1 0,0-1 0,0 0 0,-1 0 0,1 0 0,1 0 0,35 0 0,-24-1 0,42-1-3038,0-7-5348,-25 2-4661</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6:57.522"/>
    </inkml:context>
    <inkml:brush xml:id="br0">
      <inkml:brushProperty name="width" value="0.025" units="cm"/>
      <inkml:brushProperty name="height" value="0.025" units="cm"/>
    </inkml:brush>
  </inkml:definitions>
  <inkml:trace contextRef="#ctx0" brushRef="#br0">46 0 9001,'0'0'13329,"1"13"-10622,-1 6-1706,-1 0 0,0 0 0,-2 1 0,0-1 0,-7 22 0,2-19-656,2 1-1,1 1 1,1-1 0,-2 36 0,6-57-345,0 0 0,0-1 0,0 1 0,0 0 0,1-1 0,-1 1 0,0 0 0,1-1 0,-1 1 0,1-1 0,-1 1 0,1 0 0,0-1 0,0 0 0,0 1 0,0-1 0,0 1 0,0-1 0,0 0 0,0 0 0,0 0 0,1 0 0,-1 0 0,3 2 0,-1-2 0,0 0 0,0 0 0,0 0 0,1 0 0,-1-1 0,0 1 0,1-1 0,-1 0 0,0 0 0,1 0 0,5-1 0,1-1 0,1 0 0,-1-1 0,0 0 0,0-1 0,0 0 0,0 0 0,10-7 0,49-43 0,-66 97 0,-3-41 0,1-1 0,-1 0 0,0 0 0,1 0 0,-1 0 0,0 0 0,1 1 0,-1-1 0,1 0 0,0 0 0,-1 0 0,1 0 0,0-1 0,0 1 0,0 0 0,-1 0 0,1 0 0,0-1 0,0 1 0,0 0 0,0-1 0,0 1 0,0-1 0,1 1 0,-1-1 0,0 1 0,0-1 0,0 0 0,0 0 0,1 0 0,-1 1 0,0-1 0,0 0 0,0 0 0,0-1 0,1 1 0,-1 0 0,2-1 0,60-9 0,-39 5 0,-24 5 0,1 0 0,-1 1 0,1-1 0,-1 1 0,1-1 0,-1 1 0,1-1 0,-1 1 0,0-1 0,1 1 0,-1-1 0,0 1 0,1-1 0,-1 1 0,0 0 0,0-1 0,1 1 0,-1 0 0,0-1 0,0 1 0,0 0 0,0-1 0,0 2 0,4 10 0,-3-12 0,-1 0 0,1 0 0,-1 0 0,0 0 0,1 0 0,-1 0 0,1-1 0,-1 1 0,0 0 0,1 0 0,-1 0 0,1 0 0,-1-1 0,0 1 0,1 0 0,-1 0 0,0 0 0,0-1 0,1 1 0,-1 0 0,0-1 0,1 1 0,-1 0 0,0-1 0,0 1 0,0 0 0,0-1 0,1 1 0,-1 0 0,0-1 0,0 1 0,0-1 0,0 1 0,0-1 0,5-9 0,-1-1 0,-1 1 0,1-1 0,-2 0 0,0 0 0,0 0 0,0-19 0,-1 15 0,1 0 0,1 0 0,4-16 0,-7 30-61,1 0 1,-1 1-1,1-1 1,-1 0-1,1 0 0,0 1 1,-1-1-1,1 1 1,0-1-1,0 0 1,-1 1-1,1-1 0,0 1 1,0 0-1,0-1 1,0 1-1,0 0 0,0-1 1,0 1-1,0 0 1,0 0-1,-1 0 0,1 0 1,0 0-1,0 0 1,0 0-1,0 0 1,0 0-1,2 1 0,39 8-5061,-18-3-820,-7-6-9459</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00.691"/>
    </inkml:context>
    <inkml:brush xml:id="br0">
      <inkml:brushProperty name="width" value="0.025" units="cm"/>
      <inkml:brushProperty name="height" value="0.025" units="cm"/>
    </inkml:brush>
  </inkml:definitions>
  <inkml:trace contextRef="#ctx0" brushRef="#br0">46 1 23158,'-5'12'1420,"-3"5"-981,1 1 0,1 0 1,0 1-1,1-1 0,-3 30 0,8-43-369,-1 1-1,1 0 1,1-1-1,-1 1 0,1 0 1,0-1-1,0 1 1,0-1-1,1 1 1,0-1-1,3 8 1,-3-10-74,0 0 0,0 0 0,1 0 0,-1-1 0,1 1 0,0-1 0,-1 1 0,1-1 0,0 0 0,0 0 0,1 0 0,-1-1 0,0 1 0,0-1 0,1 1 1,-1-1-1,1 0 0,0-1 0,6 2 0,-1-1 3,-1 0 1,1-1-1,0 0 0,-1-1 1,1 0-1,-1 0 0,1 0 1,-1-1-1,0-1 1,0 1-1,0-1 0,0-1 1,0 0-1,0 0 1,-1 0-1,0-1 0,0 0 1,0 0-1,0-1 0,-1 0 1,0 0-1,0 0 1,-1-1-1,0 0 0,7-11 1,-5-5 2417,-12 52-1418,4-15-830,1-8-133,-1 0-1,1 0 0,1 0 1,-1 0-1,1-1 0,2 13 1,-2-17-28,0 0 1,-1 1-1,1-1 1,0 0-1,0 1 1,0-1-1,0 0 1,0 0-1,0 0 1,0 0-1,1 0 1,-1 0-1,0 0 1,1-1-1,-1 1 1,0 0-1,1-1 1,-1 1-1,1-1 1,-1 1-1,1-1 1,-1 1-1,1-1 1,-1 0-1,1 0 1,-1 0-1,1 0 1,-1 0-1,1 0 1,0-1-1,2 0 1,2 0 23,1-2 0,0 1 1,0-1-1,-1 0 0,1 0 0,-1 0 1,0-1-1,0 0 0,0-1 0,-1 1 1,0-1-1,0 0 0,6-7 0,-6 6-13,0 1-1,-1 0 1,2 0-1,-1 1 1,0-1-1,1 1 1,0 0-1,0 1 1,0-1-1,1 1 1,-1 1-1,1-1 1,12-2-1,-18 4-18,1 1 0,-1 0 0,0 0 0,0 0 0,0 0 0,1 0 0,-1 0 0,0 1 0,0-1 0,0 0 0,1 1 0,-1-1 0,0 0 0,0 1 0,0-1 0,0 1 0,0 0 0,0-1 0,0 1 0,0 0 0,0 0 0,0 0 0,0-1 0,0 1 0,-1 0 0,2 2 0,8 33 0,-10-33 0,0 0 0,0-1 0,1 1 0,0 0 0,-1 0 0,1 0 0,0 0 0,0 0 0,1-1 0,-1 1 0,0 0 0,1-1 0,2 4 0,-3-6 0,0 1 0,0 0 0,0-1 0,0 1 0,1-1 0,-1 0 0,0 1 0,0-1 0,0 0 0,0 0 0,1 0 0,-1 1 0,0-1 0,0-1 0,1 1 0,-1 0 0,0 0 0,0 0 0,0-1 0,0 1 0,1 0 0,-1-1 0,0 1 0,0-1 0,0 1 0,2-2 0,30-24 0,-18 14 0,-12 9 0,0 1 0,0 0 0,0 0 0,1 1 0,-1-1 0,0 0 0,1 1 0,-1 0 0,1 0 0,-1 0 0,1 0 0,-1 1 0,1-1 0,0 1 0,-1 0 0,1 0 0,0 0 0,-1 0 0,5 2 0,-5-1 0,0 1 0,-1-1 0,1 1 0,-1 0 0,0 0 0,0 0 0,1 0 0,-1 0 0,-1 1 0,1-1 0,0 0 0,0 1 0,-1 0 0,0-1 0,1 1 0,-1 0 0,0 0 0,0 0 0,-1 0 0,1-1 0,0 1 0,-1 0 0,0 4 0,1-2 0,-1 0 0,1-1 0,0 1 0,0 0 0,0-1 0,1 1 0,-1-1 0,3 5 0,-4-9 0,1 1 0,0 0 0,-1 0 0,1-1 0,0 1 0,0-1 0,0 1 0,-1-1 0,1 1 0,0-1 0,0 1 0,0-1 0,0 0 0,0 1 0,0-1 0,0 0 0,0 0 0,0 0 0,-1 0 0,1 0 0,0 0 0,0 0 0,0 0 0,0 0 0,0 0 0,0 0 0,0-1 0,0 1 0,0 0 0,0-1 0,0 1 0,-1-1 0,1 1 0,0-1 0,0 1 0,0-1 0,-1 0 0,1 1 0,0-1 0,-1 0 0,2 0 0,31-29-1200,-17 7-2890,-14 10-6091</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01.379"/>
    </inkml:context>
    <inkml:brush xml:id="br0">
      <inkml:brushProperty name="width" value="0.025" units="cm"/>
      <inkml:brushProperty name="height" value="0.025" units="cm"/>
    </inkml:brush>
  </inkml:definitions>
  <inkml:trace contextRef="#ctx0" brushRef="#br0">0 49 19827,'0'0'2359,"9"-5"-592,4-2-1329,-1 1-1,1 0 0,0 1 1,0 1-1,0 0 0,0 0 1,1 1-1,0 1 0,-1 1 1,1 0-1,0 0 0,18 2 1,-29 0-413,-1 0 1,0 1-1,1-1 1,-1 0 0,0 1-1,0-1 1,0 1-1,0-1 1,0 1-1,0 0 1,-1 0 0,1 0-1,-1 0 1,1 0-1,-1 0 1,0 1-1,1-1 1,-1 0-1,-1 1 1,1-1 0,0 0-1,0 1 1,-1-1-1,1 1 1,-1-1-1,0 1 1,0 3 0,1 10 377,-1 1 1,-3 30 0,3-41-276,-11 85 913,11-91-1040,0 1 0,-1-1 0,1 1-1,0 0 1,0-1 0,1 1 0,-1-1 0,0 1 0,0-1 0,0 1-1,0-1 1,0 1 0,0-1 0,1 1 0,-1-1 0,0 1 0,1-1 0,-1 1-1,0-1 1,1 1 0,-1-1 0,0 1 0,1-1 0,-1 0 0,1 1-1,-1-1 1,0 0 0,1 1 0,-1-1 0,1 0 0,-1 0 0,1 0 0,0 1-1,-1-1 1,1 0 0,0 0 0,25-7 7,20-24-16,-39 25 8,-1 0 0,0 0 0,-1-1 0,1 0 0,-1 0 0,-1 0 0,1-1 0,-1 1 0,-1-1 0,1 0 0,-1 0 0,-1-1 0,1 1 0,-1 0 0,-1-1 0,0 1 0,0-18 0,0 25 1,-1 1 0,0-1 1,0 1-1,0-1 0,0 1 0,0-1 0,0 1 1,0-1-1,0 1 0,0-1 0,0 1 0,0-1 1,-1 1-1,1-1 0,0 1 0,0-1 0,0 1 1,-1 0-1,1-1 0,0 1 0,0-1 0,-1 1 1,1 0-1,0-1 0,-1 1 0,1-1 0,0 1 1,-1 0-1,1 0 0,-1-1 0,1 1 1,-1 0-1,1 0 0,-1-1 0,1 1 0,-1 0 1,1 0-1,-1 0 0,1 0 0,-1 0 0,1 0 1,-1 0-1,1 0 0,-1 0 0,1 0 0,-1 0 1,1 0-1,-1 0 0,0 0 0,1 1-6,-1-1 0,1 0 0,0 0 0,-1 0 0,1 0 0,0 1 0,0-1 0,-1 0 0,1 0 0,0 1 0,-1-1 0,1 0 0,0 0 0,0 1 0,0-1 0,-1 0 0,1 1 0,0-1 0,0 0 0,0 1 0,0-1 0,0 0 0,-1 1 0,1-1 0,0 0 0,0 1 0,0-1 0,0 0 0,0 1 0,0-1 0,0 1 0,0-1 0,1 0 0,-1 1 0,0-1 0,0 0 0,0 1 0,0-1 0,0 0 0,0 1 0,1-1 0,-1 0 0,0 1 0,0-1 0,1 0 0,-1 0 0,0 1 0,0-1 0,1 0 0,-1 0 0,0 1 0,1-1 0,-1 0 0,0 0 0,1 0 0,-1 0 0,0 1 0,1-1 0,0 0 0,4 2-742,0-1 1,0 1-1,0-1 0,1 0 1,-1-1-1,1 1 1,-1-1-1,0 0 0,7-1 1,4 1-2257,17 0-3809</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01.749"/>
    </inkml:context>
    <inkml:brush xml:id="br0">
      <inkml:brushProperty name="width" value="0.025" units="cm"/>
      <inkml:brushProperty name="height" value="0.025" units="cm"/>
    </inkml:brush>
  </inkml:definitions>
  <inkml:trace contextRef="#ctx0" brushRef="#br0">71 1 20307,'0'0'2765,"-8"8"-346,5-6-2281,-2 4 354,-1-1 0,0 1 1,1 0-1,0 0 0,1 1 1,-1 0-1,1-1 0,0 1 1,1 1-1,0-1 0,0 0 1,0 1-1,-1 8 0,4-16-485,0 1 0,0-1-1,1 1 1,-1 0 0,0-1-1,0 1 1,0-1 0,1 1-1,-1-1 1,0 1 0,1-1 0,-1 1-1,0-1 1,1 1 0,-1-1-1,1 1 1,-1-1 0,1 1-1,-1-1 1,1 0 0,-1 1-1,1-1 1,-1 0 0,1 0-1,-1 1 1,1-1 0,-1 0-1,1 0 1,0 0 0,-1 0-1,1 0 1,-1 0 0,1 0-1,0 0 1,-1 0 0,1 0-1,-1 0 1,1 0 0,0 0-1,-1 0 1,1 0 0,-1-1-1,1 1 1,-1 0 0,2-1-1,29-9-67,11-18 61,11-7 0,-50 33 0,1 0 0,-1 1 0,1-1 0,-1 1 0,1 0 0,0 0 0,-1 0 0,1 0 0,0 1 0,0-1 0,-1 1 0,7 1 0,-9-1 0,0 1 0,-1-1 0,1 1 0,0 0 0,-1-1 0,1 1 0,-1 0 0,1 0 0,-1-1 0,1 1 0,-1 0 0,1 0 0,-1 0 0,0 0 0,0-1 0,1 1 0,-1 0 0,0 0 0,0 0 0,0 0 0,0 0 0,0 0 0,0 1 0,-1 30 0,1-24 0,0-7 0,0-1 0,0 1 0,0-1 0,0 1 0,0-1 0,0 1 0,0-1 0,0 1 0,0 0 0,0-1 0,0 1 0,0-1 0,1 1 0,-1-1 0,0 1 0,0-1 0,1 1 0,-1-1 0,0 1 0,1-1 0,-1 0 0,0 1 0,1-1 0,-1 1 0,1-1 0,-1 0 0,0 0 0,1 1 0,-1-1 0,1 0 0,-1 1 0,1-1 0,-1 0 0,1 0 0,-1 0 0,1 0 0,0 0 0,-1 0 0,1 0 0,-1 0 0,1 0 0,-1 0 0,1 0 0,-1 0 0,1 0 0,-1 0 0,1 0 0,0 0 0,-1 0 0,1-1 0,-1 1 0,1 0 0,-1 0 0,0-1 0,1 1 0,-1 0 0,1-1 0,37-25 0,-26 18 0,-7 4 0,1 0 0,0 1 0,0 0 0,1 0 0,-1 1 0,1-1 0,-1 1 0,11-1 0,-16 3 0,1 0 0,-1 0 0,1 0 0,-1 0 0,1 0 0,-1 0 0,1 0 0,-1 1 0,1-1 0,-1 0 0,1 1 0,-1 0 0,0-1 0,1 1 0,-1 0 0,0 0 0,1-1 0,-1 1 0,0 0 0,0 0 0,0 1 0,0-1 0,0 0 0,0 0 0,0 0 0,0 1 0,0-1 0,-1 0 0,1 1 0,-1-1 0,1 1 0,-1-1 0,1 1 0,-1-1 0,0 1 0,1-1 0,-1 1 0,0-1 0,0 1 0,0-1 0,-1 1 0,1 1 0,0 12-715,-1 8-2906,5-5-3841</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02.936"/>
    </inkml:context>
    <inkml:brush xml:id="br0">
      <inkml:brushProperty name="width" value="0.025" units="cm"/>
      <inkml:brushProperty name="height" value="0.025" units="cm"/>
    </inkml:brush>
  </inkml:definitions>
  <inkml:trace contextRef="#ctx0" brushRef="#br0">0 410 16367,'0'0'12151,"13"-7"-10432,36-26-1403,0-1 0,-3-3 1,-1-1-1,-2-3 0,-1-1 0,-3-2 1,50-71-1,-79 96-316,-27 46 0,-33 72 0,45-87 0,0 0 0,1 0 0,1 0 0,0 0 0,1 1 0,-2 22 0,4-35-30,0 1 0,0-1 0,0 1 0,0-1 0,0 1 0,0-1 0,1 1 0,-1-1 0,0 1 0,0-1 0,0 1 0,1-1 0,-1 1 0,0-1 1,0 1-1,1-1 0,-1 1 0,1-1 0,-1 0 0,0 1 0,1-1 0,-1 0 0,1 1 0,-1-1 0,0 0 0,1 0 0,-1 1 0,1-1 0,-1 0 0,1 0 0,0 0 0,23 0-2370,22-16-3866,-8-5-1395,2-5-5930</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03.272"/>
    </inkml:context>
    <inkml:brush xml:id="br0">
      <inkml:brushProperty name="width" value="0.025" units="cm"/>
      <inkml:brushProperty name="height" value="0.025" units="cm"/>
    </inkml:brush>
  </inkml:definitions>
  <inkml:trace contextRef="#ctx0" brushRef="#br0">131 1 21973,'-9'9'3310,"-9"8"-2179,1 2 1,0 1 0,-13 21 0,25-34-948,0 0 1,1 0 0,0 0 0,0 1 0,1-1 0,0 1-1,0 0 1,1 0 0,0 0 0,0 0 0,1 0 0,0 0-1,0 0 1,1 1 0,1 10 0,-1-17-185,1 0 0,-1 0 0,1-1 0,0 1 0,0-1 0,-1 1 0,1-1 0,0 1 0,0-1 0,0 1 0,0-1 0,1 0 0,-1 1 0,0-1 0,0 0 0,1 0 0,-1 0 0,1 0 0,-1 0 0,1 0 0,2 0 0,0 1 0,0-1 0,1 0 0,-1 0 0,0-1 0,1 1 0,-1-1 0,1 0 0,6-1 0,-4 1 0,0-1 0,0 0 0,0-1 0,0 0 0,-1 0 0,1 0 0,-1-1 0,1 0 0,-1 0 0,0-1 0,6-4 0,-7 2 0,-1 0 0,0 0 0,0 0 0,-1 0 0,0 0 0,0-1 0,0 1 0,-1-1 0,0 0 0,-1 0 0,1 0 0,-1 0 0,0 0 0,-1 0 0,0 0 0,0 0 0,-1-8 0,1 11 0,-1 0 0,1 1 0,0-1 0,-1 0 0,0 1 0,0-1 0,0 0 0,0 1 0,0-1 0,-1 1 0,0-1 0,0 1 0,0 0 0,0 0 0,0 0 0,0 0 0,-1 0 0,0 0 0,1 1 0,-1-1 0,0 1 0,0 0 0,0 0 0,-1 0 0,1 0 0,0 0 0,-1 1 0,0-1 0,1 1 0,-1 0 0,1 0 0,-7 0 0,9 1-88,0 0 1,0 0-1,0 0 0,0 0 0,0 0 1,0 0-1,1 0 0,-1 0 0,0 1 1,0-1-1,0 0 0,0 1 1,1-1-1,-1 0 0,0 1 0,0-1 1,1 1-1,-1-1 0,0 1 0,0 0 1,1-1-1,-1 1 0,1 0 1,-1-1-1,1 1 0,-1 0 0,1 0 1,-1-1-1,1 1 0,0 0 0,-1 0 1,1 0-1,0 0 0,0-1 1,-1 1-1,1 0 0,0 0 0,0 0 1,0 0-1,0 0 0,0 0 0,1 0 1,-1-1-1,0 2 0,0 1-273,1-1 0,-1 0-1,1 0 1,0 1 0,0-1 0,0 0-1,0 0 1,0 0 0,0 0-1,0 0 1,1 0 0,-1 0 0,1-1-1,-1 1 1,1 0 0,3 2-1,2-1-1363,0 1 0,0-1 0,1-1 0,0 1 0,11 1-1,17 1-6436</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03.613"/>
    </inkml:context>
    <inkml:brush xml:id="br0">
      <inkml:brushProperty name="width" value="0.025" units="cm"/>
      <inkml:brushProperty name="height" value="0.025" units="cm"/>
    </inkml:brush>
  </inkml:definitions>
  <inkml:trace contextRef="#ctx0" brushRef="#br0">210 7 18257,'0'0'6913,"-12"-2"-4788,5 1-1938,1 0 0,0 1 0,-1-1 1,1 1-1,-1 1 0,1-1 0,-1 1 0,1 0 0,0 1 0,-1 0 0,1 0 0,0 0 1,0 0-1,0 1 0,1 0 0,-1 0 0,0 1 0,1 0 0,-9 8 0,7-5-79,0 1 0,1 0 0,-1 0-1,2 0 1,-1 1 0,1 0 0,1 0-1,-1 1 1,2-1 0,-5 15-1,7-21-94,0-1 0,1 1-1,-1 0 1,1-1 0,-1 1-1,1 0 1,0 0 0,0-1-1,0 1 1,1 0 0,-1-1-1,0 1 1,1 0 0,0-1-1,0 1 1,0 0 0,0-1-1,0 0 1,0 1 0,1-1-1,-1 0 1,1 1 0,-1-1-1,1 0 1,0 0 0,0 0-1,0 0 1,0-1 0,0 1-1,1-1 1,-1 1 0,0-1-1,1 0 1,-1 1 0,1-1-1,-1-1 1,1 1 0,0 0-1,-1-1 1,1 1 0,0-1-1,5 0 1,4 1-13,1 0 0,0-1 0,0-1 0,-1 0 0,1-1 0,-1-1 0,1 0 0,-1 0 0,0-1 0,13-6 0,-17 6 0,1 0 0,0-1 0,-1 0 0,0 0 0,0-1 0,-1 0 0,1 0 0,-1-1 0,-1 0 0,1 0 0,-1-1 0,0 0 0,8-16 0,-12 21 0,-1 1 0,1-1 0,-1 0 0,0 1 0,0-1 0,0 0 0,-1 0 0,1 0 0,-1 0 0,1 1 0,-1-1 0,0 0 0,0 0 0,0 0 0,-1 0 0,1 0 0,-1 0 0,0 0 0,1 0 0,-1 1 0,-2-5 0,0 4 0,1 0 0,-1 0 0,1 0 0,-1 1 0,0-1 0,0 1 0,0 0 0,0 0 0,0 0 0,-1 0 0,1 1 0,-1-1 0,1 1 0,-7-2 0,-6 0 0,-1 0 0,0 1 0,1 1 0,-1 0 0,0 1 0,-23 3 0,36-2-257,-1 0 1,1 0-1,-1 0 0,1 0 0,0 1 1,-1 0-1,1 0 0,0 0 0,0 0 1,-6 5-1,-8 10-7457</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05.971"/>
    </inkml:context>
    <inkml:brush xml:id="br0">
      <inkml:brushProperty name="width" value="0.025" units="cm"/>
      <inkml:brushProperty name="height" value="0.025" units="cm"/>
    </inkml:brush>
  </inkml:definitions>
  <inkml:trace contextRef="#ctx0" brushRef="#br0">105 98 7399,'0'0'16405,"4"-9"-14200,9-30-529,-13 38-1617,1 1 0,-1-1 0,0 1 0,0-1 0,0 0 0,1 1 0,-1-1 0,0 0 0,0 1 0,0-1 0,0 1 0,0-1 0,-1 0 0,1 1 0,0-1 0,0 0 0,0 1 0,0-1 0,-1 0 0,1 1 0,0-1 0,-1 1 0,1-1 0,0 1 0,-1-1 0,1 1 0,-1-1 0,1 1 0,0-1 0,-1 1 0,0 0 0,1-1 0,-1 1 0,1-1 0,-1 1 0,1 0 0,-1 0-1,0-1 1,1 1 0,-1 0 0,1 0 0,-1 0 0,0 0 0,1 0 0,-1 0 0,0 0 0,1 0 0,-1 0 0,0 0 0,1 0 0,-1 0 0,0 0 0,1 1 0,-2-1 0,-31 10 423,27-4-406,0-1 0,0 1-1,0 0 1,1 0 0,0 0-1,1 1 1,-1 0 0,1 0 0,0 0-1,1 0 1,0 1 0,0 0 0,1-1-1,-1 1 1,0 12 0,3-19-74,0 0 1,0-1-1,0 1 1,0 0-1,0 0 1,0-1-1,0 1 1,0 0-1,1-1 1,-1 1-1,0 0 1,1-1-1,-1 1 1,0 0-1,1-1 1,-1 1-1,1-1 1,-1 1-1,1-1 1,-1 1-1,1-1 1,-1 1-1,1-1 0,-1 1 1,1-1-1,0 0 1,-1 1-1,2-1 1,25 3 41,28-16-16,-39 7-28,-1-1 0,0-1 0,21-15 0,-29 18 0,0 0 0,0 0 0,-1-1 0,0 0 0,0 0 0,0 0 0,-1-1 0,0 0 0,4-8 0,-6 2 0,-9 12 0,-13 16 0,14-9 0,0 1 0,0 0 0,1 1 0,0-1 0,0 1 0,1 0 0,0 0 0,0 0 0,1 0 0,0 0 0,0 1 0,1-1 0,0 0 0,1 1 0,0-1 0,1 12 0,0-18 0,0 0 0,0 0 0,0 0 0,0-1 0,0 1 0,0 0 0,1-1 0,-1 1 0,1-1 0,-1 1 0,1-1 0,-1 0 0,1 0 0,0 0 0,0 0 0,0 0 0,0 0 0,-1 0 0,1 0 0,0-1 0,0 1 0,0-1 0,0 1 0,1-1 0,-1 0 0,0 0 0,0 0 0,0 0 0,0 0 0,0-1 0,0 1 0,0-1 0,3 0 0,3-1 0,0 0 0,0 0 0,-1 0 0,1-1 0,0 0 0,-1-1 0,9-5 0,-6 2 0,-1-1 0,0 1 0,0-2 0,-1 1 0,0-1 0,-1 0 0,0-1 0,0 0 0,-1 0 0,0 0 0,4-12 0,-19 47 0,1-5 0,0 0 0,2 1 0,0-1 0,2 1 0,-4 35 0,8-55 0,0 0 0,0-1 0,0 1 0,0 0 0,0 0 0,0-1 0,0 1 0,0 0 0,0 0 0,0-1 0,1 1 0,-1 0 0,0-1 0,0 1 0,1 0 0,-1-1 0,1 1 0,-1 0 0,1-1 0,-1 1 0,1-1 0,-1 1 0,1-1 0,-1 1 0,1-1 0,-1 1 0,1-1 0,0 1 0,0-1 0,23-3 0,22-25 0,-24 6 0,-1 0 0,35-49 0,15-17 0,-71 88 0,0 0 0,1 0 0,-1 0 0,0 0 0,0 0 0,0 0 0,0-1 0,0 1 0,1 0 0,-1 0 0,0 0 0,0 0 0,0 1 0,0-1 0,1 0 0,-1 0 0,0 0 0,0 0 0,0 0 0,0 0 0,1 0 0,-1 0 0,0 0 0,0 0 0,0 0 0,0 0 0,0 1 0,0-1 0,1 0 0,-1 0 0,0 0 0,0 0 0,0 0 0,0 0 0,0 1 0,0-1 0,0 0 0,0 0 0,0 0 0,0 0 0,0 0 0,1 1 0,-1-1 0,0 0 0,0 0 0,0 0 0,0 0 0,0 1 0,0-1 0,-1 0 0,1 0 0,0 0 0,0 0 0,0 1 0,0-1 0,0 0 0,0 0 0,0 0 0,0 1 0,1 18 0,0-7 0,5-14-51,-1 0 0,1-1 0,-1 1 0,0-1 0,0-1 0,0 1 0,0-1 0,0 1 0,-1-2 0,0 1 0,7-8 0,-5 6-31,-1 0 0,2 0 0,-1 1-1,0-1 1,11-5 0,-17 11 77,0 0 1,1 0-1,-1 0 0,0 0 1,0 0-1,0 0 1,0 0-1,0 0 0,1 0 1,-1 0-1,0 0 0,0 0 1,0 0-1,0 0 1,0 0-1,1 0 0,-1 0 1,0 0-1,0 0 0,0 0 1,0 0-1,0 0 0,0 1 1,1-1-1,-1 0 1,0 0-1,0 0 0,0 0 1,0 0-1,0 0 0,0 0 1,0 1-1,0-1 1,0 0-1,0 0 0,1 0 1,-1 0-1,0 0 0,0 0 1,0 1-1,0-1 1,0 0-1,0 0 0,0 0 1,0 0-1,0 0 0,0 1 1,0-1-1,0 0 1,0 0-1,0 0 0,0 0 1,-1 0-1,1 1 0,0-1 1,0 0-1,-3 17 26,-7 16 227,-23 62-28,5 2 0,3 1 0,5 1 0,-13 192 0,33-276-220,0-3 0,-1 0 0,0-1 0,-1 1 0,-4 18 0,6-29 0,-1 1 0,1-1 0,-1 1 0,1-1 0,-1 0 0,1 0 0,-1 1 0,0-1 0,1 0 0,-1 0 0,0 0 0,0 0 0,0 1 0,0-1 0,0-1 0,0 1 0,0 0 0,0 0 0,-1 0 0,1 0 0,0-1 0,0 1 0,-1-1 0,1 1 0,0-1 0,-1 1 0,1-1 0,-1 0 0,1 0 0,0 0 0,-1 0 0,1 0 0,-1 0 0,1 0 0,0 0 0,-1 0 0,1-1 0,-1 1 0,1 0 0,0-1 0,-1 1 0,1-1 0,0 0 0,0 1 0,-1-1 0,-1-2 0,-2 0 0,1-1 0,-1 0 0,1 0 0,0-1 0,0 1 0,0-1 0,0 0 0,1 0 0,0-1 0,0 1 0,1 0 0,-1-1 0,1 0 0,0 1 0,-2-12 0,-1-5 0,1 0 0,-2-43 0,6 50 14,-1 0 1,2-1-1,0 1 1,1 0-1,1 0 1,4-15-1,-5 23-45,0 1-1,1 0 0,0-1 1,0 1-1,1 0 0,-1 1 1,1-1-1,0 1 0,1-1 0,0 1 1,-1 1-1,2-1 0,-1 1 1,0 0-1,12-7 0,55-20-5699,-51 23 2515,35-15-8955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2.968"/>
    </inkml:context>
    <inkml:brush xml:id="br0">
      <inkml:brushProperty name="width" value="0.025" units="cm"/>
      <inkml:brushProperty name="height" value="0.025" units="cm"/>
    </inkml:brush>
  </inkml:definitions>
  <inkml:trace contextRef="#ctx0" brushRef="#br0">17 1 7015,'0'0'19794,"1"8"-17541,5 68-1331,-4 0 0,-4 1 0,-16 110 0,16-165-905,0-10-17,0 38 0,2-50 0,0 1 0,0 0 0,1 0 0,-1 0 0,0 0 0,0-1 0,1 1 0,-1 0 0,0 0 0,1-1 0,-1 1 0,1 0 0,-1 0 0,1-1 0,-1 1 0,1-1 0,-1 1 0,1 0 0,0-1 0,-1 1 0,1-1 0,0 1 0,0-1 0,-1 0 0,1 1 0,0-1 0,0 0 0,0 0 0,-1 1 0,1-1 0,0 0 0,0 0 0,0 0 0,0 0 0,0 0 0,-1 0 0,1 0 0,0 0 0,0 0 0,0-1 0,-1 1 0,1 0 0,0-1 0,0 1 0,0 0 0,-1-1 0,1 1 0,1-1 0,8-5 0,0 1 0,0-1 0,-1-1 0,1 0 0,-2 0 0,11-10 0,48-56 0,-58 64 0,21-25 0,-2-1 0,-1 0 0,-1-3 0,-3 0 0,-1-1 0,20-48 0,-38 62-800,-4 24 736,0 1 0,-1 0 0,1-1 0,0 1 0,0-1 0,0 1 0,-1 0 1,1-1-1,0 1 0,0 0 0,-1-1 0,1 1 0,0 0 0,-1 0 0,1-1 0,0 1 0,-1 0 0,1 0 0,-1 0 0,1-1 0,0 1 0,-1 0 0,1 0 0,-1 0 0,1 0 0,-1 0 0,1 0 0,0 0 0,-1 0 0,1 0 0,-1 0 0,-3 1-508,0 0 0,0 0 0,0 0 0,1 1 0,-1-1-1,0 1 1,1 0 0,-1 0 0,-3 3 0,-14 12-5850</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5:23.413"/>
    </inkml:context>
    <inkml:brush xml:id="br0">
      <inkml:brushProperty name="width" value="0.025" units="cm"/>
      <inkml:brushProperty name="height" value="0.025" units="cm"/>
    </inkml:brush>
  </inkml:definitions>
  <inkml:trace contextRef="#ctx0" brushRef="#br0">25 25 20371,'10'-4'1271,"1"0"0,-1 0 0,1 1 0,-1 1-1,16-3 1,-14 4-1013,0 0 0,1 0 0,-1 1 0,0 1-1,0 0 1,0 1 0,0 0 0,13 4 0,-24-6-259,1 0 0,-1 1 1,1-1-1,-1 0 0,0 1 1,1 0-1,-1-1 1,0 1-1,1 0 0,-1-1 1,0 1-1,0 0 0,0 0 1,0 0-1,0 0 0,0 0 1,0 0-1,0 0 1,0 0-1,0 1 0,0-1 1,-1 0-1,1 1 0,0-1 1,-1 0-1,0 1 0,1-1 1,-1 0-1,0 1 1,1-1-1,-1 1 0,0-1 1,0 1-1,0-1 0,0 1 1,0-1-1,-1 1 0,1-1 1,0 0-1,-1 1 1,1-1-1,-1 0 0,1 1 1,-1-1-1,0 0 0,0 2 1,-4 4 39,0-1 0,0 1 1,-1-1-1,1 0 1,-1-1-1,-12 9 0,-43 28 602,42-30-380,0 0 0,1 2-1,0 0 1,1 0-1,-19 24 1,35-37-261,0 0 0,0 0 0,0 0 0,0 0 0,0 0 0,1 0 0,-1 0 0,0 1 0,1-1 0,-1 0 0,1 1 0,-1-1 0,1 0 0,0 1 0,-1-1 0,1 1 0,0-1 0,0 0 0,0 1 0,0-1 0,1 3 0,-1-3 0,1 0 0,0 0 0,-1 0 0,1 0 0,0-1 0,0 1 0,0 0 0,0 0 0,0 0 0,0-1 0,0 1 0,0 0 0,0-1 0,0 1 0,1-1 0,-1 1 0,0-1 0,0 0 0,2 1 0,10 1 0,0-1 0,1-1 0,23-1 0,-18 1 0,12-1-1724,55-8 1,29-16-6761,-31 3-3223</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5:23.738"/>
    </inkml:context>
    <inkml:brush xml:id="br0">
      <inkml:brushProperty name="width" value="0.025" units="cm"/>
      <inkml:brushProperty name="height" value="0.025" units="cm"/>
    </inkml:brush>
  </inkml:definitions>
  <inkml:trace contextRef="#ctx0" brushRef="#br0">191 74 15150,'-13'1'4832,"-5"1"-3283,0 1-1,1 1 1,-33 11 0,45-14-1301,1 0 0,0 1 0,0 0 0,0 0 0,0 0 0,0 0 0,1 1 0,-1-1-1,1 1 1,-1 0 0,1 0 0,0 0 0,0 1 0,0-1 0,1 1 0,-1-1 0,1 1 0,0 0 0,0 0-1,0 0 1,0 0 0,1 0 0,0 1 0,0-1 0,-1 6 0,2-8-242,0 0 0,1 1 0,-1-1 1,1 0-1,-1 0 0,1 0 0,0 0 1,0 1-1,0-1 0,0 0 0,0 0 0,0-1 1,1 1-1,-1 0 0,1 0 0,-1-1 0,1 1 1,0-1-1,-1 1 0,1-1 0,0 0 1,0 1-1,0-1 0,0 0 0,0 0 0,0-1 1,0 1-1,5 1 0,6 1-15,0 0 0,0 0 0,23 1 0,-36-4 9,31 2 0,0 0 0,47-5 0,-71 2 0,1 1 0,0-2 0,-1 1 0,1-1 0,-1 0 0,0-1 0,0 0 0,0 0 0,0 0 0,0-1 0,0 0 0,-1 0 0,0-1 0,0 0 0,10-11 0,-13 13 0,0-1 0,-1 0 0,0 0 0,0 0 0,0 0 0,0 0 0,-1 0 0,1 0 0,-1-1 0,0 1 0,-1 0 0,1-1 0,-1 1 0,0-1 0,0 1 0,0-1 0,0 1 0,-1-1 0,0 1 0,0 0 0,0-1 0,-1 1 0,1 0 0,-1 0 0,0 0 0,-4-7 0,3 6 0,-1 0 0,1 0 0,-1 0 0,0 0 0,0 1 0,-1 0 0,1 0 0,-1 0 0,0 0 0,0 1 0,0 0 0,-1 0 0,1 0 0,-1 1 0,1 0 0,-1 0 0,0 0 0,0 1 0,-6-2 0,8 3-193,0 0-1,0-1 1,0 1-1,0 1 1,0-1 0,0 1-1,0-1 1,0 1-1,0 0 1,0 0-1,1 1 1,-7 2 0,8-2-19,0-1 1,0 1-1,1-1 0,-1 1 1,1 0-1,-1 0 1,1 0-1,-1 0 1,1 0-1,0 0 1,0 0-1,0 0 1,0 0-1,0 0 1,1 1-1,-1-1 1,1 0-1,0 0 0,-1 1 1,1-1-1,0 0 1,0 1-1,1 2 1,2 6-5683,8-2-1729</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5:24.781"/>
    </inkml:context>
    <inkml:brush xml:id="br0">
      <inkml:brushProperty name="width" value="0.025" units="cm"/>
      <inkml:brushProperty name="height" value="0.025" units="cm"/>
    </inkml:brush>
  </inkml:definitions>
  <inkml:trace contextRef="#ctx0" brushRef="#br0">4 5 21076,'0'-4'8520,"0"10"-8168,0 10 609,-1 7 64,-1 1-512,2 2-289,0 2-128,0-3-96,4-2 0,4-5 0,2-5-96,-2-5-1249,3-5-1122,1-3-2241,1-2-1282,5-13-5252</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5:25.140"/>
    </inkml:context>
    <inkml:brush xml:id="br0">
      <inkml:brushProperty name="width" value="0.025" units="cm"/>
      <inkml:brushProperty name="height" value="0.025" units="cm"/>
    </inkml:brush>
  </inkml:definitions>
  <inkml:trace contextRef="#ctx0" brushRef="#br0">184 1 21172,'0'0'2685,"-13"4"-101,2-1-2199,0 1 0,1 0 0,0 1 0,0 0 0,0 1 0,1 0 0,0 0 0,0 1 0,0 0 0,1 1 0,0 0 0,1 0 0,-1 0 0,2 1 0,-8 11 1,11-14-372,0-1 1,0 1 0,1 0 0,-1 0-1,1 1 1,1-1 0,-1 0 0,1 1 0,0-1-1,1 0 1,-1 1 0,1-1 0,1 8-1,0-11-15,0 1-1,0-1 1,0 0-1,0 1 0,1-1 1,-1 0-1,1 0 1,0 0-1,0 0 0,0 0 1,0-1-1,1 1 1,-1-1-1,1 1 1,0-1-1,-1 0 0,1 0 1,0 0-1,0 0 1,0 0-1,0-1 0,1 0 1,-1 1-1,0-1 1,5 1-1,5 1 2,-1-1 0,0 0 0,1-1 0,-1 0 0,22-2 0,-30 1 0,0 0 0,0-1 0,-1 0 0,1 0 0,0 0 0,-1 0 0,1 0 0,-1-1 0,1 0 0,3-2 0,-5 3 0,-1-1 0,0 1 0,1 0 0,-1 0 0,0-1 0,0 1 0,0-1 0,0 1 0,0-1 0,0 1 0,-1-1 0,1 0 0,-1 1 0,1-1 0,-1 0 0,1 0 0,-1 1 0,0-1 0,0 0 0,0 0 0,0 0 0,0-3 0,-1 3 0,-1 0 0,1 0 0,-1 0 0,1 1 0,-1-1 0,1 0 0,-1 0 0,0 1 0,0-1 0,0 1 0,0 0 0,0 0 0,0-1 0,0 1 0,0 1 0,-1-1 0,1 0 0,0 0 0,0 1 0,-1-1 0,1 1 0,-1 0 0,1 0 0,0 0 0,-1 0 0,-2 0 0,1 0 0,0-1 0,0 1 0,-1 0 0,1 0 0,0 1 0,-1-1 0,1 1 0,0 0 0,0 0 0,0 1 0,0-1 0,0 1 0,0-1 0,-5 4 0,9-4-53,-1-1 1,0 1-1,1-1 1,-1 1-1,1-1 0,-1 1 1,1 0-1,-1-1 1,1 1-1,0-1 1,-1 1-1,1 0 0,0 0 1,-1-1-1,1 1 1,0 0-1,0 0 0,0-1 1,0 1-1,0 0 1,0 0-1,0-1 0,0 1 1,0 0-1,0 0 1,0-1-1,0 1 0,0 0 1,1 0-1,-1-1 1,0 1-1,0 0 1,1-1-1,-1 1 0,1 0 1,-1-1-1,1 1 1,-1 0-1,1-1 0,-1 1 1,1-1-1,-1 1 1,1-1-1,0 1 0,-1-1 1,1 0-1,0 1 1,-1-1-1,1 0 0,0 1 1,-1-1-1,1 0 1,0 0-1,0 0 1,-1 0-1,1 0 0,0 0 1,1 0-1,46 6-6332,-48-6 6381,38 0-7827,1-1-2520</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5:25.508"/>
    </inkml:context>
    <inkml:brush xml:id="br0">
      <inkml:brushProperty name="width" value="0.025" units="cm"/>
      <inkml:brushProperty name="height" value="0.025" units="cm"/>
    </inkml:brush>
  </inkml:definitions>
  <inkml:trace contextRef="#ctx0" brushRef="#br0">39 13 12620,'0'0'19154,"-38"50"-18161,58-45-993,13-4 0,6-1 0,4 0 0,-4-1 0,-6-8 0,-7-6-2242,-8-6-5221,-10-1-12108</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5:26.114"/>
    </inkml:context>
    <inkml:brush xml:id="br0">
      <inkml:brushProperty name="width" value="0.025" units="cm"/>
      <inkml:brushProperty name="height" value="0.025" units="cm"/>
    </inkml:brush>
  </inkml:definitions>
  <inkml:trace contextRef="#ctx0" brushRef="#br0">26 22 7783,'9'-3'9641,"-8"3"-9415,17-5 1898,1 0 1,-1 2-1,28-2 0,-43 5-1859,1-1 1,-1 1-1,1 1 0,-1-1 0,0 0 0,1 1 1,-1 0-1,0 0 0,1 0 0,-1 0 0,0 0 1,0 1-1,4 2 0,-5-3-221,-1 1 0,0-1 0,0 0 0,0 1 0,0 0 0,0-1-1,-1 1 1,1-1 0,0 1 0,-1 0 0,1 0 0,-1-1 0,0 1 0,1 0 0,-1 0 0,0 0 0,0-1-1,0 1 1,0 0 0,-1 0 0,1 0 0,0-1 0,-1 1 0,1 0 0,-1-1 0,0 1 0,1 0 0,-2 1-1,-3 5 37,0 0-1,0-1 0,0 0 0,-1 0 0,0 0 0,0 0 0,-1-1 0,1 0 0,-2-1 0,1 1 0,0-1 0,-1-1 0,-13 6 0,9-3 9,1 0 0,0 0 0,0 1-1,0 0 1,-12 13 0,22-20-97,0 0 0,0-1 0,0 1 1,0 0-1,1 0 0,-1-1 0,0 1 0,1 0 0,-1 0 0,0 0 1,1 0-1,-1 0 0,1 0 0,0 0 0,-1 0 0,1 0 1,0 0-1,-1 0 0,1 0 0,0 0 0,0 0 0,0 0 0,0 1 1,0-1-1,0 0 0,0 0 0,1 0 0,-1 0 0,0 0 0,1 0 1,-1 0-1,0 0 0,1 0 0,-1 0 0,1 0 0,0 0 1,-1 0-1,1-1 0,0 1 0,-1 0 0,1 0 0,0 0 0,0-1 1,0 1-1,0-1 0,-1 1 0,1 0 0,0-1 0,0 0 0,0 1 1,0-1-1,0 1 0,0-1 0,1 0 0,-1 0 0,0 0 0,2 0 1,10 3-466,0-1 0,1 0 0,21-1 1,-28-1 52,-1 0 24,29 2-4668,47-6-1,-8-10-2493</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5:26.471"/>
    </inkml:context>
    <inkml:brush xml:id="br0">
      <inkml:brushProperty name="width" value="0.025" units="cm"/>
      <inkml:brushProperty name="height" value="0.025" units="cm"/>
    </inkml:brush>
  </inkml:definitions>
  <inkml:trace contextRef="#ctx0" brushRef="#br0">267 100 7111,'-11'-1'14296,"-75"2"-6720,76 0-7163,-1 0 0,1 1 0,0 0 0,0 1 0,-1 0 0,2 1 0,-13 6 0,14-6-366,1 1 0,-1 0 0,1 0 0,1 1 0,-1 0 0,1 0 1,0 1-1,-8 11 0,13-17-45,0 1 1,0-1-1,0 1 0,1-1 1,-1 1-1,1-1 1,-1 1-1,1-1 0,-1 1 1,1-1-1,0 1 1,0 0-1,0-1 0,0 1 1,0-1-1,0 1 0,0 0 1,0-1-1,1 1 1,0 2-1,0-2-2,1 0 1,-1 0-1,1 0 0,0-1 1,0 1-1,0-1 0,0 1 1,0-1-1,0 1 0,0-1 0,0 0 1,0 0-1,0 0 0,1 0 1,-1-1-1,0 1 0,1-1 1,3 1-1,9 2 0,0-1 0,1 0 0,-1-2 0,0 0 0,1 0 0,-1-1 0,0-1 0,23-6 0,-32 7 0,-1 0 0,1-1 0,-1 0 0,0 0 0,0 0 0,0-1 0,0 0 0,0 0 0,0 0 0,-1 0 0,1-1 0,-1 0 0,0 0 0,0 0 0,0 0 0,-1-1 0,0 1 0,1-1 0,-2 0 0,1 0 0,0 0 0,-1 0 0,0 0 0,-1-1 0,1 1 0,1-8 0,-3 6 0,1 0 0,-1 0 0,0 0 0,-1 0 0,1 0 0,-2 0 0,1 0 0,-1 0 0,0 0 0,0 0 0,-6-12 0,6 17 0,1-1 0,-1 0 0,0 1 0,0 0 0,0-1 0,0 1 0,0 0 0,0 0 0,0 0 0,-1 0 0,1 0 0,-1 0 0,0 1 0,1-1 0,-1 1 0,0 0 0,0 0 0,0 0 0,0 0 0,0 1 0,0-1 0,0 1 0,0-1 0,0 1 0,0 0 0,0 1 0,0-1 0,0 0 0,0 1 0,-4 0 0,6 0-120,-1-1 0,1 1 0,-1 0 0,1 0 1,0 0-1,-1-1 0,1 1 0,0 0 0,0 1 0,0-1 0,-1 0 0,1 0 1,0 0-1,1 1 0,-1-1 0,0 0 0,0 1 0,1-1 0,-1 1 0,0-1 1,1 1-1,-1-1 0,1 1 0,0-1 0,0 1 0,-1 0 0,1-1 0,0 1 1,1-1-1,-1 1 0,0 0 0,0-1 0,1 3 0,0 0-399,-1 0 1,1 0-1,0-1 0,0 1 0,1-1 0,-1 1 1,1-1-1,-1 1 0,1-1 0,0 0 1,0 0-1,1 0 0,4 5 0,10 3-6559</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5:26.815"/>
    </inkml:context>
    <inkml:brush xml:id="br0">
      <inkml:brushProperty name="width" value="0.025" units="cm"/>
      <inkml:brushProperty name="height" value="0.025" units="cm"/>
    </inkml:brush>
  </inkml:definitions>
  <inkml:trace contextRef="#ctx0" brushRef="#br0">42 0 20788,'0'0'11979,"-39"70"-11979,37-45 0,2 0 0,0-1 0,3-1 0,7-3 0,-2-1 0,0-4 0,-4-3 0,-2-4-2338</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5:27.221"/>
    </inkml:context>
    <inkml:brush xml:id="br0">
      <inkml:brushProperty name="width" value="0.025" units="cm"/>
      <inkml:brushProperty name="height" value="0.025" units="cm"/>
    </inkml:brush>
  </inkml:definitions>
  <inkml:trace contextRef="#ctx0" brushRef="#br0">188 32 7559,'0'0'23815,"-9"-6"-22620,-29-16-997,36 21-198,1 1 0,-1-1 0,1 1 0,-1-1 0,1 1 0,-1 0 0,0 0 0,1-1 0,-1 1 0,1 0 0,-1 1 0,1-1 0,-1 0 0,0 0 0,1 1 0,-1-1 0,1 1 0,-1-1 0,1 1 0,0 0 0,-1-1 0,1 1 0,-1 0 0,1 0 0,0 0 0,0 0 0,0 0 0,0 0 0,0 1 0,0-1 0,0 0 0,0 0 0,0 1 0,0-1 0,1 1 0,-2 1 0,1-2 0,1 1 0,-1-1 0,0 0 0,1 1 0,-1-1 0,1 0 0,-1 1 0,1-1 0,0 1 0,-1-1 0,1 0 0,0 1 0,0-1 0,0 1 0,0-1 0,0 1 0,1-1 0,-1 1 0,0-1 0,1 1 0,-1-1 0,1 0 0,-1 1 0,1-1 0,0 0 0,-1 1 0,1-1 0,0 0 0,0 0 0,0 0 0,0 0 0,0 0 0,0 0 0,3 2 0,0-2 0,0 0 0,0 0 0,0 0 0,0 0 0,0-1 0,0 0 0,0 0 0,1 0 0,-1 0 0,0-1 0,0 1 0,0-1 0,0 0 0,0-1 0,0 1 0,0 0 0,0-1 0,0 0 0,6-4 0,35-12 0,-44 18-1,-1 0 1,1 0-1,-1 1 1,0-1-1,1 0 1,-1 1-1,0-1 1,1 0-1,-1 1 1,0-1-1,1 1 1,-1-1-1,0 1 1,0-1-1,0 0 1,1 1-1,-1-1 1,0 1-1,0-1 1,0 1-1,0-1 1,0 1-1,0-1 1,0 1-1,0-1 1,0 1-1,0-1 1,0 1-1,0-1 1,0 1-1,0-1 1,-1 1-1,1-1 1,0 1-1,0-1 1,-1 0-1,1 1 1,-6 20 1,6-21 1,-5 16 7,1-6-7,0 1 0,1 0 1,1 0-1,-3 18 0,5-27-2,0 0 0,0 0-1,0 0 1,0 1 0,0-1 0,0 0 0,1 0 0,-1 0 0,1 0 0,-1 0-1,1 0 1,0 0 0,0 0 0,0 0 0,0-1 0,0 1 0,0 0 0,1 0-1,-1-1 1,0 1 0,1-1 0,0 1 0,-1-1 0,1 0 0,0 0 0,-1 0-1,1 0 1,0 0 0,0 0 0,3 1 0,9 2-55,0-2 1,1 1-1,-1-2 1,0 0-1,26-1 1,-14-1 77,-30 4 10,0 0-1,0 0 1,0 0 0,0 1 0,0-1 0,1 1 0,0 0 0,-4 5 0,4-5-25,-22 27-8,15-17 0,-2 0 0,0-1 0,-18 16 0,25-25 0,-1 0 0,0 0 0,-1 0 0,1-1 0,0 0 0,-1 0 0,0-1 0,0 1 0,0-2 0,0 1 0,-13 1 0,4-2 0,1 0 0,-1-1 0,-21-2 0,33 2 0,0-1 0,0 1 0,0-1 0,0 0 0,0-1 0,0 1 0,0-1 0,1 1 0,-1-1 0,0 0 0,1-1 0,0 1 0,-1 0 0,1-1 0,0 0 0,1 0 0,-1 0 0,-3-5 0,5 8-29,1-1 0,-1 1 0,1 0 0,0-1 0,-1 0-1,1 1 1,0-1 0,0 1 0,-1-1 0,1 1 0,0-1 0,0 1 0,0-1 0,0 0 0,0 1 0,0-1 0,0 1-1,0-1 1,0 0 0,0 1 0,0-1 0,0 1 0,0-1 0,0 0 0,1 1 0,-1-1 0,0 1 0,0-1-1,1 1 1,-1-2 0,13-5-4375,13-1-7907</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07.560"/>
    </inkml:context>
    <inkml:brush xml:id="br0">
      <inkml:brushProperty name="width" value="0.025" units="cm"/>
      <inkml:brushProperty name="height" value="0.025" units="cm"/>
    </inkml:brush>
  </inkml:definitions>
  <inkml:trace contextRef="#ctx0" brushRef="#br0">0 117 13741,'0'0'6951,"13"-1"-6044,479-21 3565,238-21-4075,-594 24-350,-41 5-209,128-3-1,-222 17 151,-1 0 1,1 0-1,-1-1 0,0 1 1,1 0-1,-1 0 0,1 0 1,-1 0-1,1 0 0,-1 0 1,1 0-1,-1 0 0,1 0 1,-1 0-1,1 1 0,-1-1 1,1 0-1,-1 0 0,1 0 1,-1 1-1,0-1 0,1 0 1,-1 0-1,1 1 0,-1-1 1,0 0-1,1 1 0,-1-1 1,0 0-1,1 1 0,-1-1 1,0 1-1,0-1 0,1 0 1,-1 2-1,-11 12-208,-28 11-5311,22-21-2156</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3.295"/>
    </inkml:context>
    <inkml:brush xml:id="br0">
      <inkml:brushProperty name="width" value="0.025" units="cm"/>
      <inkml:brushProperty name="height" value="0.025" units="cm"/>
    </inkml:brush>
  </inkml:definitions>
  <inkml:trace contextRef="#ctx0" brushRef="#br0">0 0 19250,'0'0'11723,"39"53"-9929,-17-49-1794,2-1 0,1-2 0,-3 2 0,-4-2 0,-3-1-3844,-1 0-6854</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08.864"/>
    </inkml:context>
    <inkml:brush xml:id="br0">
      <inkml:brushProperty name="width" value="0.025" units="cm"/>
      <inkml:brushProperty name="height" value="0.025" units="cm"/>
    </inkml:brush>
  </inkml:definitions>
  <inkml:trace contextRef="#ctx0" brushRef="#br0">1 331 13581,'0'0'9892,"13"-3"-7463,12-3-1715,0-2 1,-1-1-1,0-1 1,0-1-1,29-19 1,249-188 85,-269 191-725,-32 26-64,-1 1 1,0-1-1,1 1 0,-1-1 0,0 1 0,1-1 1,-1 1-1,1-1 0,-1 1 0,1 0 1,-1-1-1,1 1 0,-1-1 0,1 1 1,-1 0-1,1 0 0,-1-1 0,1 1 0,0 0 1,-1 0-1,1 0 0,-1 0 0,1-1 1,0 1-1,-1 0 0,1 0 0,-1 0 1,1 0-1,0 1 0,1-1 0,-12 21 408,-36 44 241,39-55-603,-8 10-38,-38 58 242,51-74-309,-1 0-1,1 1 1,0-1-1,0 1 1,0 0-1,1-1 0,-1 1 1,1 0-1,0 0 1,1 0-1,-1 0 1,1 0-1,0 0 1,1 0-1,0 5 1,-1-9-114,1 0 1,-1-1-1,0 1 1,1 0-1,0-1 1,-1 1-1,1 0 1,-1-1-1,1 1 1,0-1-1,-1 1 1,1-1 0,0 1-1,0-1 1,-1 0-1,1 1 1,0-1-1,0 0 1,0 0-1,-1 1 1,1-1-1,0 0 1,0 0-1,0 0 1,0 0-1,0 0 1,26-2-6471,-25 2 5788,23-6-8610</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09.220"/>
    </inkml:context>
    <inkml:brush xml:id="br0">
      <inkml:brushProperty name="width" value="0.025" units="cm"/>
      <inkml:brushProperty name="height" value="0.025" units="cm"/>
    </inkml:brush>
  </inkml:definitions>
  <inkml:trace contextRef="#ctx0" brushRef="#br0">0 304 19506,'0'0'10031,"10"-4"-8595,11-6-1222,0 0 0,-1-2 1,0 0-1,-1-1 0,22-20 0,90-91-1126,-43 39 689,-88 85 219,0 0 0,0 0 0,-1 0 0,1 0 0,0 0 0,0 0 0,0 0 0,0 0 0,1 0 0,-1 0 0,0 1 0,0-1 0,0 0 0,0 0 0,0 0 0,0 0 0,0 0 0,0 0 0,0 0 0,0 0 0,0 0 0,0 0 0,0 0 0,0 0 0,0 1 0,0-1 0,0 0 0,0 0 0,0 0 0,0 0 0,1 0 0,-1 0 0,0 0 0,0 0 0,0 0 0,0 0 0,0 0 0,0 0 0,0 0 0,0 0 0,0 0 0,0 0 0,1 0 0,-1 0 0,0 0 0,0 0 0,0 0 0,0 0 0,0 0 0,0 0 0,0 0 0,-5 16 38,-11 19 188,8-21-187,-11 22 102,-14 37 0,29-61-193,0 0 0,1 0 0,0 0 0,1 0 0,0 0 0,1 1 0,0 19 0,1-31-71,0 1 1,0-1-1,1 0 0,-1 0 0,0 1 1,1-1-1,-1 0 0,1 0 0,-1 0 1,1 0-1,0 1 0,-1-1 1,1 0-1,0 0 0,0 0 0,0-1 1,-1 1-1,1 0 0,0 0 0,0 0 1,1-1-1,-1 1 0,0 0 1,0-1-1,0 1 0,0-1 0,0 1 1,1-1-1,-1 0 0,0 1 0,0-1 1,1 0-1,-1 0 0,0 0 0,3 0 1,1 0-648,1-1 0,0 1 1,-1-1-1,1 0 0,-1-1 1,1 1-1,5-3 1,25-15-5447</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09.672"/>
    </inkml:context>
    <inkml:brush xml:id="br0">
      <inkml:brushProperty name="width" value="0.025" units="cm"/>
      <inkml:brushProperty name="height" value="0.025" units="cm"/>
    </inkml:brush>
  </inkml:definitions>
  <inkml:trace contextRef="#ctx0" brushRef="#br0">202 1 18033,'-11'5'1949,"-4"2"-1201,-48 23 3546,57-27-3689,1 0-1,-1 1 1,1-1 0,-1 1-1,1 1 1,0-1 0,1 1-1,-8 8 1,12-13-594,0 1 0,-1-1 0,1 1 0,0-1 0,-1 0 0,1 1 0,0-1 0,0 1 0,0 0 0,-1-1 0,1 1 0,0-1 0,0 1 0,0-1 0,0 1-1,0-1 1,0 1 0,0-1 0,0 1 0,0 0 0,0-1 0,0 1 0,0-1 0,0 1 0,1-1 0,-1 1 0,0-1 0,0 1 0,1-1 0,-1 1 0,0-1 0,1 1 0,-1 0 0,22 6 166,30-7-59,-49-1-103,6 0-148,-1 0 0,1-1-1,-1-1 1,0 1-1,0-1 1,0-1-1,0 0 1,12-7-1,-16 9 119,0-1 1,0 1-1,-1-1 0,1 0 0,-1 0 0,1 0 0,-1-1 1,0 1-1,0-1 0,-1 0 0,1 0 0,-1 0 0,1 0 1,-1 0-1,-1 0 0,1-1 0,1-7 0,-3 12 31,0 0 0,0 0 0,0-1 0,0 1 0,0 0-1,0 0 1,0-1 0,0 1 0,0 0 0,0 0 0,0 0-1,0-1 1,0 1 0,0 0 0,-1 0 0,1 0 0,0-1 0,0 1-1,0 0 1,0 0 0,-1 0 0,1 0 0,0-1 0,0 1-1,0 0 1,-1 0 0,1 0 0,0 0 0,0 0 0,0 0-1,-1 0 1,1 0 0,0 0 0,0 0 0,-1-1 0,1 1-1,0 0 1,0 0 0,-1 0 0,1 1 0,0-1 0,0 0-1,-1 0 1,1 0 0,0 0 0,0 0 0,0 0 0,-1 0 0,1 0-1,0 0 1,0 0 0,0 1 0,-1-1 0,1 0 0,0 0-1,0 0 1,0 0 0,0 1 0,-1-1 0,1 0 0,-15 11 251,8-3-238,-1 1 0,2 1 1,-1-1-1,1 1 0,1 0 1,0 0-1,0 1 0,1 0 1,0-1-1,1 2 1,0-1-1,1 0 0,0 0 1,1 1-1,0-1 0,1 1 1,0-1-1,1 1 0,4 20 1,-4-29-19,0-1 0,0 1 0,1 0 0,-1 0 0,1-1 0,0 1 0,0-1 0,0 0 0,0 0 0,2 3 0,-2-4 14,0 1 0,-1-1-1,1 1 1,-1-1 0,1 1 0,-1 0-1,0 0 1,0-1 0,0 1-1,0 0 1,0 0 0,0 0-1,0 0 1,-1 0 0,1 0-1,-1 1 1,1 1 0,-2-3-9,1 0 1,-1 0-1,1 0 0,-1 0 1,1 0-1,-1-1 1,0 1-1,1 0 1,-1-1-1,0 1 1,0 0-1,1-1 0,-1 1 1,0-1-1,0 1 1,0-1-1,0 1 1,0-1-1,0 0 1,0 1-1,0-1 0,0 0 1,0 0-1,0 0 1,0 0-1,-1 0 1,-34 4 232,32-4-243,-5 1-6,-66 0 0,70-1 0,-1 0 0,1-1 0,0 0 0,-1 0 0,1-1 0,0 1 0,-1-1 0,1 0 0,0 0 0,1-1 0,-6-3 0,9 6-35,0-1 1,0 0-1,0 1 0,0-1 1,1 0-1,-1 0 0,0 0 0,0 0 1,1 0-1,-1 1 0,1-1 1,-1 0-1,0 0 0,1-1 0,0 1 1,-1 0-1,1 0 0,0 0 1,0 0-1,-1 0 0,1 0 1,0 0-1,0-1 0,0 1 0,0 0 1,0 0-1,1 0 0,-1 0 1,0 0-1,1 0 0,-1-1 1,0 1-1,1 0 0,0-1 1,2-2-777,-1 1 1,1-1-1,0 1 1,0 0-1,0 0 1,0 0-1,7-4 1,19-13-12568</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10.525"/>
    </inkml:context>
    <inkml:brush xml:id="br0">
      <inkml:brushProperty name="width" value="0.025" units="cm"/>
      <inkml:brushProperty name="height" value="0.025" units="cm"/>
    </inkml:brush>
  </inkml:definitions>
  <inkml:trace contextRef="#ctx0" brushRef="#br0">0 106 18385,'0'0'2525,"15"-9"-64,11-6-1635,0 1 0,1 1-1,0 2 1,1 1 0,31-8-1,-38 13-472,0 1-1,0 1 0,0 0 1,0 2-1,24 1 0,-44 0-342,0 0-1,0 0 0,0 0 1,0 0-1,0 1 0,0-1 1,0 0-1,0 1 0,0-1 0,0 0 1,0 1-1,0-1 0,0 1 1,0-1-1,0 1 0,0 0 0,0-1 1,-1 1-1,1 0 0,0 0 1,0-1-1,-1 1 0,1 0 0,-1 0 1,1 0-1,0 0 0,-1 0 1,0 0-1,1 0 0,-1 0 1,0 0-1,1 0 0,-1 0 0,0 0 1,0 0-1,0 0 0,0 0 1,0 0-1,0 1 0,0-1 0,0 0 1,-1 0-1,1 0 0,0 0 1,-1 0-1,1 0 0,0 0 1,-2 1-1,-1 5 126,0-1-1,0 1 1,-1-1 0,0 0 0,0 0-1,-5 6 1,-24 22 221,22-24-293,0 0 1,1 1 0,1 0 0,0 0-1,1 1 1,0 0 0,0 1-1,-7 17 1,15-30-64,0 1 0,0-1 0,0 1 0,0-1 0,0 1 0,0-1 0,0 1 0,0-1 0,0 1 0,0 0 0,0-1 0,0 1 0,0-1 0,0 1 0,1-1 0,-1 1 0,0-1 0,0 1 0,1-1 0,-1 1 0,0-1 0,1 1 0,-1-1 0,0 1 0,1-1 0,-1 0 0,1 1 0,-1-1 0,0 0 0,1 1 0,-1-1 0,1 0 0,-1 0 0,1 1 0,-1-1 0,1 0 0,0 0 0,-1 0 0,1 0 0,-1 0 0,1 0 0,-1 0 0,1 0 0,-1 0 0,2 0 0,30-2 0,-30 2 0,16-4 0,0 0 0,0-1 0,-1-1 0,0-1 0,0-1 0,30-17 0,-9 0 0,58-47 0,-80 60 0,-22 19 0,-17 20 0,21-24 0,-24 43 0,25-44 0,0 1 0,-1-1 0,2 1 0,-1-1 0,0 1 0,0-1 0,1 1 0,-1-1 0,1 1 0,0 0 0,0-1 0,0 1 0,0 0 0,1-1 0,-1 1 0,2 5 0,-1-7 0,0 0 0,1 0 0,-1 0 0,0 0 0,1 0 0,-1-1 0,1 1 0,-1 0 0,1 0 0,-1-1 0,1 1 0,-1-1 0,1 0 0,0 1 0,-1-1 0,1 0 0,-1 0 0,1 0 0,0 0 0,2 0 0,37-5 0,-28 1 0,0 0 0,0-1 0,0 0 0,-1-1 0,0-1 0,0 0 0,20-15 0,71-70 0,-53 44 0,-52 70 0,-17 25 0,15-38 0,-1 0 0,2 1 0,-1-1 0,1 1 0,1 0 0,0 0 0,0 0 0,0 16 0,2-25-87,0 1 0,1 0 0,-1-1 0,1 1 0,0 0 0,-1-1 0,1 1 0,0-1 0,0 1 0,0-1 0,0 1 0,0-1 0,1 0 0,-1 1 0,0-1 0,1 0 0,-1 0 0,0 0 0,1 0 0,-1 0 0,1 0 0,0-1 0,-1 1 0,1 0 0,0-1 0,-1 1 0,1-1 0,0 0 0,0 1 0,-1-1 1,1 0-1,0 0 0,2 0 0,6 0-1415,-1 0 0,1-1 0,0 1 0,-1-2 0,11-2 0,30-15-13595</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11.206"/>
    </inkml:context>
    <inkml:brush xml:id="br0">
      <inkml:brushProperty name="width" value="0.025" units="cm"/>
      <inkml:brushProperty name="height" value="0.025" units="cm"/>
    </inkml:brush>
  </inkml:definitions>
  <inkml:trace contextRef="#ctx0" brushRef="#br0">59 63 10762,'7'-9'5339,"1"-2"-3768,10-14 373,3 8 2388,-21 17-4235,0 0 0,0 0 0,0 0 0,1 0 0,-1 0 0,0 0 0,0 0 0,0 0-1,1 0 1,-1 0 0,0 0 0,0 0 0,1 0 0,-1 0 0,0 0 0,0 0 0,0 0 0,1 0 0,-1 0 0,0 0 0,0 0 0,1 0 0,-1 0 0,0 0-1,0 0 1,0 1 0,0-1 0,1 0 0,-1 0 0,0 0 0,0 0 0,0 0 0,0 1 0,1-1 0,-1 0 0,0 0 0,0 0 0,0 1 0,0-1 0,0 0 0,0 0-1,0 0 1,0 1 0,0-1 0,0 0 0,0 0 0,0 1 0,0-1 0,0 0 0,0 0 0,0 0 0,0 1 0,0-1 0,0 0 0,0 1 0,0 16-92,0-15 481,-3 19-248,-1-1-1,-1 0 0,-1 0 1,0 0-1,-1-1 0,-1 0 1,-13 21-1,10-19-70,1 0-1,1 1 1,1 0 0,0 0-1,-4 28 1,12-49-167,-1 1 0,1-1 0,0 1 0,0 0 0,-1-1 0,1 1 0,0-1 0,1 1 0,-1 0 0,0-1 0,0 1 0,1 0 0,-1-1 0,1 1 0,-1-1 0,1 1 0,0-1 0,-1 1 0,1-1 0,0 0 0,0 1 0,0-1 0,0 0 0,0 0 0,1 0 0,-1 0 0,0 1 0,0-2 0,1 1 0,-1 0 0,1 0 0,-1 0 0,1-1 0,-1 1 0,1 0 0,-1-1 0,1 0 0,-1 1 0,1-1 0,0 0 0,-1 0 0,1 0 0,-1 0 0,1 0 0,0 0 0,-1 0 0,1-1 0,-1 1 0,3-1 0,9-1 0,0-1 0,-1-1 0,1 0 0,-1 0 0,12-7 0,9-5 0,-2-2 0,0 0 0,-1-2 0,-1-2 0,-1 0 0,-1-2 0,0-1 0,-3-1 0,33-44 0,-47 54 0,-10 16 1,1 0 0,-1 0 0,0 0 0,0 0 0,0 0 0,0 0-1,0-1 1,0 1 0,0 0 0,0 0 0,1 0 0,-1 0 0,0-1 0,0 1 0,0 0 0,0 0 0,0 0 0,0 0-1,0-1 1,0 1 0,0 0 0,0 0 0,0 0 0,0-1 0,0 1 0,0 0 0,0 0 0,-1 0 0,1 0 0,0-1-1,0 1 1,0 0 0,0 0 0,0 0 0,0 0 0,0 0 0,0 0 0,-1-1 0,1 1 0,0 0 0,0 0 0,0 0-1,0 0 1,0 0 0,-1 0 0,1 0 0,0 0 0,0 0 0,0-1 0,0 1 0,-1 0 0,1 0 0,0 0 0,0 0-1,0 0 1,0 0 0,-1 0 0,1 0 0,0 0 0,0 0 0,-1 1 0,-8 1-218,-26 16-6686,15-8-1024</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11.560"/>
    </inkml:context>
    <inkml:brush xml:id="br0">
      <inkml:brushProperty name="width" value="0.025" units="cm"/>
      <inkml:brushProperty name="height" value="0.025" units="cm"/>
    </inkml:brush>
  </inkml:definitions>
  <inkml:trace contextRef="#ctx0" brushRef="#br0">3 0 19827,'0'0'6406,"-2"55"-3780,5-41-1280,11 2-353,7-5-577,5-1-288,8-4-256,3-5-1890,4-1-3203,1-1-3299</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11.905"/>
    </inkml:context>
    <inkml:brush xml:id="br0">
      <inkml:brushProperty name="width" value="0.025" units="cm"/>
      <inkml:brushProperty name="height" value="0.025" units="cm"/>
    </inkml:brush>
  </inkml:definitions>
  <inkml:trace contextRef="#ctx0" brushRef="#br0">204 1 13421,'-12'5'6011,"-17"6"-3980,-59 25 3369,79-32-4664,-1 1 0,1 0 0,1 0 0,-1 1 0,1 0-1,-13 12 1,22-17-709,1 0-1,0-1 0,0 1 1,0 0-1,0-1 0,0 0 0,1 1 1,-1-1-1,0 0 0,0 0 1,0 0-1,0 0 0,4-1 1,22-5-68,0 0 1,31-12-1,-38 10-64,0 2 0,1 0-1,-1 2 1,1 0 0,29-1 0,-50 5 117,0 0 1,0 0 0,0 0-1,1 0 1,-1 1-1,0-1 1,0 0-1,0 0 1,0 1 0,0-1-1,0 1 1,0-1-1,0 1 1,0-1-1,0 1 1,0 0-1,0-1 1,0 1 0,-1 0-1,1 0 1,0 0-1,0 0 1,-1-1-1,1 1 1,-1 0 0,1 0-1,-1 0 1,1 0-1,-1 1 1,0-1-1,1 0 1,-1 0-1,0 0 1,0 0 0,0 0-1,1 0 1,-1 0-1,-1 0 1,1 1-1,0-1 1,0 0 0,0 0-1,0 0 1,-2 2-1,2-2 1,0 0-1,-1 1 0,1-1 1,0 0-1,0 0 1,-1 0-1,1 0 1,0 1-1,0-1 0,0 0 1,1 0-1,-1 0 1,0 1-1,0-1 1,1 0-1,-1 0 1,0 0-1,1 0 0,0 0 1,-1 0-1,1 1 1,-1-1-1,1-1 1,0 1-1,0 0 0,0 0 1,-1 0-1,1 0 1,0 0-1,0-1 1,0 1-1,0 0 0,0-1 1,0 1-1,0-1 1,1 1-1,-1-1 1,0 0-1,0 1 0,0-1 1,0 0-1,1 0 1,-1 0-1,0 0 1,2 0-1,17-1-35,0-2 1,-1 0-1,1-1 0,-1-1 1,31-13-1,-31 11-2,0 1-1,0 0 1,1 2 0,-1 0-1,34-2 1,-52 6 26,-1 0 1,0 0 0,1 0-1,-1 0 1,1 0 0,-1 1 0,0-1-1,1 0 1,-1 0 0,0 1-1,1-1 1,-1 0 0,0 0-1,1 1 1,-1-1 0,0 0-1,0 1 1,1-1 0,-1 0-1,0 1 1,0-1 0,0 1 0,1-1-1,-1 0 1,0 1 0,0-1-1,0 1 1,0-1 0,0 0-1,0 1 1,0-1 0,0 1-1,0-1 1,0 0 0,0 1-1,0 0 1,-3 23 139,2-4-56,4-19-85,0 0 0,1 0 0,-1-1 0,1 1 0,-1-1 0,1 0 0,0 0 0,-1 0 0,6-2 0,-5 2 0,15-2-22,1-1 0,-1-1 0,25-9 0,-28 8-23,1 0-1,0 1 1,1 1-1,28-2 1,-46 5 31,0 0-1,0 0 1,1 0-1,-1 0 1,0 0-1,1 0 1,-1 0-1,0 0 1,0 0-1,1 0 1,-1 0 0,0 0-1,0 0 1,1 1-1,-1-1 1,0 0-1,0 0 1,0 0-1,1 0 1,-1 1-1,0-1 1,0 0 0,0 0-1,0 0 1,1 1-1,-1-1 1,0 0-1,0 0 1,0 1-1,0-1 1,0 0-1,0 0 1,0 1 0,0-1-1,0 0 1,0 1-1,0-1 1,0 0-1,0 0 1,0 1-1,0-1 1,0 0-1,0 0 1,0 1-1,0-1 1,-6 19 282,-1 0-3952,7-18 3376,0-1 0,0 0-1,0 1 1,0-1 0,0 0 0,0 1-1,0-1 1,0 0 0,0 0 0,0 1 0,0-1-1,0 0 1,0 1 0,0-1 0,0 0-1,0 1 1,0-1 0,0 0 0,0 0-1,0 1 1,0-1 0,1 0 0,-1 0 0,0 1-1,0-1 1,0 0 0,1 0 0,-1 1-1,0-1 1,0 0 0,1 0 0,-1 0-1,0 1 1,0-1 0,1 0 0,-1 0 0,0 0-1,0 0 1,1 0 0,12 1-8463</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12.386"/>
    </inkml:context>
    <inkml:brush xml:id="br0">
      <inkml:brushProperty name="width" value="0.025" units="cm"/>
      <inkml:brushProperty name="height" value="0.025" units="cm"/>
    </inkml:brush>
  </inkml:definitions>
  <inkml:trace contextRef="#ctx0" brushRef="#br0">83 0 22101,'0'0'5199,"-10"5"-3229,9-4-1779,-46 27 1887,45-27-2040,1 0 1,-1 0-1,1 0 0,-1 0 1,1 0-1,-1 1 1,1-1-1,0 1 0,-1-1 1,1 0-1,0 1 0,0 0 1,0-1-1,0 1 1,1 0-1,-1 0 0,0-1 1,1 1-1,-1 0 0,1 0 1,-1 0-1,1 0 1,0 0-1,0-1 0,0 1 1,0 0-1,0 0 0,1 0 1,-1 0-1,0 0 1,2 2-1,-1-2-38,1-1 0,0 0 0,-1 0 0,1 0 0,0 0 0,0 0 0,0 0 0,0-1 0,0 1 0,0-1 0,0 1 0,0-1 0,0 0 0,0 1 0,0-1 0,0 0 0,3-1 0,40-2 0,-30 0-96,1 0 1,-1-1-1,20-9 1,-23 8 37,1 1-1,-1 0 1,1 0 0,-1 2 0,26-3 0,-38 8 126,0 0 0,0-1 0,0 1 1,0 0-1,-1 0 0,1 0 1,-1 0-1,1 0 0,-3 4 0,2-3-19,1-3-49,0 0 0,0 0 0,0 0 0,0-1 0,0 1 0,0 0 0,0 0 0,0 0 0,0 0 0,1 0 0,-1-1 0,0 1 0,1 0 0,-1 0 0,0-1 0,1 1 0,-1 0 0,1 0 0,-1-1 0,1 1 0,0 0 0,-1-1 0,1 1 0,-1-1 0,1 1 0,0-1 0,0 1 0,-1-1 0,1 0 0,0 1 0,1-1 0,36 6 0,-21-7 0,-1 0 0,29-8 0,126-44 0,-171 53 0,0 1 0,0-1 0,-1 0 0,1 0 0,0 1 0,0-1 0,0 0 0,0 0 0,0 0 0,0 1 0,0-1 0,0 0 0,0 0 0,0 1 0,0-1 0,0 0 0,0 0 0,0 1 0,0-1 0,0 0 0,0 0 0,0 1 0,0-1 0,0 0 0,0 0 0,0 1 0,0-1 0,1 0 0,-1 0 0,0 0 0,0 1 0,0-1 0,0 0 0,1 0 0,-1 0 0,0 0 0,0 1 0,0-1 0,1 0 0,-1 0 0,0 0 0,0 0 0,0 0 0,1 0 0,-1 0 0,0 0 0,0 1 0,1-1 0,-1 0 0,0 0 0,0 0 0,1 0 0,-1 0 0,0 0 0,0 0 0,1-1 0,-1 1 0,0 0 0,0 0 0,1 0 0,-1 0 0,0 0 0,0 0 0,0 0 0,1 0 0,-1-1 0,0 1 0,0 0 0,-7 10 0,5-8-48,0 1 0,0 0 0,1 0 0,-1 0 0,1 0 0,-1 0 0,1 0 0,0 0 0,-1 4 0,2-6-5,0 0 1,0 0 0,0 0 0,0 0 0,1-1 0,-1 1 0,0 0 0,0 0 0,0 0 0,1-1 0,-1 1 0,1 0 0,-1-1 0,0 1 0,1 0 0,-1-1 0,1 1 0,-1 0 0,1-1 0,0 1 0,-1-1-1,1 1 1,0-1 0,-1 1 0,1-1 0,0 1 0,-1-1 0,1 0 0,0 0 0,0 1 0,0-1 0,-1 0 0,1 0 0,0 0 0,0 0 0,0 0 0,-1 0 0,1 0 0,2 0 0,50 0-10481,-19-4 1559</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12.900"/>
    </inkml:context>
    <inkml:brush xml:id="br0">
      <inkml:brushProperty name="width" value="0.025" units="cm"/>
      <inkml:brushProperty name="height" value="0.025" units="cm"/>
    </inkml:brush>
  </inkml:definitions>
  <inkml:trace contextRef="#ctx0" brushRef="#br0">8 96 11499,'0'0'19506,"10"2"-18011,-1-1-1458,-1 0 0,1 0 0,0-1 0,-1 0 0,1-1 1,0 0-1,-1-1 0,12-3 0,-16 5-39,-1-1-1,0 0 1,0 0 0,1 0 0,-1-1-1,0 1 1,0-1 0,-1 1 0,1-1 0,0 0-1,0 0 1,-1-1 0,1 1 0,-1 0-1,0-1 1,0 0 0,0 1 0,0-1 0,0 0-1,-1 0 1,1 0 0,-1 0 0,1 0-1,-1 0 1,0 0 0,-1-1 0,1 1-1,0 0 1,-1-4 0,0 6 2,0 0 0,0 0 0,0 1 0,0-1 0,0 0 0,0 0 0,0 1 0,-1-1 0,1 0 0,0 1 0,-1-1 0,1 0 0,0 0 0,-1 1 0,1-1 0,-1 1 0,1-1 0,-1 0 0,1 1 0,-1-1 0,1 1 0,-1 0 0,0-1 0,1 1 0,-1-1 0,0 1 0,1 0 0,-2-1 0,-26 0 0,21 2 0,1 0 0,-1 1 0,1 0 0,0 0 0,0 1 0,-10 4 0,7 0 0,0 1 0,0 0 0,1 0 0,-14 17 0,20-23 0,0 1 0,0-1 0,1 0 0,-1 1 0,0 0 0,1-1 0,0 1 0,0 0 0,-1-1 0,2 1 0,-1 0 0,0 0 0,0 0 0,1 0 0,0 0 0,0 0 0,-1 0 0,2 0 0,-1 0 0,0 0 0,1 0 0,-1 0 0,1 0 0,1 3 0,-1-4 0,1 0 0,0-1 0,-1 1 0,1-1 0,0 0 0,-1 1 0,1-1 0,0 0 0,0 0 0,0 0 0,0-1 0,0 1 0,0 0 0,0-1 0,1 1 0,-1-1 0,0 0 0,4 1 0,47-1 0,-39-1 0,6-1-206,1-1 0,-2-1 0,1 0-1,0-2 1,19-8 0,-18 7 98,0 0-1,0 1 1,40-5-1,-60 11 142,0 0 0,0 0 0,-1 1 1,1-1-1,0 0 0,0 1 0,-1-1 0,1 0 0,0 1 0,-1-1 0,1 1 0,0-1 0,-1 1 1,1 0-1,-1-1 0,1 1 0,-1-1 0,1 1 0,-1 0 0,0-1 0,1 1 0,-1 0 1,0 0-1,1-1 0,-1 1 0,0 0 0,0 0 0,0 0 0,1-1 0,-1 1 0,0 0 0,0 0 1,-1 1-1,1 0-10,1-1 1,-1 1 0,0-1 0,0 1-1,1 0 1,-1-1 0,1 1-1,0-1 1,-1 1 0,1-1-1,0 1 1,0-1 0,0 0 0,0 1-1,0-1 1,0 0 0,0 0-1,0 0 1,0 0 0,1 0 0,-1 0-1,3 1 1,9 2-113,1 0 0,0-2 0,0 0 0,0 0 0,0-1 0,21-2 0,90-13-1361,-78 8 752,-41 5 211,28 0-538,-28 8 1703,-13 10 397,-10 7-858,-11 16-43,18-9-5722,10-24-4318</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10.161"/>
    </inkml:context>
    <inkml:brush xml:id="br0">
      <inkml:brushProperty name="width" value="0.025" units="cm"/>
      <inkml:brushProperty name="height" value="0.025" units="cm"/>
    </inkml:brush>
  </inkml:definitions>
  <inkml:trace contextRef="#ctx0" brushRef="#br0">1312 233 12107,'-3'-14'1527,"1"5"-1469,0 0 0,-1-1 0,0 1 0,-1 1 0,0-1 0,-1 0 0,0 1 0,0 0 0,0 0 0,-1 1 0,0-1 0,-1 1 0,0 0 0,-12-9 0,3 5 180,1 0 0,-1 2 0,-1 0 0,0 1 0,0 0 0,0 2-1,-1 0 1,0 1 0,0 0 0,0 2 0,-1 0 0,1 1 0,-1 1-1,-20 1 1,15 2-82,0 2 1,-1 0-1,1 1 0,1 1 0,-1 1 0,1 1 0,1 2 0,0 0 0,0 1 0,-28 20 0,-1 5-69,2 3-1,2 2 1,2 2-1,1 2 1,3 2-1,1 1 1,3 2-1,2 2 0,2 1 1,3 2-1,2 1 1,-38 108-1,38-75 211,4 1 1,3 1-1,5 1 0,3 0 1,5 1-1,4 0 0,15 184 0,-6-225-489,3-1 0,2 0 0,2 0 0,2-1-1,3-1 1,1 0 0,3-2 0,1 0 0,3-1 0,2-1-1,1-2 1,3-1 0,1-1 0,2-2 0,2-1-1,42 35 1,-67-64 71,1-1 0,-1 0 0,1-1 0,0 0 0,1-1-1,0 0 1,0-1 0,19 5 0,-23-8 63,-1 0 0,1-1 0,0 0 0,0-1 0,0 0 0,0 0 1,0-1-1,0 0 0,0-1 0,-1 0 0,1 0 0,0-1 0,-1 0 0,12-6 0,2-4 143,-1 0 0,0-2 0,-1-1 0,0-1 0,-2 0 0,18-21 0,97-128 1288,-119 148-1243,99-137 1113,138-252 1,-200 308-1136,-4-2 0,-5-1 0,-4-2 0,25-116 0,-52 172-94,-2-1 1,-2-1-1,-3 1 0,-2-1 1,-4-62-1,-1 90-7,0-1 0,-1 1-1,-2 0 1,0 1-1,-18-41 1,18 49 6,-1 0-1,-1 1 0,0-1 1,-1 2-1,0-1 1,-1 1-1,0 0 1,-1 1-1,-23-17 1,25 21-28,-1 1 1,0 0 0,-1 0-1,1 1 1,-1 0-1,0 1 1,0 0-1,0 1 1,0 0-1,-13 0 1,-10 1-1885,0 1 0,-35 6 0,-1 4-6173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4.094"/>
    </inkml:context>
    <inkml:brush xml:id="br0">
      <inkml:brushProperty name="width" value="0.025" units="cm"/>
      <inkml:brushProperty name="height" value="0.025" units="cm"/>
    </inkml:brush>
  </inkml:definitions>
  <inkml:trace contextRef="#ctx0" brushRef="#br0">172 320 13901,'0'0'11264,"-9"-8"-9112,4 3-1976,0 1 0,0-1 0,0 1 0,-1 1 0,0-1 0,0 1 0,0 0 0,-7-3 0,10 6-154,1-1 1,-1 0 0,0 1-1,1 0 1,-1-1-1,0 1 1,1 0 0,-1 1-1,1-1 1,-1 0 0,0 1-1,1-1 1,-1 1 0,1 0-1,-1 0 1,1 0 0,-1 0-1,1 1 1,0-1 0,0 0-1,-1 1 1,1 0-1,0-1 1,0 1 0,1 0-1,-1 0 1,0 0 0,1 0-1,-3 4 1,-1 3-42,0 0 1,0 0-1,1 1 0,1-1 0,-5 18 1,7-23 18,0 0 0,0 0 0,1 0 0,0 0 0,0 1 0,0-1 0,1 7 0,-1-10 1,1 1-1,-1-1 0,0 0 0,1 0 0,-1 1 1,1-1-1,0 0 0,-1 0 0,1 0 0,0 0 1,0 1-1,-1-1 0,1-1 0,0 1 0,0 0 1,0 0-1,0 0 0,0 0 0,1-1 0,-1 1 1,0 0-1,0-1 0,2 1 0,5 1 21,0 0 0,1 0 0,-1-1 0,0-1 0,1 1-1,-1-1 1,1-1 0,-1 0 0,0 0 0,1 0 0,-1-1 0,0 0-1,0-1 1,0 0 0,0 0 0,11-7 0,10-7 48,-1-2 0,48-40 0,-24 18-1,-52 41-83,1 1-1,-1-1 1,0 1-1,1-1 1,-1 1-1,1-1 1,-1 1-1,0-1 0,1 1 1,-1 0-1,0-1 1,1 1-1,-1-1 1,0 1-1,0 0 1,0-1-1,0 1 1,0 0-1,1-1 1,-1 1-1,0 0 1,-1-1-1,1 1 1,0 0-1,0-1 1,0 1-1,0 0 1,0-1-1,-1 1 1,1 0-1,-3 29 54,-3 50 464,6-79-469,0-1-1,0 1 1,0-1 0,0 1 0,0-1-1,0 1 1,0-1 0,0 1 0,1 0-1,-1-1 1,0 1 0,0-1-1,0 0 1,1 1 0,-1-1 0,0 1-1,1-1 1,-1 1 0,0-1 0,1 0-1,-1 1 1,1-1 0,-1 0 0,1 1-1,-1-1 1,0 0 0,1 0 0,-1 1-1,1-1 1,-1 0 0,2 0-1,21-1 797,22-15-137,12-19-664,-45 26-72,0 1 1,0 0-1,1 1 1,0 0-1,0 1 1,1 0 0,0 2-1,27-7 1,-41 11 25,1 0-1,0 0 1,0 0 0,0 0 0,0 0 0,-1 0 0,1 1 0,0-1 0,0 0 0,0 1 0,-1-1 0,1 0 0,0 1 0,0-1 0,-1 1 0,1-1 0,0 1 0,-1-1-1,1 1 1,-1 0 0,1-1 0,-1 1 0,1 0 0,-1-1 0,1 1 0,0 2 0,8 27-51,-8-26 62,-1-1-1,0 0 1,1-1 0,0 1-1,0 0 1,-1 0 0,2 0-1,-1 0 1,0 0 0,1-1-1,-1 1 1,1-1 0,0 1-1,0-1 1,0 0 0,0 1-1,4 2 1,-1-4-238,0 1 0,0-2 0,0 1 0,0 0 0,0-1-1,0 0 1,0 0 0,0 0 0,0-1 0,0 0 0,0 0 0,0 0 0,0 0 0,0-1 0,-1 0 0,1 0 0,0 0-1,-1 0 1,7-6 0,6-3-1320,-1 0 0,-1-1 0,24-25-1,-23 19 307,-1 0 0,-1-1-1,0-1 1,-2 0 0,0 0 0,15-41-1,-14 26 1176,15-61-1,-27 88 5284,-4 11-1967,-11 27-896,-14 51-1791,19-46-82,2 0 1,1 0-1,0 41 0,5-58-502,2 0-1,0 0 0,5 21 0,-4-28-462,1-1-1,0-1 0,0 1 0,1 0 0,1-1 0,7 14 0,-11-21-183,4 4-161,-2-4-3823</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30.356"/>
    </inkml:context>
    <inkml:brush xml:id="br0">
      <inkml:brushProperty name="width" value="0.025" units="cm"/>
      <inkml:brushProperty name="height" value="0.025" units="cm"/>
    </inkml:brush>
  </inkml:definitions>
  <inkml:trace contextRef="#ctx0" brushRef="#br0">150 57 3299,'0'0'23574,"1"-5"-21225,6-22 764,-9 27-3080,0 0 0,0 0 0,0 1 1,0-1-1,0 1 0,0-1 0,0 1 1,1 0-1,-1 0 0,0 0 0,0 0 1,-2 2-1,-58 53-33,97-75 0,-9-9-132,-20 21 64,0 1 0,0 0 0,0 0 0,0 0 1,12-7-1,-18 14 32,1 0 0,0-1 0,-1 1 0,1 0-1,-1 0 1,1 0 0,-1-1 0,1 1 0,-1 0 0,0 0 0,1 0 0,-1 0 0,0 0 0,0 0 0,0 0 0,0 0-1,0 0 1,0-1 0,0 1 0,0 0 0,0 0 0,0 0 0,0 0 0,-1 1 0,1 1-50,-3 61-36,-23 118 1,4-39 1074,22-140-930,0 0 1,0-1-1,0 1 0,-1 0 0,0 0 0,1 0 0,-1-1 0,0 1 1,0 0-1,0-1 0,-1 1 0,1-1 0,-1 0 0,1 1 1,-1-1-1,0 0 0,0 0 0,0 0 0,0 0 0,0 0 0,0 0 1,-3 1-1,2-2-11,1-1-1,-1 0 1,0 1 0,1-1 0,-1 0 0,0 0 0,1 0-1,-1-1 1,1 1 0,-1-1 0,0 1 0,1-1 0,-1 0 0,1 0-1,-1 0 1,1 0 0,0-1 0,-1 1 0,1-1 0,0 1-1,0-1 1,0 0 0,-3-2 0,2 1-12,0 0 0,0 0 0,-1 0 0,2 0 0,-1-1 0,0 1 0,1-1 0,0 1 0,-1-1 0,1 0 0,1 0 0,-1 0 0,1 0 0,-1 0 0,1 0 0,0-6 0,1 7 0,0-1 0,0 1 0,1-1 0,-1 1 0,1 0 0,0-1 0,0 1 0,0 0 0,1-1 0,-1 1 0,1 0 0,0 0 0,-1 0 0,1 0 0,1 1 0,-1-1 0,0 1 0,1-1 0,-1 1 0,5-3 0,24-20-1792,15-12-6650,-18 13-3009</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30.679"/>
    </inkml:context>
    <inkml:brush xml:id="br0">
      <inkml:brushProperty name="width" value="0.025" units="cm"/>
      <inkml:brushProperty name="height" value="0.025" units="cm"/>
    </inkml:brush>
  </inkml:definitions>
  <inkml:trace contextRef="#ctx0" brushRef="#br0">0 117 21044,'0'0'9492,"10"-9"-9348,-2 3-51,1-1 1,0 0 0,-1-1 0,0 0 1,0 0-1,0-1 0,-1 0 1,-1 0-1,0-1 0,9-16 0,-27 131 958,-4 3-6357,4-18-2827</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31.224"/>
    </inkml:context>
    <inkml:brush xml:id="br0">
      <inkml:brushProperty name="width" value="0.025" units="cm"/>
      <inkml:brushProperty name="height" value="0.025" units="cm"/>
    </inkml:brush>
  </inkml:definitions>
  <inkml:trace contextRef="#ctx0" brushRef="#br0">122 86 18546,'0'0'3865,"6"-9"-299,28-49 945,-34 58-4483,1-1 1,-1 1-1,0 0 1,1-1-1,-1 1 1,0 0-1,0 0 1,1-1-1,-1 1 1,0-1-1,0 1 1,1 0 0,-1-1-1,0 1 1,0 0-1,0-1 1,0 1-1,1-1 1,-1 1-1,0-1 1,0 1-1,0 0 1,0-1 0,0 1-1,0-1 1,0 1-1,0-1 1,0 1-1,-1-1 1,1 1-1,0 0 1,0-1-1,0 1 1,0-1 0,-1 1-1,1 0 1,0-1-1,0 1 1,-1 0-1,1-1 1,0 1-1,-1 0 1,1-1-1,0 1 1,-1 0 0,1 0-1,0-1 1,-1 1-1,1 0 1,0 0-1,-1 0 1,1 0-1,-1-1 1,1 1-1,-1 0 1,1 0 0,0 0-1,-1 0 1,1 0-1,-1 0 1,1 0-1,-1 0 1,1 0-1,0 0 1,-2 1-1,-28 12-177,22-6 156,0 0 0,0 0 0,0 1 0,1 1 0,0-1 0,1 1 0,0 0-1,1 1 1,-1-1 0,2 1 0,-1 0 0,1 1 0,-4 18 0,8-29-7,0 0 0,0 1 0,0-1 0,0 1 0,-1-1 0,1 0 1,0 1-1,0-1 0,0 1 0,0-1 0,1 0 0,-1 1 0,0-1 1,0 1-1,0-1 0,0 0 0,0 1 0,0-1 0,1 1 0,-1-1 0,0 0 1,0 1-1,0-1 0,1 0 0,-1 0 0,0 1 0,1-1 0,-1 0 1,0 1-1,0-1 0,1 0 0,-1 0 0,1 0 0,-1 1 0,0-1 1,1 0-1,-1 0 0,0 0 0,1 0 0,0 0 0,20-6 8,18-19-43,-25 10-79,-12 12 78,0 0 0,1 0 0,-1 1 0,1-1 0,-1 1 0,1-1 0,0 1 0,0 0 0,0 0 0,0 1 0,0-1 0,5-1 0,-7 3 0,-1 1-1,1 0 1,0 0-1,0 0 1,0 0-1,-1 0 1,1 0-1,-1 0 1,1 0-1,-1 1 1,1-1-1,-1 0 1,1 0-1,-1 0 1,0 0-1,0 1 1,0-1-1,0 0 1,0 0-1,0 1 1,0-1-1,0 0 1,0 0-1,0 0 0,-1 3 1,1 1 8,1 43 35,-1 52-259,-1-90 427,0-1 0,0 0 0,-1 0 0,0 0 0,-1 0 0,0-1 0,0 1 0,-6 10 0,7-17-159,0 0 1,1 0 0,-1 0 0,0 0 0,0 0 0,0-1-1,-1 1 1,1-1 0,0 0 0,0 1 0,-1-1-1,1 0 1,-1 0 0,1-1 0,-1 1 0,0-1-1,1 1 1,-1-1 0,1 0 0,-1 1 0,0-1-1,1-1 1,-1 1 0,0 0 0,1-1 0,-1 1-1,1-1 1,-1 0 0,1 0 0,-1 0 0,-2-2 0,1 2-10,0 0 0,1-1 1,-1 0-1,1 0 0,0 0 1,-1 0-1,1 0 0,0-1 1,0 0-1,1 1 0,-1-1 1,0 0-1,1 0 0,0 0 1,0-1-1,0 1 0,0 0 1,0-1-1,1 1 0,-1-1 1,0-4-1,2 6-62,0 0 1,0 0-1,0 0 1,1 0-1,-1 0 0,1 0 1,-1 1-1,1-1 0,0 0 1,0 0-1,-1 0 1,1 1-1,0-1 0,1 1 1,-1-1-1,0 0 0,0 1 1,1 0-1,-1-1 1,1 1-1,-1 0 0,1 0 1,-1 0-1,3-1 0,52-23-3442,-27 14 892,5-4-4629</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31.568"/>
    </inkml:context>
    <inkml:brush xml:id="br0">
      <inkml:brushProperty name="width" value="0.025" units="cm"/>
      <inkml:brushProperty name="height" value="0.025" units="cm"/>
    </inkml:brush>
  </inkml:definitions>
  <inkml:trace contextRef="#ctx0" brushRef="#br0">10 1 16528,'0'0'13613,"9"0"-13240,28 1-245,-36 0-124,0-1-1,0 0 0,0 1 0,0 0 1,0-1-1,0 1 0,0-1 0,0 1 1,0 0-1,0 0 0,0 0 0,0-1 1,0 1-1,-1 0 0,1 0 0,0 0 1,-1 0-1,1 0 0,-1 0 0,1 1 1,-1-1-1,1 0 0,-1 0 0,0 0 1,1 0-1,-1 1 0,0-1 0,0 0 1,0 0-1,0 0 0,0 2 0,-7 34 475,3-31-357,0 0-1,0-1 0,0 1 1,0-1-1,-7 6 1,7-8-53,0 1 0,0-1 1,1 1-1,0 0 0,0 0 1,0 0-1,0 1 1,1-1-1,-1 0 0,1 1 1,-2 6-1,5-10-81,-1 0 1,1 0-1,0-1 0,0 1 0,-1 0 1,1 0-1,0-1 0,0 1 1,0 0-1,0-1 0,0 1 1,0-1-1,0 1 0,0-1 0,0 0 1,0 1-1,0-1 0,0 0 1,0 0-1,0 0 0,0 0 1,0 0-1,0 0 0,0 0 0,0 0 1,0 0-1,0 0 0,0-1 1,0 1-1,2-1 0,39-6-2118,-18-4-3021,-3-3-3378</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32.114"/>
    </inkml:context>
    <inkml:brush xml:id="br0">
      <inkml:brushProperty name="width" value="0.025" units="cm"/>
      <inkml:brushProperty name="height" value="0.025" units="cm"/>
    </inkml:brush>
  </inkml:definitions>
  <inkml:trace contextRef="#ctx0" brushRef="#br0">189 98 20499,'0'-10'5083,"1"-31"-802,-1 39-4223,1 0-1,-1 1 1,0-1 0,0 0 0,0 1-1,0-1 1,-1 0 0,1 1-1,0-1 1,-1 0 0,1 1 0,-1-1-1,0 1 1,1-1 0,-1 1-1,0-1 1,0 1 0,0-1 0,0 1-1,0 0 1,0-1 0,0 1 0,-1 0-1,1 0 1,0 0 0,-1 0-1,1 0 1,-1 0 0,1 1 0,-1-1-1,1 0 1,-1 1 0,0-1-1,1 1 1,-1 0 0,1-1 0,-1 1-1,0 0 1,-2 0 0,0 0-25,1 1 0,0-1 0,-1 1 0,1 0 0,0 0 0,-1 0 0,1 0 0,0 0 0,0 1 0,0-1 1,0 1-1,0 0 0,1 0 0,-1 0 0,0 1 0,1-1 0,-4 4 0,1 3-33,0 1 0,0 0 0,1 0 0,0 0 0,1 0 0,0 0 0,0 1 0,1 0 0,1-1 0,0 1 0,0 0 0,2 15 0,-2-25 0,1 0 0,0 1 0,0-1 0,1 0 0,-1 0 0,0 0 0,0 1 0,1-1 0,-1 0 0,0 0 0,1 0 0,-1 0 0,1 0 0,-1 0 0,1 0 0,0 0 0,0 0 0,-1 0 0,1 0 0,0 0 0,0 0 0,0-1 0,0 1 0,0 0 0,0 0 0,1 0 0,0-1 0,0 1 0,0-1 0,0 0 0,0 0 0,0 0 0,0 0 0,0 0 0,0-1 0,0 1 0,0-1 0,0 1 0,0-1 0,0 1 0,2-2 0,4-2 0,-1 0 0,0 0 0,0-1 0,0 0 0,-1 0 0,9-8 0,21-37 0,-32 61-93,-4 8-49,-14 59 183,5-34 56,-3 53 0,12-89-97,0 0 0,-1-1 0,0 1 0,0 0 0,-1-1 0,0 1 0,-5 10 0,6-16 0,0 0 0,-1 1 0,0-1 0,0 0 0,0 0 0,0 0 0,0 0 0,0-1 0,0 1 0,0 0 0,-1-1 0,1 0 0,-1 1 0,1-1 0,-1 0 0,1 0 0,-1 0 0,0-1 0,1 1 0,-1-1 0,0 1 0,0-1 0,-5 0 0,4 0 0,0 0 0,0 0 0,0 0 0,-1-1 0,1 1 0,0-1 0,0 0 0,0-1 0,0 1 0,0 0 0,0-1 0,1 0 0,-1 0 0,0 0 0,1-1 0,-5-3 0,6 4 0,0-1 0,0 1 0,0-1 0,0 1 0,1-1 0,-1 1 0,1-1 0,0 0 0,0 0 0,0 0 0,0 0 0,0 0 0,1 0 0,-1 0 0,1 0 0,0 0 0,0 0 0,0 0 0,0 0 0,1 0 0,-1 0 0,1 0 0,1-5 0,0 4-4,0 0 0,0 0 0,0 1 0,0-1-1,1 1 1,-1 0 0,1-1 0,0 1 0,0 0 0,0 1 0,0-1 0,6-4-1,52-28-1013,-36 21-206,6-5-5016,-2-1-3449</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32.530"/>
    </inkml:context>
    <inkml:brush xml:id="br0">
      <inkml:brushProperty name="width" value="0.025" units="cm"/>
      <inkml:brushProperty name="height" value="0.025" units="cm"/>
    </inkml:brush>
  </inkml:definitions>
  <inkml:trace contextRef="#ctx0" brushRef="#br0">111 14 17681,'0'0'8696,"9"-2"-5600,28-8-1505,-36 10-1573,-1 0 1,1 0-1,0-1 0,-1 1 1,1 0-1,0 0 0,-1 0 1,1 0-1,0 0 0,-1 0 0,1 0 1,0 0-1,-1 0 0,1 0 1,0 1-1,-1-1 0,1 0 1,-1 0-1,1 1 0,0-1 1,-1 0-1,1 1 0,-1-1 0,1 1 1,-1-1-1,1 0 0,-1 1 1,1-1-1,-1 1 0,0-1 1,1 2-1,1 23 532,-17 23 17,-3-22-567,-1 0 0,-25 27 0,99-84-112,-52 29 89,1 1 1,-1-1 0,1 1-1,0 0 1,-1 1-1,1-1 1,0 0 0,0 1-1,-1 0 1,1 0-1,0 0 1,0 0-1,0 1 1,6 1 0,-9-1 25,1 1 1,0-1 0,-1 0 0,0 0-1,1 1 1,-1-1 0,0 1-1,1-1 1,-1 1 0,0 0 0,0 0-1,-1-1 1,1 1 0,0 0 0,0 0-1,-1 0 1,1 0 0,-1 0 0,0 0-1,0 0 1,1 0 0,-1 0 0,0-1-1,-1 1 1,1 0 0,0 0-1,0 0 1,-1 0 0,0 3 0,0 0 29,0 0 1,-1 1 0,1-1-1,-1 0 1,0 0-1,0 0 1,-1 0 0,1 0-1,-7 7 1,4-7-58,-1-1-1,1 1 1,-1-2-1,0 1 1,0-1-1,-1 0 1,1 0 0,-1 0-1,1-1 1,-1 0-1,0 0 1,-8 0-1,-11 2-1679,-50-1 0,84-3-6934</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35.438"/>
    </inkml:context>
    <inkml:brush xml:id="br0">
      <inkml:brushProperty name="width" value="0.025" units="cm"/>
      <inkml:brushProperty name="height" value="0.025" units="cm"/>
    </inkml:brush>
  </inkml:definitions>
  <inkml:trace contextRef="#ctx0" brushRef="#br0">1 333 17424,'0'0'10234,"8"-2"-8291,3-1-1753,1-1-1,-1 0 1,0-1-1,-1 0 1,1-1-1,-1 0 1,0-1-1,-1 0 0,12-11 1,84-87 1052,-91 90-1213,105-131-29,-128 161 0,-44 88 0,47-90 0,1 0 0,0 0 0,1 0 0,1 1 0,0-1 0,-1 17 0,4-29-70,0 1-1,-1-1 1,1 0 0,0 0 0,0 1-1,1-1 1,-1 0 0,0 1 0,0-1-1,1 0 1,-1 0 0,1 1 0,-1-1-1,1 0 1,-1 0 0,1 0 0,0 0-1,0 1 1,-1-1 0,1 0 0,0 0-1,0-1 1,0 1 0,0 0 0,0 0-1,0 0 1,0-1 0,1 1 0,-1 0-1,0-1 1,0 1 0,0-1 0,1 0-1,-1 1 1,0-1 0,1 0 0,-1 0-1,0 0 1,0 0 0,1 0 0,-1 0-1,0 0 1,1 0 0,-1 0 0,0-1-1,2 1 1,6-2-958,0 0 0,-1-1 0,0 0 0,1 0 0,13-7 0,22-15-5987,1-4-3405</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35.825"/>
    </inkml:context>
    <inkml:brush xml:id="br0">
      <inkml:brushProperty name="width" value="0.025" units="cm"/>
      <inkml:brushProperty name="height" value="0.025" units="cm"/>
    </inkml:brush>
  </inkml:definitions>
  <inkml:trace contextRef="#ctx0" brushRef="#br0">99 0 18546,'0'0'2461,"-10"7"-193,0 0-1715,0 1 0,0 0-1,0 1 1,-14 17 0,22-24-446,-1 1 1,1 0 0,0 0-1,-1 0 1,2 1 0,-1-1-1,0 0 1,1 1 0,-1-1-1,1 1 1,0 0 0,0-1-1,1 1 1,-1 0 0,1-1-1,-1 1 1,1 0 0,0 0-1,1 0 1,-1-1 0,1 1-1,0 0 1,-1-1 0,2 1-1,0 3 1,0-4-67,0-1-1,1 0 1,-1 0-1,0 0 1,1 0 0,-1 0-1,1-1 1,-1 1 0,1-1-1,0 1 1,0-1-1,-1 0 1,1 0 0,0 0-1,0-1 1,0 1 0,0-1-1,0 0 1,1 1-1,-1-1 1,4-1 0,2 1 79,-1 0-1,0-1 1,0 0 0,1-1 0,-1 1 0,0-1 0,8-4-1,-11 3-34,0 0-1,1 0 1,-2-1-1,1 1 1,0-1-1,-1 0 1,0 0-1,0-1 1,0 0-1,0 1 1,-1-1-1,5-8 1,-7 11-59,0 0-1,0 0 1,-1 0 0,1 0-1,0 0 1,-1 0 0,1 0 0,-1 0-1,1 0 1,-1 0 0,0 0 0,0-1-1,0 1 1,0 0 0,-1 0 0,1 0-1,-1 0 1,1 0 0,-1 0 0,1 0-1,-1 0 1,0 0 0,0 0 0,0 0-1,0 0 1,0 1 0,-1-1 0,1 0-1,-1 1 1,1-1 0,-1 1 0,1-1-1,-1 1 1,0 0 0,1 0 0,-1 0-1,-4-2 1,-1-1-30,-1 1 0,1 0 1,-1 1-1,0 0 0,1 0 0,-1 0 0,0 1 1,0 0-1,0 1 0,0 0 0,0 0 0,0 1 0,-11 1 1,19-2-90,-1 1 0,1-1 0,-1 0 0,1 0 0,-1 0 0,1 1 0,-1-1 0,1 0 0,-1 0 0,1 1 0,-1-1 0,1 0 0,0 1 0,-1-1 0,1 1 0,0-1 0,-1 1 0,1-1 0,0 0 0,0 1 0,-1-1 0,1 1 0,0-1 0,0 1 0,0-1 0,0 1 0,-1-1 1,1 1-1,0 0 0,0-1 0,0 1 0,0-1 0,0 1 0,1-1 0,-1 1 0,0-1 0,0 1 0,0-1 0,0 1 0,0-1 0,1 1 0,-1-1 0,0 1 0,0-1 0,1 1 0,0 1-567,0-1 1,0 0-1,0 0 0,1 0 0,-1 0 0,0 0 1,0 0-1,1 0 0,-1 0 0,0 0 0,1 0 1,-1-1-1,1 1 0,2 0 0,20 1-9296</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36.151"/>
    </inkml:context>
    <inkml:brush xml:id="br0">
      <inkml:brushProperty name="width" value="0.025" units="cm"/>
      <inkml:brushProperty name="height" value="0.025" units="cm"/>
    </inkml:brush>
  </inkml:definitions>
  <inkml:trace contextRef="#ctx0" brushRef="#br0">132 23 23030,'-10'4'2872,"0"0"-2356,1 0 0,0 1 0,0 0 0,0 0 1,1 1-1,-1 1 0,-12 12 0,17-15-386,0 0 1,1 0-1,0 0 0,0 0 0,0 0 1,1 1-1,-1 0 0,1-1 1,0 1-1,0 0 0,1 0 0,-1 0 1,1 0-1,0 0 0,1 0 1,-1 0-1,1 0 0,0 1 0,0-1 1,2 8-1,-2-10-130,1 0 0,0 0 0,0 0 0,1 0 0,-1-1 0,1 1 0,-1 0 0,1-1 0,0 1 0,0-1 0,0 1 0,0-1 0,0 0 0,0 0 0,1 0 0,-1 0 0,1 0 0,0 0 0,-1-1 0,1 0 0,0 1 0,0-1 0,0 0 0,0 0 0,0-1 0,0 1 0,0 0 0,0-1 0,0 0 0,0 0 0,1 0 0,4-1 0,-1 1 0,0-1 0,0 1 0,0-2 0,-1 1 0,1-1 0,0 0 0,-1 0 0,1-1 0,-1 0 0,0 0 0,1-1 0,-2 0 0,11-7 0,-10 4 0,0-1 0,0 1 0,-1-1 0,0 0 0,0 0 0,-1 0 0,0-1 0,-1 0 0,1 1 0,-2-1 0,1 0 0,1-13 0,-4 19 0,1 0 0,-1 0 0,0 0 0,0 0 0,0 0 0,0 0 0,0 0 0,-1 0 0,1 0 0,-1 0 0,0 0 0,0 0 0,0 1 0,0-1 0,0 0 0,-1 0 0,1 1 0,-1-1 0,0 1 0,1-1 0,-1 1 0,0 0 0,-1 0 0,1 0 0,0 0 0,-1 0 0,1 0 0,-1 1 0,1-1 0,-1 1 0,0 0 0,0-1 0,0 1 0,1 1 0,-1-1 0,0 0 0,0 1 0,0-1 0,0 1 0,-4 0 0,2 0-92,1 0 0,0 0 0,-1 0 0,1 0 0,0 1 0,0 0 0,-1 0 0,1 0 0,0 0 0,0 1 0,0-1 0,0 1 0,1 0 0,-1 1 0,-6 3-1,7-3-262,1 0-1,-1-1 1,1 1-1,-1 0 1,1 0-1,0 0 1,0 1-1,1-1 1,-1 0-1,0 1 1,-1 5-1,2 7-9504</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36.661"/>
    </inkml:context>
    <inkml:brush xml:id="br0">
      <inkml:brushProperty name="width" value="0.025" units="cm"/>
      <inkml:brushProperty name="height" value="0.025" units="cm"/>
    </inkml:brush>
  </inkml:definitions>
  <inkml:trace contextRef="#ctx0" brushRef="#br0">165 0 19987,'0'0'6620,"-11"16"-5905,-12 18-316,2 1 0,0 2 0,-19 51 0,26-49-18,-12 52 0,23-80-300,1 0 0,0 0-1,1 1 1,1-1 0,-1 0 0,2 1-1,-1-1 1,2 1 0,4 20 0,-4-28-82,0-1 1,0 0 0,0 1 0,1-1 0,-1 0 0,1 0 0,0-1-1,0 1 1,0 0 0,0-1 0,0 0 0,0 0 0,1 0 0,-1 0-1,1 0 1,-1-1 0,1 1 0,0-1 0,0 0 0,-1 0 0,1 0-1,0-1 1,0 0 0,5 1 0,4-1-558,-1 1 0,1-2 1,-1 0-1,0 0 0,1-1 1,19-5-1,15-16-4925,-2-5-3539</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4.435"/>
    </inkml:context>
    <inkml:brush xml:id="br0">
      <inkml:brushProperty name="width" value="0.025" units="cm"/>
      <inkml:brushProperty name="height" value="0.025" units="cm"/>
    </inkml:brush>
  </inkml:definitions>
  <inkml:trace contextRef="#ctx0" brushRef="#br0">60 101 11499,'0'0'7975,"-51"-67"-4515,42 53-738,9 4-416,0 4-896,16 3-674,7 3-383,8 0-225,2 0-64,6 3-192,-2 3-1217,2-4-2243,3-2-3971</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37.001"/>
    </inkml:context>
    <inkml:brush xml:id="br0">
      <inkml:brushProperty name="width" value="0.025" units="cm"/>
      <inkml:brushProperty name="height" value="0.025" units="cm"/>
    </inkml:brush>
  </inkml:definitions>
  <inkml:trace contextRef="#ctx0" brushRef="#br0">1 221 18802,'0'0'13202,"14"-4"-12551,6-2-637,-1-1 0,0 0 0,-1-2 0,0 0 0,0-1 0,-1-1 0,19-14 0,101-107-14,-141 156 0,-28 49 0,24-57 0,0 0 0,1 1 0,0 0 0,2 1 0,0-1 0,1 1 0,0 0 0,0 20 0,4-37-99,0 0 0,0-1 0,0 1 1,0 0-1,0 0 0,0-1 0,0 1 0,1 0 0,-1 0 1,0 0-1,1-1 0,-1 1 0,0 0 0,1-1 0,-1 1 1,1 0-1,-1-1 0,1 1 0,-1-1 0,1 1 0,0-1 0,-1 1 1,1-1-1,-1 1 0,1-1 0,0 1 0,0-1 0,-1 0 1,1 0-1,0 1 0,1-1 0,0 0-532,0 1-1,0-1 1,0 0 0,0 0-1,0 0 1,0 0-1,0-1 1,0 1 0,0 0-1,0-1 1,0 0 0,2-1-1,17-12-11507</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37.544"/>
    </inkml:context>
    <inkml:brush xml:id="br0">
      <inkml:brushProperty name="width" value="0.025" units="cm"/>
      <inkml:brushProperty name="height" value="0.025" units="cm"/>
    </inkml:brush>
  </inkml:definitions>
  <inkml:trace contextRef="#ctx0" brushRef="#br0">7 0 19154,'0'0'9780,"0"8"-8253,-1 29-328,0-3-1047,1 1 0,9 63 0,-7-82-1097,-3-9-1991,-13-19-15017</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37.903"/>
    </inkml:context>
    <inkml:brush xml:id="br0">
      <inkml:brushProperty name="width" value="0.025" units="cm"/>
      <inkml:brushProperty name="height" value="0.025" units="cm"/>
    </inkml:brush>
  </inkml:definitions>
  <inkml:trace contextRef="#ctx0" brushRef="#br0">0 20 15791,'0'0'6854,"70"0"-6053,-29 0-673,8-1-448,4-6-3267,1-4-3941</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38.228"/>
    </inkml:context>
    <inkml:brush xml:id="br0">
      <inkml:brushProperty name="width" value="0.025" units="cm"/>
      <inkml:brushProperty name="height" value="0.025" units="cm"/>
    </inkml:brush>
  </inkml:definitions>
  <inkml:trace contextRef="#ctx0" brushRef="#br0">137 0 19538,'-9'0'3518,"0"1"-2620,-1 1 0,1-1-1,0 1 1,-1 1 0,1 0-1,-14 6 1,20-8-802,1 0 0,-1 1 0,0-1 0,1 1 0,-1-1 0,0 1 0,1 0 1,0 0-1,-1 0 0,1 0 0,0 0 0,0 1 0,0-1 0,1 0 0,-1 1 0,0 0 0,1-1 0,0 1 0,0 0 1,0 0-1,0 0 0,0 0 0,0-1 0,1 1 0,-1 0 0,1 1 0,0-1 0,0 4 0,1-5-109,-1-1-1,1 0 0,-1 1 0,1-1 1,0 0-1,0 0 0,0 1 0,0-1 1,0 0-1,0 0 0,0 0 0,0 0 1,0 0-1,1-1 0,-1 1 0,0 0 1,0-1-1,1 1 0,-1 0 0,1-1 1,-1 0-1,0 1 0,1-1 0,-1 0 1,1 0-1,-1 1 0,2-1 0,51 1-1096,-37-2 347,-14 1 620,1 0 0,-1 0-1,0 0 1,1 1 0,-1-1-1,0 1 1,0 0-1,1 0 1,-1 0 0,0 0-1,0 0 1,0 1 0,0 0-1,0-1 1,-1 1 0,1 0-1,0 0 1,-1 0 0,0 1-1,1-1 1,2 5 0,-2-1 161,0-1 1,-1 1 0,0 0 0,0 0 0,-1 0-1,1 0 1,-1 0 0,-1 1 0,1-1 0,-1 12-1,-1-2 217,0 0-1,-1 1 1,0-1-1,-1 0 0,-1 0 1,-7 17-1,8-25 17,0 0-1,-1-1 1,0 1 0,0 0 0,0-1 0,-1 0-1,-1 0 1,1 0 0,-1-1 0,0 0 0,0 0-1,-1 0 1,-9 6 0,14-11-236,0 0-1,0 1 1,0-1 0,0 0-1,0 0 1,0 0 0,0-1-1,0 1 1,-1 0-1,1-1 1,0 1 0,0-1-1,-1 0 1,1 0 0,0 0-1,-1 0 1,1 0 0,0 0-1,-1-1 1,1 1 0,0-1-1,-3-1 1,3 1-2,0-1 0,0 0 0,0 1 0,0-1 0,0 0 0,0-1 1,1 1-1,-1 0 0,1 0 0,-1-1 0,1 1 0,0-1 0,0 1 0,0-1 0,-1-5 0,-1-10 17,0-1-1,1 0 0,1 0 1,2-23-1,0 33-28,-2 5-176,1 1 0,1-1 0,-1 0 0,0 1 0,1-1 1,0 0-1,0 1 0,0-1 0,0 1 0,1-1 0,-1 1 0,1-1 0,0 1 0,0 0 0,0 0 1,0 0-1,0 0 0,6-4 0,-4 4-267,1 0 1,0 1-1,0 0 0,0-1 1,0 2-1,0-1 0,0 1 1,0 0-1,0 0 0,1 0 1,-1 1-1,10 0 0,15-1-6012,2 0-4452</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38.585"/>
    </inkml:context>
    <inkml:brush xml:id="br0">
      <inkml:brushProperty name="width" value="0.025" units="cm"/>
      <inkml:brushProperty name="height" value="0.025" units="cm"/>
    </inkml:brush>
  </inkml:definitions>
  <inkml:trace contextRef="#ctx0" brushRef="#br0">1 119 20179,'0'0'11670,"12"-6"-10880,41-24-1425,72-53-1,-136 120 247,2-21 299,2 0 1,0 1-1,1 0 1,1 0 0,1 1-1,0 0 1,-2 33-1,5-51-53,1 0-1,0 1 1,0-1-1,0 0 1,0 0-1,0 1 1,0-1 0,0 0-1,0 0 1,0 1-1,0-1 1,0 0-1,0 0 1,0 1-1,0-1 1,0 0-1,0 0 1,0 1-1,0-1 1,0 0-1,0 0 1,0 1 0,0-1-1,0 0 1,1 0-1,-1 1 1,0-1-1,0 0 1,0 0-1,0 0 1,1 1-1,-1-1 1,0 0-1,0 0 1,0 0-1,1 0 1,-1 0 0,0 1-1,0-1 1,1 0-1,-1 0 1,0 0-1,0 0 1,1 0-1,-1 0 1,0 0-1,0 0 1,1 0-1,-1 0 1,0 0-1,1 0 1,-1 0-1,0 0 1,0 0 0,1 0-1,9-2-6326</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38.943"/>
    </inkml:context>
    <inkml:brush xml:id="br0">
      <inkml:brushProperty name="width" value="0.025" units="cm"/>
      <inkml:brushProperty name="height" value="0.025" units="cm"/>
    </inkml:brush>
  </inkml:definitions>
  <inkml:trace contextRef="#ctx0" brushRef="#br0">135 1 17905,'0'0'2755,"1"11"282,1 1-2424,1 0 0,0-1-1,0 1 1,1-1 0,1 0-1,0 0 1,1 0 0,12 18 0,1-3-188,-7-11-329,-1 1 1,-1 0-1,0 0 1,9 22-1,-17-32-85,0-1 0,0 1 0,-1 0 0,1 0 0,-2 0 0,1 0 0,-1 0 0,1 0 0,-2 0 0,1 0 0,-1 0 0,0 0 0,0 0 0,0 0 0,-1 0 0,0 0 0,-5 9 0,-6 7 41,-1 0 0,-1-1 1,0-1-1,-2-1 1,0 0-1,-2-1 0,-22 18 1,-37 18-3040,47-39-3206</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39.286"/>
    </inkml:context>
    <inkml:brush xml:id="br0">
      <inkml:brushProperty name="width" value="0.025" units="cm"/>
      <inkml:brushProperty name="height" value="0.025" units="cm"/>
    </inkml:brush>
  </inkml:definitions>
  <inkml:trace contextRef="#ctx0" brushRef="#br0">206 1 15246,'0'0'11804,"-9"7"-10096,-9 9-1485,0 1-1,2 1 1,0 0 0,0 1 0,2 1-1,1 1 1,0 0 0,2 0-1,0 1 1,1 1 0,2-1 0,0 2-1,1-1 1,2 1 0,0 0 0,2 0-1,-1 34 1,4-53-381,0 0 0,0 0 0,1 0 1,0 0-1,0 1 0,0-1 0,1 0 0,-1 0 0,1-1 1,0 1-1,1 0 0,-1-1 0,1 1 0,0-1 0,0 0 1,1 0-1,-1 0 0,1 0 0,0-1 0,-1 1 0,2-1 1,-1 0-1,0 0 0,1-1 0,6 4 0,-1-2-577,0 0 0,1-1 0,-1 0 0,1-1 0,0 0 0,0-1 0,-1 0 0,1-1 0,0 0 0,0 0 0,15-4 0,20-8-10716</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39.640"/>
    </inkml:context>
    <inkml:brush xml:id="br0">
      <inkml:brushProperty name="width" value="0.025" units="cm"/>
      <inkml:brushProperty name="height" value="0.025" units="cm"/>
    </inkml:brush>
  </inkml:definitions>
  <inkml:trace contextRef="#ctx0" brushRef="#br0">1 308 12748,'0'0'15663,"10"-5"-14056,14-6-1345,-2-2 0,0-1 0,0 0 1,-1-2-1,-1 0 0,23-24 0,109-130-234,-145 162 9,-18 52 289,-4-5-239,4-14-25,1 0 0,1 0 1,1 1-1,2 0 0,0 1 1,-2 37-1,8-63-90,0 0 1,0 0-1,0 0 1,0 0-1,0 0 1,1 0-1,-1 0 1,0 0-1,1-1 0,-1 1 1,1 0-1,-1 0 1,1 0-1,-1 0 1,1 0-1,0-1 0,-1 1 1,1 0-1,0 0 1,0-1-1,-1 1 1,1-1-1,0 1 1,0-1-1,0 1 0,0-1 1,0 1-1,0-1 1,0 0-1,0 1 1,0-1-1,0 0 0,0 0 1,0 0-1,0 0 1,0 0-1,0 0 1,0 0-1,0 0 1,0 0-1,0-1 0,0 1 1,0 0-1,0-1 1,1 0-1,4 0-654,1-1 0,-1 0 0,0-1-1,0 1 1,0-1 0,5-4 0,20-15-7977</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39.984"/>
    </inkml:context>
    <inkml:brush xml:id="br0">
      <inkml:brushProperty name="width" value="0.025" units="cm"/>
      <inkml:brushProperty name="height" value="0.025" units="cm"/>
    </inkml:brush>
  </inkml:definitions>
  <inkml:trace contextRef="#ctx0" brushRef="#br0">195 1 23863,'0'0'6726,"-48"61"-4932,41-40-1410,7 0-384,0 2 0,1 2 0,8 2-96,-2-3-2691,-2-1-2274,-5-6-3330</inkml:trace>
  <inkml:trace contextRef="#ctx0" brushRef="#br0" timeOffset="1">1 126 16752,'0'0'9064,"73"-35"-8615,-30 35-385,4-2-416,1-1-2916,2-3-5123</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40.341"/>
    </inkml:context>
    <inkml:brush xml:id="br0">
      <inkml:brushProperty name="width" value="0.025" units="cm"/>
      <inkml:brushProperty name="height" value="0.025" units="cm"/>
    </inkml:brush>
  </inkml:definitions>
  <inkml:trace contextRef="#ctx0" brushRef="#br0">147 0 19378,'-10'3'3508,"-2"-1"-2571,0 2 1,-1 0-1,2 0 1,-22 12-1,29-14-798,1 0-1,-1 0 1,1 0-1,-1 0 1,1 1-1,0-1 1,0 1-1,0 0 1,0 0 0,0 0-1,1 0 1,0 1-1,-1-1 1,1 1-1,0-1 1,1 1-1,-1 0 1,1 0 0,-1 0-1,1 0 1,1 0-1,-2 4 1,3-7-153,-1 0 1,0 0 0,1 0 0,-1 0-1,1 0 1,0 0 0,-1 0-1,1 0 1,0 0 0,-1 0 0,1 0-1,0-1 1,0 1 0,0 0-1,0 0 1,0-1 0,0 1 0,0-1-1,0 1 1,0-1 0,0 0-1,0 1 1,0-1 0,0 0-1,0 1 1,1-1 0,-1 0 0,0 0-1,0 0 1,2-1 0,48 1-1084,-38 0 177,-12 0 846,8-1-746,-1 1 1,1 0 0,0 1-1,-1 0 1,1 0 0,0 1-1,10 3 1,-17-3 867,1-1 1,-1 1-1,1 0 1,-1 0-1,0 0 0,1 0 1,-1 0-1,0 1 1,-1-1-1,1 0 1,0 1-1,-1 0 0,1-1 1,-1 1-1,0 0 1,0 0-1,0-1 0,0 1 1,0 0-1,-1 0 1,1 0-1,-1 0 1,0 0-1,0 5 0,-1 10 593,-1-1 0,0 1-1,-1-1 1,-1 0-1,-1 0 1,0 0 0,-1-1-1,-1 0 1,-1 0-1,0 0 1,-1-1 0,0 0-1,-1-1 1,-24 26-1,33-39-634,1 0-1,-1 0 1,0 0-1,0 0 1,0 0-1,1-1 1,-1 1-1,0 0 1,0 0-1,0 0 1,0-1-1,0 1 1,0-1-1,-1 1 0,1-1 1,0 1-1,0-1 1,0 0-1,0 1 1,-1-1-1,1 0 1,0 0-1,0 0 1,0 0-1,-1 0 1,1 0-1,0 0 1,0 0-1,-1 0 0,1-1 1,0 1-1,0-1 1,0 1-1,0-1 1,0 1-1,0-1 1,0 1-1,0-1 1,0 0-1,0 0 1,0 1-1,0-1 1,0 0-1,0 0 1,0 0-1,1 0 0,-1 0 1,1 0-1,-1 0 1,0 0-1,1-1 1,0 1-1,-1 0 1,1 0-1,-1-2 1,-3-9-21,0-1 1,0-1-1,-3-24 1,6 32 11,-2-12 3,0 1 0,1 0 0,1-1 0,1 1 0,2-25 0,-1 40-76,-1 1 0,1-1 1,0 0-1,0 1 0,-1-1 0,1 0 0,0 1 0,0-1 1,0 1-1,1-1 0,-1 1 0,0 0 0,0-1 1,1 1-1,-1 0 0,1 0 0,-1 0 0,1 0 0,0 0 1,-1 0-1,1 1 0,0-1 0,-1 0 0,4 0 1,47-5-4675,-41 5 3243,19-1-6164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37:28.742"/>
    </inkml:context>
    <inkml:brush xml:id="br0">
      <inkml:brushProperty name="width" value="0.025" units="cm"/>
      <inkml:brushProperty name="height" value="0.025" units="cm"/>
    </inkml:brush>
  </inkml:definitions>
  <inkml:trace contextRef="#ctx0" brushRef="#br0">1 251 15887,'828'-43'2515,"-249"6"-359,370 29-239,-41 1-225,-641-7-123,390-71 1,-643 83-1499,-3 0-13,1-1 0,-1 1 1,18-8-1,-29 10-72,0 0 0,0 0 1,1 0-1,-1 0 0,0 0 0,1 0 0,-1 0 0,0-1 1,1 1-1,-1 0 0,0 0 0,0 0 0,1 0 0,-1-1 1,0 1-1,0 0 0,1 0 0,-1 0 0,0-1 0,0 1 1,0 0-1,1 0 0,-1-1 0,0 1 0,0 0 0,0-1 1,0 1-1,0 0 0,0-1 0,0 1 0,1 0 0,-1-1 1,0 1-1,0 0 0,0 0 0,0-1 0,0 1 1,-1 0-1,1-1 0,0 1 0,0 0 0,0-1 0,0 1 1,0 0-1,0-1 0,0 1 0,-1 0 0,1 0 0,0-1 1,0 1-1,0 0 0,-1 0 0,1-1 0,0 1 0,0 0 1,-1 0-1,1 0 0,0-1 0,0 1 0,-1 0 0,1 0 1,0 0-1,-1 0 0,-22-11-4350,19 9 3015,-20-8-6563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5.449"/>
    </inkml:context>
    <inkml:brush xml:id="br0">
      <inkml:brushProperty name="width" value="0.025" units="cm"/>
      <inkml:brushProperty name="height" value="0.025" units="cm"/>
    </inkml:brush>
  </inkml:definitions>
  <inkml:trace contextRef="#ctx0" brushRef="#br0">31 0 15439,'0'0'10116,"-4"14"-9545,-3 8-398,1 1-1,2 0 1,0 0-1,1 0 1,1 34 0,2-55-165,0-1 1,0 1 0,1 0-1,-1-1 1,0 1 0,1 0-1,-1-1 1,1 1 0,0 0-1,0-1 1,0 1 0,-1-1-1,1 0 1,0 1 0,1-1-1,-1 0 1,0 1 0,0-1-1,1 0 1,-1 0 0,0 0-1,1 0 1,-1 0 0,1 0-1,-1-1 1,1 1 0,0 0-1,-1-1 1,1 1 0,0-1-1,-1 0 1,1 0 0,0 1-1,0-1 1,-1 0 0,1 0-1,0-1 1,-1 1 0,1 0-1,2-1 1,3 0 47,0 0 0,-1-1 1,1 0-1,0 0 0,-1-1 1,0 1-1,0-1 0,0-1 1,7-4-1,-4 1 71,-1-1-1,0-1 1,-1 1 0,0-1 0,0-1-1,5-9 1,20-27 1185,-30 51-1250,0 0 0,0 1 0,-1 0-1,0-1 1,0 1 0,0 9 0,0-6 21,0 0 0,0 0 0,1 0 1,0 0-1,1-1 0,3 10 0,-5-15-28,1-1 0,-1 0 0,1 0-1,-1 1 1,1-1 0,0-1 0,0 1 0,0 0-1,0 0 1,0-1 0,0 1 0,0-1 0,0 1-1,1-1 1,-1 0 0,0 0 0,1 0 0,-1 0-1,1-1 1,0 1 0,-1-1 0,1 1 0,-1-1-1,1 0 1,3 0 0,6-1-42,-1 0 1,0-1-1,1 0 1,-1-1-1,0 0 1,-1 0-1,18-9 0,-3-1-357,45-29-1,-59 31-2746,-6-4-4943,-4 0-1191</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40.682"/>
    </inkml:context>
    <inkml:brush xml:id="br0">
      <inkml:brushProperty name="width" value="0.025" units="cm"/>
      <inkml:brushProperty name="height" value="0.025" units="cm"/>
    </inkml:brush>
  </inkml:definitions>
  <inkml:trace contextRef="#ctx0" brushRef="#br0">52 27 21140,'0'0'9278,"7"-6"-9321,22-14 102,-29 20-38,1 0 0,0 0 0,-1 0 0,1 0-1,-1 1 1,1-1 0,-1 0 0,1 0 0,-1 1 0,1-1 0,-1 1-1,1-1 1,-1 0 0,0 1 0,1-1 0,-1 1 0,1-1 0,-1 1-1,0-1 1,0 1 0,1-1 0,-1 1 0,0-1 0,0 1 0,1-1-1,-1 1 1,0-1 0,0 1 0,0-1 0,0 1 0,0 0 0,0-1-1,0 1 1,0-1 0,0 1 0,0 0 0,0-1 0,-1 1 0,3 31 660,-2-29-622,4 26 138,-4-27-177,1 0 0,0 0 0,-1 0 0,0 0 1,1 0-1,-1 1 0,0-1 0,0 0 0,0 0 0,-1 0 0,1 1 0,0-1 0,-1 0 0,0 0 0,1 0 0,-1 0 0,0 0 0,0 0 0,0 0 0,0 0 1,0 0-1,-1-1 0,1 1 0,0 0 0,-1-1 0,0 1 0,1-1 0,-3 2 0,-19 15-20,17-14 0,0 0 0,0 0 0,1 0 0,0 1 0,-1 0 0,1 0 0,1 1 0,-1-1 0,1 1 0,-6 11 0,11-16 0,0 0 0,0-1 0,0 1 0,0 0 0,0-1 0,0 1 0,0 0 0,0-1 0,0 0 0,0 1 0,0-1 0,0 1 0,0-1 0,1 0 0,-1 0 0,0 0 0,0 0 0,0 0 0,1 0 0,-1 0 0,0 0 0,0 0 0,2-1 0,37-1 0,16-10-2402,1-4-3876,-37 9-3011</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41.039"/>
    </inkml:context>
    <inkml:brush xml:id="br0">
      <inkml:brushProperty name="width" value="0.025" units="cm"/>
      <inkml:brushProperty name="height" value="0.025" units="cm"/>
    </inkml:brush>
  </inkml:definitions>
  <inkml:trace contextRef="#ctx0" brushRef="#br0">6 0 15567,'0'0'9128,"6"8"-7569,6 6-689,0 0 0,2-1 0,24 19 0,-21-19-524,0 2-1,29 32 0,-41-41-309,0 0-1,-1 0 0,0 1 1,0 0-1,-1 0 0,0 0 1,0 0-1,0 1 0,-1-1 1,0 1-1,-1-1 0,2 14 1,-4-5 19,0-1 0,0 0 0,-2 1 0,0-1 0,-1 0 0,0 0 0,-1 0 0,0-1 0,-2 0 1,-15 27-1,-9 8-2056,-56 68 0,86-116 1921,-19 23-4740,5-8-4053</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41.642"/>
    </inkml:context>
    <inkml:brush xml:id="br0">
      <inkml:brushProperty name="width" value="0.025" units="cm"/>
      <inkml:brushProperty name="height" value="0.025" units="cm"/>
    </inkml:brush>
  </inkml:definitions>
  <inkml:trace contextRef="#ctx0" brushRef="#br0">148 0 19186,'0'0'9097,"-51"59"-7976,28-20-288,-1 6-417,3 6-96,6 6-95,5-1-97,7-4-64,3-5-32,0-11 0,15-2-353,6-10-1184,3-8-1506,5-9-2178,3-7-4580</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41.998"/>
    </inkml:context>
    <inkml:brush xml:id="br0">
      <inkml:brushProperty name="width" value="0.025" units="cm"/>
      <inkml:brushProperty name="height" value="0.025" units="cm"/>
    </inkml:brush>
  </inkml:definitions>
  <inkml:trace contextRef="#ctx0" brushRef="#br0">0 255 16464,'0'0'14755,"10"-9"-13437,253-237-1088,-263 247-230,0-1 0,0 0 0,0 0 0,0 0 0,0 0 0,0 0 0,0 1 0,0-1 0,0 0 0,0 0 0,0 0 0,0 0 0,0 0 0,0 1 0,0-1 0,0 0 0,0 0 0,1 0 0,-1 0 0,0 0 0,0 0 0,0 1 0,0-1 0,0 0 0,0 0 0,0 0 0,0 0 0,1 0 0,-1 0 0,0 0 0,0 0 0,0 0 0,0 0 0,0 0 0,0 0 0,1 0 0,-1 1 0,0-1 0,0 0 0,0 0 0,0 0 0,0 0 0,1 0 0,-1 0 0,0 0 0,0-1 0,0 1 0,0 0 0,0 0 0,1 0 0,-1 0 0,0 0 0,0 0 0,0 0 0,0 0 0,0 0 0,0 0 0,1 0 0,-1 0 0,0 0 0,0-1 0,0 1 0,0 0 0,0 0 0,-1 11 0,-33 82 0,26-77 0,1 0 0,1 1 0,0-1 0,1 1 0,1 1 0,1-1 0,0 1 0,0 27 0,4-44 4,-1-1 1,0 1-1,0 0 0,1 0 0,-1 0 1,1 0-1,-1-1 0,1 1 1,-1 0-1,1-1 0,-1 1 0,1 0 1,0-1-1,-1 1 0,1-1 1,0 1-1,-1-1 0,1 1 0,0-1 1,0 1-1,0-1 0,0 0 1,-1 1-1,1-1 0,0 0 0,0 0 1,0 0-1,0 0 0,0 0 1,0 1-1,-1-2 0,1 1 0,0 0 1,0 0-1,0 0 0,0 0 1,1-1-1,36-10-818,-30 6-782,0-1-1,0 1 1,-1-1 0,0-1 0,0 0 0,6-8-1,16-21-8775</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42.337"/>
    </inkml:context>
    <inkml:brush xml:id="br0">
      <inkml:brushProperty name="width" value="0.025" units="cm"/>
      <inkml:brushProperty name="height" value="0.025" units="cm"/>
    </inkml:brush>
  </inkml:definitions>
  <inkml:trace contextRef="#ctx0" brushRef="#br0">130 1 19667,'0'0'7046,"-41"61"-4772,26-33-672,4 2-321,6 2-832,5 1-321,0-2-96,5-3-993,6-2-1089,-6-7-1217,-3-2-737,-2-8-2274</inkml:trace>
  <inkml:trace contextRef="#ctx0" brushRef="#br0" timeOffset="1">0 180 16367,'0'0'7367,"62"-11"-7046,-25 9-257,4-1-545,9-4-3330,3-5-5766</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42.722"/>
    </inkml:context>
    <inkml:brush xml:id="br0">
      <inkml:brushProperty name="width" value="0.025" units="cm"/>
      <inkml:brushProperty name="height" value="0.025" units="cm"/>
    </inkml:brush>
  </inkml:definitions>
  <inkml:trace contextRef="#ctx0" brushRef="#br0">216 1 9993,'-9'6'7608,"-9"7"-5203,1 1 1,-28 29 0,40-38-2139,1-1-1,-1 1 1,1 1 0,1-1 0,-1 1 0,1-1 0,0 1 0,0 0 0,0 0 0,1 0 0,0 0 0,0 1 0,1-1 0,0 1 0,0-1 0,0 10 0,1-14-279,1 0 0,-1 0 0,1 0 0,0 0 0,0 0 0,0 0 0,0 0 0,0 0 0,0-1 0,0 1 0,0 0 0,1-1 0,-1 1 0,1-1 0,-1 1 1,1-1-1,3 3 0,41 21-1734,0 1-1135,-44-24 2843,1 0 0,-1 0 0,0 0 0,0 1 1,0-1-1,0 1 0,0-1 0,-1 1 0,1 0 0,-1 0 1,0-1-1,1 1 0,-1 0 0,-1 0 0,1 0 0,0 0 0,-1 1 1,1-1-1,-1 0 0,0 5 0,-1-4 210,0 0-1,0 0 1,-1-1-1,1 1 1,-1 0-1,0-1 1,0 1-1,0-1 1,0 1-1,-1-1 1,1 0-1,-1 0 1,0 0-1,-3 2 1,-2 2 308,0-1 1,0 0 0,-1-1 0,0 0 0,0 0 0,0-1 0,0-1-1,0 1 1,-1-1 0,0-1 0,0 0 0,-9 1 0,16-2-468,0-1-1,0 0 1,1 0 0,-1-1-1,0 1 1,1 0 0,-1-1 0,1 0-1,-1 1 1,0-1 0,1 0 0,0 0-1,-1-1 1,1 1 0,0 0 0,-1-1-1,1 0 1,0 1 0,0-1 0,0 0-1,-2-2 1,3 2-15,0 0 0,1 0 0,-1-1 0,0 1 0,1 0 0,-1 0 0,1 0-1,-1-1 1,1 1 0,0 0 0,0 0 0,0-1 0,0 1 0,1 0 0,-1 0 0,0 0 0,1-1 0,0 1 0,-1 0 0,1 0-1,0 0 1,0 0 0,0 0 0,1 0 0,-1 0 0,2-2 0,7-8-32,1 1 0,-1 0 0,2 1 0,-1 0 0,2 1 0,-1 1 0,21-11 0,-22 13-39,0 0 1,0-1-1,-1 0 1,1-1-1,-1 0 1,-1 0-1,0-1 1,0-1-1,-1 1 1,0-1-1,10-17 1,-10-7-3457,-8 11-4942,0 22 7808,0-8-7377</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43.297"/>
    </inkml:context>
    <inkml:brush xml:id="br0">
      <inkml:brushProperty name="width" value="0.025" units="cm"/>
      <inkml:brushProperty name="height" value="0.025" units="cm"/>
    </inkml:brush>
  </inkml:definitions>
  <inkml:trace contextRef="#ctx0" brushRef="#br0">1 36 15471,'0'0'10276,"11"-5"-7756,8-1-1814,0 0 1,1 1-1,-1 0 1,1 2-1,34-2 0,-48 5-668,-1 0-14,1 0 0,-1 0 1,1 1-1,0-1 0,-1 1 1,6 2-1,-10-3-23,0 1 1,0-1-1,0 1 0,0-1 1,0 1-1,0-1 0,0 1 1,-1 0-1,1-1 0,0 1 1,0 0-1,-1 0 0,1 0 0,-1-1 1,1 1-1,-1 0 0,1 0 1,-1 0-1,1 0 0,-1 0 1,0 0-1,1 0 0,-1 0 1,0 0-1,0 0 0,0 0 1,0 0-1,0 0 0,0 0 1,0 0-1,0 0 0,0 0 0,0 0 1,-1 0-1,1 0 0,0 0 1,-1 0-1,1 0 0,-1 0 1,0 1-1,-2 2-1,1 1 0,-1-2 0,0 1 0,0 0 0,0 0 0,0-1 0,0 0 0,-1 0 0,0 0 0,-8 5 0,-48 26 0,38-23 0,87-10 0,-58-1-47,1 1 0,-1-1-1,0 1 1,1 0 0,-1 1 0,0 0 0,0 0-1,0 1 1,0-1 0,11 8 0,-15-9 41,-1 1 0,0 0 0,0-1 1,0 1-1,0 0 0,0 0 0,-1 0 1,1 0-1,0 1 0,-1-1 0,0 0 0,1 1 1,-1-1-1,0 1 0,0-1 0,-1 1 1,1 0-1,0-1 0,-1 1 0,0 0 0,0-1 1,1 1-1,-1 0 0,-1-1 0,1 1 0,0 0 1,-1-1-1,1 1 0,-1 0 0,0-1 1,0 1-1,-2 3 0,0 0 38,-1 0 1,1 0-1,-1 0 1,0-1-1,-1 0 1,1 1-1,-1-1 1,0-1-1,-1 1 0,1-1 1,-1 0-1,0 0 1,0-1-1,0 0 1,-12 5-1,8-4-11,-1 0 1,0-1-1,0 0 0,-1 0 0,1-2 0,0 1 1,-1-1-1,-20-1 0,31-1-60,0 1 0,-1 0-1,1-1 1,0 1 0,-1 0 0,1-1 0,0 0 0,-1 1-1,1-1 1,0 0 0,0 0 0,0 1 0,0-1-1,0 0 1,0 0 0,0 0 0,0 0 0,0-1-1,0 1 1,0 0 0,1 0 0,-1 0 0,0-1 0,1 1-1,-1 0 1,1-1 0,0 1 0,-1 0 0,1-1-1,0 1 1,0-1 0,0 1 0,0 0 0,0-1 0,0-2-1,1-2-615,0 0-1,-1-1 0,2 1 0,-1 0 0,1 0 1,0 0-1,3-7 0,14-22-8414</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43.641"/>
    </inkml:context>
    <inkml:brush xml:id="br0">
      <inkml:brushProperty name="width" value="0.025" units="cm"/>
      <inkml:brushProperty name="height" value="0.025" units="cm"/>
    </inkml:brush>
  </inkml:definitions>
  <inkml:trace contextRef="#ctx0" brushRef="#br0">344 1 5029,'0'0'18257,"58"41"-16175,-38-15-288,-1 6-353,-1 7-608,-8 5 64,-7 6-65,-3 2 193,-22 5-448,-15 1-577,-10 1 0,-14 5 0,-7 7 0,-12-1 0,-2-3-801,7-4-8039</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38.377"/>
    </inkml:context>
    <inkml:brush xml:id="br0">
      <inkml:brushProperty name="width" value="0.025" units="cm"/>
      <inkml:brushProperty name="height" value="0.025" units="cm"/>
    </inkml:brush>
  </inkml:definitions>
  <inkml:trace contextRef="#ctx0" brushRef="#br0">165 61 7591,'0'0'7378,"6"-8"-4036,0 0-2444,-3 6-535,-1 0 1,1-1 0,-1 1 0,0-1 0,0 0-1,0 0 1,0 0 0,0 0 0,-1 0 0,0 0 0,3-7-1,-6 5 5772,-4 7-4798,-8 9-1287,-5 15 110,1 0 0,1 2 0,1 0 0,1 0 0,-16 48 0,14-28 77,3 0 0,-15 91 0,28-134-237,0 4-15,-1 1 0,2 0 0,-1 0 0,1-1 0,1 11 0,0-18-11,-1 0 0,0 0 0,1 0 0,-1 0 0,1-1 0,0 1 0,0 0 0,0 0 0,0 0 0,0-1 0,0 1 0,0-1 0,0 1 0,1-1 0,-1 1 0,0-1 0,1 0 0,-1 1 0,1-1 0,0 0 0,-1 0-1,1 0 1,0-1 0,0 1 0,-1 0 0,1 0 0,0-1 0,0 0 0,0 1 0,3-1 0,8 2-1651,1-2 0,-1 1-1,1-2 1,19-2 0,19-12-9123</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39.930"/>
    </inkml:context>
    <inkml:brush xml:id="br0">
      <inkml:brushProperty name="width" value="0.025" units="cm"/>
      <inkml:brushProperty name="height" value="0.025" units="cm"/>
    </inkml:brush>
  </inkml:definitions>
  <inkml:trace contextRef="#ctx0" brushRef="#br0">0 220 14510,'0'0'17734,"9"-4"-17291,26-15-425,0-1 0,-2-1 1,0-2-1,50-47 0,-7 7-29,-76 63 11,0 0 0,0 1 0,0-1 0,0 0 0,0 0 0,0 0 0,0 0 0,0 1 0,0-1 0,0 0 0,0 0 0,0 0 0,0 0 0,0 1 0,0-1 0,0 0 0,0 0 0,0 0 0,0 0 0,0 1 0,0-1 0,0 0 0,1 0 0,-1 0 0,0 0 0,0 0 0,0 1 0,0-1 0,0 0 0,0 0 0,1 0 0,-1 0 0,0 0 0,0 0 0,0 0 0,0 0 0,0 1 0,1-1 0,-1 0 0,0 0 0,0 0 0,0 0 0,0 0 0,1 0 0,-1 0 0,0 0 0,0 0 0,0 0 0,0 0 0,1 0 0,-1 0 0,0 0 0,0 0 0,0 0 0,0-1 0,1 1 0,-1 0 0,0 0 0,0 0 0,0 0 0,0 0 0,0 0 0,1 0 0,-4 12 0,-47 77 0,38-70 0,0 0 0,2 0 0,0 1 0,-13 40 0,23-60-87,0 1-1,0-1 1,1 0-1,-1 0 1,0 1 0,0-1-1,0 0 1,1 0-1,-1 1 1,0-1 0,0 0-1,1 0 1,-1 0-1,0 1 1,1-1 0,-1 0-1,0 0 1,0 0-1,1 0 1,-1 0 0,0 0-1,1 0 1,-1 0-1,0 1 1,1-1 0,-1 0-1,0 0 1,1 0-1,-1-1 1,0 1 0,1 0-1,-1 0 1,0 0-1,1 0 1,-1 0 0,0 0-1,0 0 1,1-1-1,-1 1 1,1 0 0,15-5-7621,4-8-1981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6.152"/>
    </inkml:context>
    <inkml:brush xml:id="br0">
      <inkml:brushProperty name="width" value="0.025" units="cm"/>
      <inkml:brushProperty name="height" value="0.025" units="cm"/>
    </inkml:brush>
  </inkml:definitions>
  <inkml:trace contextRef="#ctx0" brushRef="#br0">30 0 6438,'0'0'10794,"-1"13"-7078,-11 118 1315,-5 88-688,18-154-4359,2-62-204,1-11 206,2-12 77,-3-77-282,0 101 234,1 0 0,-1-1-1,1 1 1,-1-1 0,1 1 0,0-1-1,0-1 1,1 1 0,-1 0 0,0-1-1,1 0 1,0 0 0,-1 0-1,1-1 1,0 0 0,0 0 0,0 0-1,0 0 1,0-1 0,0 0 0,0 0-1,0 0 1,0 0 0,6-2-1,-8 2 31,0 0-1,0-1 1,0 1-1,0-1 0,0 0 1,-1 0-1,1 0 0,0 0 1,0 0-1,-1-1 0,1 1 1,-1-1-1,1 0 1,-1 1-1,0-1 0,1 0 1,-1-1-1,0 1 0,-1 0 1,1 0-1,0-1 0,0 1 1,-1-1-1,0 0 1,1 1-1,-1-1 0,0 0 1,0 0-1,-1 0 0,1 0 1,-1 0-1,1 0 0,-1 0 1,0 1-1,0-1 1,0 0-1,0 0 0,-1 0 1,1 0-1,-1 0 0,-1-3 1,1 4-46,1 1 0,-1 0 1,0 0-1,1-1 1,-1 1-1,0 0 0,0 0 1,0 0-1,0 0 0,0 0 1,0 0-1,-1 0 1,1 0-1,0 1 0,0-1 1,-1 0-1,1 1 0,0-1 1,-1 1-1,1-1 1,0 1-1,-1 0 0,1 0 1,-1-1-1,1 1 0,-1 0 1,1 0-1,-1 1 1,1-1-1,0 0 0,-1 0 1,1 1-1,-1-1 0,0 1 1,-2 0-13,1-1 1,0 1-1,0 0 1,0 0 0,0 1-1,0-1 1,0 1-1,0-1 1,1 1 0,-1 0-1,0 0 1,1 0-1,-1 0 1,-2 4 0,4-4 9,-1 0 0,1 1 0,-1-1 0,1 0 0,0 1 0,0-1 1,0 1-1,0 0 0,1-1 0,-1 1 0,1 0 0,-1 0 0,1-1 1,0 1-1,0 0 0,0 0 0,0-1 0,1 1 0,-1 0 0,1-1 1,1 5-1,0-4-3,0 0-1,0 0 1,0 0 0,1-1 0,-1 1 0,1-1 0,-1 0 0,1 1-1,0-1 1,0 0 0,0-1 0,0 1 0,0 0 0,6 1-1,13 3-121,-1 0 0,1-1 0,0-2-1,29 2 1,-36-4-58,66 1 15,-80-1 181,-1-1 0,1 0 0,-1 0 0,1-1 0,-1 1 0,0 0 0,1 0 0,-1 0 0,1 0 0,-1 0 0,1 0 0,-1-1 0,0 1 0,1 0 0,-1 0 0,1-1 0,-1 1 0,0 0 0,1 0 0,-1-1 0,0 1 0,1 0 0,-1-1 0,0 1 0,0-1 0,1 1 0,-1 0 0,0-1 0,0 1 0,0-1 0,0 1 0,1 0 0,-1-1 0,0 0 0,-3-20 667,-15-17 277,-7 6-954,13 18 0,0-1 0,-16-29 0,51 42-3417,78 12-10128,-35-8 8411,-25-2-2078</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40.320"/>
    </inkml:context>
    <inkml:brush xml:id="br0">
      <inkml:brushProperty name="width" value="0.025" units="cm"/>
      <inkml:brushProperty name="height" value="0.025" units="cm"/>
    </inkml:brush>
  </inkml:definitions>
  <inkml:trace contextRef="#ctx0" brushRef="#br0">94 1 15022,'0'0'13634,"-3"8"-11658,-19 50-321,9-27-1760,0 1-1,3-1 1,0 2 0,2-1-1,2 1 1,-3 36 0,16-89-16006</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40.646"/>
    </inkml:context>
    <inkml:brush xml:id="br0">
      <inkml:brushProperty name="width" value="0.025" units="cm"/>
      <inkml:brushProperty name="height" value="0.025" units="cm"/>
    </inkml:brush>
  </inkml:definitions>
  <inkml:trace contextRef="#ctx0" brushRef="#br0">1 8 16656,'0'0'13613,"78"10"-13101,-46-10-384,4 0-96,-6 0-608,-1-6-1474,-7-1-2659,-2 2-2049</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41.020"/>
    </inkml:context>
    <inkml:brush xml:id="br0">
      <inkml:brushProperty name="width" value="0.025" units="cm"/>
      <inkml:brushProperty name="height" value="0.025" units="cm"/>
    </inkml:brush>
  </inkml:definitions>
  <inkml:trace contextRef="#ctx0" brushRef="#br0">177 13 18898,'0'0'10623,"-10"-3"-8989,10 3-1632,-7-2 159,0 0-1,0 0 1,0 1 0,0 0 0,0 0-1,-15 0 1,20 2-147,0-1 0,0 1 0,0-1-1,0 1 1,1-1 0,-1 1 0,0 0 0,0 0 0,0 0 0,0 0-1,1 0 1,-1 0 0,1 1 0,-1-1 0,1 1 0,-1-1 0,1 1-1,0-1 1,-1 1 0,1 0 0,0 0 0,0-1 0,0 1 0,1 0-1,-1 0 1,0 0 0,1 0 0,-1 0 0,1 0 0,0 0 0,-1 0-1,1 0 1,0 0 0,1 4 0,-1-5-14,0 0 1,0 0-1,0-1 0,0 1 1,0 0-1,0 0 1,0 0-1,1 0 0,-1 0 1,0-1-1,0 1 0,1 0 1,-1 0-1,1 0 0,-1-1 1,1 1-1,-1 0 0,1-1 1,-1 1-1,1 0 1,0-1-1,-1 1 0,1-1 1,0 1-1,0-1 0,-1 1 1,2 0-1,29 2 10,-23-4-27,1 0 1,-1-1-1,1 0 0,-1-1 1,11-4-1,52-33-1537,-70 47 1502,0-1-1,-1 1 1,1 0-1,-2 0 1,0 11-1,-59 351 2002,59-364-1949,0-1 0,0 0 0,0 1 0,-1-1 0,0 0 0,0 0 0,0 0 0,0 0 0,0 0 0,-1 0 0,0 0 0,0-1 0,0 0 0,0 1 0,-1-1 0,1 0 0,-5 2 0,5-3 0,0-1 0,0 1 0,0-1 0,-1 0 0,1 0 0,0 0 0,0 0 0,-1-1 0,1 1 0,0-1 0,-1 0 0,1 0 0,0 0 0,-1-1 0,1 1 0,0-1 0,-1 1 0,1-1 0,0 0 0,0-1 0,0 1 0,0 0 0,0-1 0,-4-2 0,3 2 0,1 0 0,0 0 0,0 0 0,0-1 0,0 1 0,0-1 0,1 0 0,-1 1 0,1-1 0,0 0 0,-1 0 0,1-1 0,1 1 0,-1 0 0,0-1 0,1 1 0,0-1 0,-1 0 0,2 1 0,-1-1 0,0 0 0,1 1 0,-1-1 0,1 0 0,0 0 0,1 0 0,-1 1 0,1-5 0,1 2 0,0 0 0,1 0 0,-1 0 0,1 0 0,0 1 0,1-1 0,-1 1 0,1 0 0,0 0 0,0 0 0,1 0 0,0 1 0,0 0 0,0 0 0,9-6 0,58-27-1071,-11 6-3202,-28 10-4893</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42.606"/>
    </inkml:context>
    <inkml:brush xml:id="br0">
      <inkml:brushProperty name="width" value="0.025" units="cm"/>
      <inkml:brushProperty name="height" value="0.025" units="cm"/>
    </inkml:brush>
  </inkml:definitions>
  <inkml:trace contextRef="#ctx0" brushRef="#br0">0 0 9833,'0'0'18578,"75"27"-17585,-27-27-545,1 0-320,0-5-32,-2 3-64,-11 2-64,-5 0-416,-12 7-769,-6 2-1602,-5-2-1761,1-4-4997</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43.450"/>
    </inkml:context>
    <inkml:brush xml:id="br0">
      <inkml:brushProperty name="width" value="0.025" units="cm"/>
      <inkml:brushProperty name="height" value="0.025" units="cm"/>
    </inkml:brush>
  </inkml:definitions>
  <inkml:trace contextRef="#ctx0" brushRef="#br0">234 0 10314,'0'0'8664,"10"4"-6667,3 1-1465,-1 1 1,0 1-1,0 0 1,-1 0-1,0 1 1,0 0-1,-1 1 1,0 1-1,0-1 1,-1 2-1,14 19 1,-18-21-358,1 1 1,-1-1-1,-1 1 1,0 0-1,0 0 1,-1 0-1,0 0 1,0 1-1,-2-1 1,1 1 0,-1 0-1,-1 17 1,-1-13-91,-1 0 0,-1 0 1,0 0-1,-1 0 1,-1-1-1,0 1 1,-15 26-1,-3-3-514,-3 0-1,0-2 1,-3-1 0,0-2 0,-35 31-1,-27 17-2661,30-31-3016,25-23-2359</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59.995"/>
    </inkml:context>
    <inkml:brush xml:id="br0">
      <inkml:brushProperty name="width" value="0.025" units="cm"/>
      <inkml:brushProperty name="height" value="0.025" units="cm"/>
    </inkml:brush>
  </inkml:definitions>
  <inkml:trace contextRef="#ctx0" brushRef="#br0">235 1 12396,'0'0'11531,"-11"2"-10843,4-2-601,0 2-1,0-1 1,0 1-1,1 0 0,-1 0 1,1 1-1,-1 0 1,1 0-1,0 0 0,0 1 1,1 0-1,-1 0 1,1 0-1,0 1 1,-8 8-1,1 3 72,0 1 0,0 0 0,2 1 0,0 0 0,2 1 0,-1 0 0,2 0 0,-6 27-1,5-10 321,1 1-1,2-1 1,0 67-1,5-98-533,0 0 1,1 0-1,-1 0 0,1 0 1,0 0-1,1 0 0,-1 0 0,1 0 1,0-1-1,0 1 0,1-1 1,-1 1-1,1-1 0,0 0 0,6 7 1,-6-8-629,1 0 1,0 1 0,0-1-1,0-1 1,0 1 0,0-1-1,1 1 1,-1-1 0,1 0-1,5 1 1,18 3-6369</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00.409"/>
    </inkml:context>
    <inkml:brush xml:id="br0">
      <inkml:brushProperty name="width" value="0.025" units="cm"/>
      <inkml:brushProperty name="height" value="0.025" units="cm"/>
    </inkml:brush>
  </inkml:definitions>
  <inkml:trace contextRef="#ctx0" brushRef="#br0">31 219 18706,'0'0'6139,"-6"8"-3646,-18 26-876,24-34-1593,0 0-1,0 0 0,0 0 1,0 0-1,1-1 0,-1 1 1,0 0-1,0 0 0,0 0 0,0 0 1,1 0-1,-1 0 0,0 0 1,0 0-1,0 0 0,1 0 1,-1 0-1,0 0 0,0 0 1,0 0-1,0 0 0,1 0 0,-1 0 1,0 0-1,0 0 0,0 0 1,1 0-1,-1 0 0,0 0 1,0 1-1,0-1 0,0 0 0,0 0 1,1 0-1,-1 0 0,0 0 1,0 0-1,0 1 0,0-1 1,0 0-1,0 0 0,0 0 1,1 0-1,-1 0 0,0 1 0,0-1 1,0 0-1,0 0 0,0 0 1,0 1-1,0-1 0,0 0 1,0 0-1,0 0 0,0 0 1,0 1-1,0-1 0,0 0 0,0 0 1,0 0-1,0 1 0,0-1 1,0 0-1,-1 0 0,1 0 1,16-5 402,18-17-249,-1-1 0,-1-2-1,-1-1 1,51-56 0,-56 55-255,26-28-71,-54 71 326,-6 8 51,-15 24-57,13-31-94,0 2 0,2-1-1,0 2 1,1-1 0,1 1 0,0-1-1,-4 42 1,9-60-104,1-1-1,0 1 1,0-1 0,0 1-1,0-1 1,0 1 0,0-1-1,0 1 1,1-1 0,-1 1-1,0-1 1,0 1 0,0-1-1,0 1 1,1-1 0,-1 1-1,0-1 1,1 1 0,-1-1-1,0 0 1,1 1 0,-1-1-1,0 1 1,1-1 0,-1 0-1,0 1 1,1-1 0,-1 0-1,1 0 1,-1 1 0,1-1-1,-1 0 1,1 0 0,0 0-1,20-5-2516,18-20-5352,-12-1-2231</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00.735"/>
    </inkml:context>
    <inkml:brush xml:id="br0">
      <inkml:brushProperty name="width" value="0.025" units="cm"/>
      <inkml:brushProperty name="height" value="0.025" units="cm"/>
    </inkml:brush>
  </inkml:definitions>
  <inkml:trace contextRef="#ctx0" brushRef="#br0">63 1 20595,'0'0'10474,"-17"54"-9128,8-29-994,2 2-352,-1 2 0,4 1 0,1-1 0,0-2 0,1-2-1217,1-5-321,-1-3-63,-1-9-1378,0-4-1473</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01.077"/>
    </inkml:context>
    <inkml:brush xml:id="br0">
      <inkml:brushProperty name="width" value="0.025" units="cm"/>
      <inkml:brushProperty name="height" value="0.025" units="cm"/>
    </inkml:brush>
  </inkml:definitions>
  <inkml:trace contextRef="#ctx0" brushRef="#br0">0 0 17553,'0'0'10506,"69"3"-10346,-35-2-160,2-1-1986,-3 0-2370,0-4-3075</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01.419"/>
    </inkml:context>
    <inkml:brush xml:id="br0">
      <inkml:brushProperty name="width" value="0.025" units="cm"/>
      <inkml:brushProperty name="height" value="0.025" units="cm"/>
    </inkml:brush>
  </inkml:definitions>
  <inkml:trace contextRef="#ctx0" brushRef="#br0">154 1 2594,'0'0'25699,"-10"1"-24668,6 0-958,0-1 0,0 0 1,0 1-1,0 0 0,0 0 0,0 0 1,0 0-1,1 1 0,-1 0 1,1 0-1,-1 0 0,1 0 0,-1 0 1,1 0-1,0 1 0,0 0 1,0-1-1,1 1 0,-1 0 0,0 1 1,1-1-1,0 0 0,0 1 0,0-1 1,0 1-1,1 0 0,-1-1 1,1 1-1,0 0 0,0 0 0,1 0 1,-1 6-1,1-9-67,0-1 0,1 1 1,-1 0-1,1 0 0,0-1 0,-1 1 0,1 0 1,0-1-1,-1 1 0,1 0 0,0-1 0,-1 1 1,1-1-1,0 0 0,0 1 0,0-1 0,0 1 1,0-1-1,-1 0 0,1 0 0,0 0 0,0 1 1,0-1-1,0 0 0,0 0 0,0 0 1,0 0-1,0-1 0,0 1 0,0 0 0,36-3-60,-35 3-20,1-1-15,1 1 1,-1-1-1,0 1 1,0 0-1,0 0 0,1 0 1,-1 0-1,0 0 1,0 1-1,1 0 0,-1-1 1,0 1-1,0 0 1,0 1-1,5 2 0,-6-2 74,0 1-1,0-1 1,0 1-1,-1 0 1,1-1-1,-1 1 1,1 0-1,-1 0 0,0 0 1,0 0-1,-1 0 1,1 0-1,-1 0 1,1 0-1,-1 0 1,0 1-1,0 2 0,1 26 48,2 6 88,-2 1 1,-1-1-1,-11 70 0,9-102-27,0 1 0,0-1 0,-1 1 0,0-1 0,0 0 0,-1 0 0,0 0 0,0-1 0,0 1 0,0-1 0,-1 0 0,-7 6 0,10-9-66,0 0 0,0-1-1,0 1 1,0-1 0,-1 1 0,1-1-1,0 0 1,-1 0 0,1 0 0,-1 0 0,1-1-1,-1 1 1,1 0 0,-1-1 0,1 0-1,-1 0 1,0 0 0,1 0 0,-1 0-1,0 0 1,1-1 0,-1 1 0,1-1 0,-1 0-1,1 1 1,-1-1 0,1 0 0,0-1-1,-1 1 1,1 0 0,0-1 0,0 1-1,0-1 1,-4-3 0,1-1-27,0 1 0,1-1 0,0 0 0,0 0 0,0 0 0,0-1 0,1 1 0,0-1 0,1 0 0,-4-11 0,5 15 0,1 1 0,-1-1 0,1 0 0,0 1 0,-1-1 0,1 0 0,1 1 0,-1-1 0,0 0 0,0 1 0,1-1 0,0 0 0,-1 1 0,1-1 0,0 1 0,0-1 0,1 1 0,-1 0 0,0-1 0,1 1 0,-1 0 0,1 0 0,0 0 0,0 0 0,0 0 0,0 0 0,0 1 0,0-1 0,0 1 0,5-3 0,49-20-1123,-41 19-182,0-1 1,-1 0-1,0-1 1,0-1-1,-1 0 1,24-19-1,-14 3-9068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6.498"/>
    </inkml:context>
    <inkml:brush xml:id="br0">
      <inkml:brushProperty name="width" value="0.025" units="cm"/>
      <inkml:brushProperty name="height" value="0.025" units="cm"/>
    </inkml:brush>
  </inkml:definitions>
  <inkml:trace contextRef="#ctx0" brushRef="#br0">167 29 8264,'0'0'16431,"-9"-6"-14749,8 5-1646,-2-1 27,0 0 1,1 0 0,-2 0 0,1 0-1,0 0 1,0 0 0,0 1-1,-1 0 1,1 0 0,-1 0 0,1 0-1,-1 0 1,1 1 0,-1-1 0,0 1-1,1 0 1,-1 0 0,0 0-1,1 1 1,-1-1 0,1 1 0,-1 0-1,1 0 1,-1 0 0,1 0 0,-5 3-1,-35 29 968,41-32-1003,1 0 1,0 1 0,-1-1 0,1 0 0,0 0 0,0 1 0,0-1 0,0 1 0,0-1 0,0 1 0,0-1-1,1 1 1,-1-1 0,0 1 0,1 0 0,-1-1 0,1 1 0,0 0 0,-1 0 0,1-1 0,0 1-1,0 0 1,0 0 0,0-1 0,1 1 0,-1 0 0,0-1 0,2 3 0,2-1-242,0 0 0,1-1 0,-1 0 0,1 1 0,0-2 0,-1 1 0,1 0 1,0-1-1,0 0 0,0 0 0,0-1 0,0 1 0,8-1 0,12 3-1189,4 2-786,-17-4 1763,0 1-1,-1 0 1,1 1-1,0 0 0,-1 1 1,0 1-1,0-1 1,0 2-1,16 10 0,-26-16 529,-1 1 0,1-1 0,-1 1-1,1 0 1,-1-1 0,1 1 0,-1 0-1,0-1 1,1 1 0,-1 0 0,0 0 0,0-1-1,1 1 1,-1 0 0,0 0 0,0 0-1,0-1 1,0 1 0,0 0 0,0 0-1,0 0 1,0-1 0,-1 1 0,1 0-1,0 0 1,0-1 0,-1 1 0,1 0-1,0 0 1,-1-1 0,1 1 0,-1 0-1,1-1 1,-1 1 0,1 0 0,-1-1-1,1 1 1,-1-1 0,0 1 0,1-1-1,-1 1 1,0-1 0,1 0 0,-1 1-1,0-1 1,0 0 0,0 1 0,-43 17 3681,38-16-3367,-18 7 326,0-1 0,-1-1 0,0-2 0,0 0 0,-37 1 0,61-6-782,1 0 0,-1 0 0,1 1-1,0-1 1,-1 0 0,1-1 0,-1 1 0,1 0 0,-1 0-1,1 0 1,0 0 0,-1 0 0,1 0 0,-1 0 0,1-1-1,0 1 1,-1 0 0,1 0 0,-1-1 0,1 1 0,0 0 0,-1 0-1,1-1 1,0 1 0,0 0 0,-1-1 0,1 1 0,0 0-1,0-1 1,-1 1 0,1-1 0,0 1 0,0 0 0,0-1 0,0 1-1,0-1 1,0 1 0,0-1 0,-1 1 0,1 0 0,0-1-1,1 1 1,-1-1 0,0 1 0,0-1 0,0 1 0,0 0-1,0-1 1,0 1 0,0-1 0,1 1 0,-1-1 0,16-20-3902,2 9 165,1 1 0,30-13 0,-9 6-1333</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01.773"/>
    </inkml:context>
    <inkml:brush xml:id="br0">
      <inkml:brushProperty name="width" value="0.025" units="cm"/>
      <inkml:brushProperty name="height" value="0.025" units="cm"/>
    </inkml:brush>
  </inkml:definitions>
  <inkml:trace contextRef="#ctx0" brushRef="#br0">1 13 14798,'0'0'15375,"85"-3"-15183,-44 3-128,-1 0-1121,-4 0-2627,-6 0-2562,-7-9-7270</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02.115"/>
    </inkml:context>
    <inkml:brush xml:id="br0">
      <inkml:brushProperty name="width" value="0.025" units="cm"/>
      <inkml:brushProperty name="height" value="0.025" units="cm"/>
    </inkml:brush>
  </inkml:definitions>
  <inkml:trace contextRef="#ctx0" brushRef="#br0">135 0 18161,'0'0'7677,"1"12"-6492,35 189 1233,-29-172-2367,-1-1 1,-2 1-1,0 0 0,-2 1 1,-1-1-1,-4 40 0,2-58-26,0 0 0,-1 0 0,-1-1 1,1 1-1,-2-1 0,1 1 0,-1-1 0,-1 0 0,0-1 0,-1 1 0,1-1 0,-2 0 1,1 0-1,-1-1 0,-1 0 0,1 0 0,-1-1 0,-1 1 0,1-2 0,-12 7 0,-17 2-532,35-15 202,1 0 0,-1 1-1,1-1 1,-1 0 0,1 0-1,-1 0 1,1 0 0,-1 0 0,1-1-1,0 1 1,-1 0 0,1-1-1,-1 1 1,1-1 0,-2 0 0,-7-12-6406</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02.444"/>
    </inkml:context>
    <inkml:brush xml:id="br0">
      <inkml:brushProperty name="width" value="0.025" units="cm"/>
      <inkml:brushProperty name="height" value="0.025" units="cm"/>
    </inkml:brush>
  </inkml:definitions>
  <inkml:trace contextRef="#ctx0" brushRef="#br0">135 0 16656,'0'0'13063,"-1"13"-12615,1-12-444,0 9 119,-1 0-1,0 0 0,-1 0 1,0 0-1,0 0 0,-1 0 1,0-1-1,-9 18 0,-4 0 28,1 1-1,1 1 1,2 0-1,1 1 1,1 0-1,2 1 1,1 0-1,1 0 1,-2 56-1,8-83-250,0 0 0,0-1 0,1 1-1,0 0 1,-1 0 0,2 0 0,-1-1 0,0 1 0,1 0 0,-1-1-1,1 1 1,0-1 0,0 0 0,0 0 0,1 0 0,-1 0 0,1 0-1,0 0 1,0 0 0,0-1 0,0 0 0,6 5 0,-3-5-359,0 1 1,0-1-1,-1 1 0,1-2 1,0 1-1,1-1 1,-1 0-1,0 0 1,0 0-1,1-1 0,-1 0 1,0 0-1,13-3 1,19-8-9775</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03.002"/>
    </inkml:context>
    <inkml:brush xml:id="br0">
      <inkml:brushProperty name="width" value="0.025" units="cm"/>
      <inkml:brushProperty name="height" value="0.025" units="cm"/>
    </inkml:brush>
  </inkml:definitions>
  <inkml:trace contextRef="#ctx0" brushRef="#br0">1 191 12748,'0'0'18487,"12"-1"-17852,4-2-587,-1-1-1,0 0 1,-1-1-1,1-1 1,-1 0-1,0-1 1,0 0-1,-1-1 1,15-11-1,124-102-741,-149 123 540,-6 10 128,-7 11 142,-3 2 21,-38 73 357,47-88-458,-1 1 0,2 0 0,-1 1-1,1-1 1,1 1 0,0-1 0,0 13 0,2-24-61,0 1 0,1-1 0,-1 0 0,0 1 0,0-1 0,1 0 0,-1 1 0,0-1 0,0 0 0,1 0 0,-1 1-1,0-1 1,1 0 0,-1 0 0,0 1 0,1-1 0,-1 0 0,1 0 0,-1 0 0,0 0 0,1 0 0,-1 0 0,0 1-1,1-1 1,-1 0 0,1 0 0,-1 0 0,0 0 0,1 0 0,-1-1 0,1 1 0,-1 0 0,0 0 0,1 0 0,-1 0 0,1 0-1,-1 0 1,0-1 0,1 1 0,-1 0 0,0 0 0,1-1 0,19-9-2762,3-10-3645,4-5-4149</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03.344"/>
    </inkml:context>
    <inkml:brush xml:id="br0">
      <inkml:brushProperty name="width" value="0.025" units="cm"/>
      <inkml:brushProperty name="height" value="0.025" units="cm"/>
    </inkml:brush>
  </inkml:definitions>
  <inkml:trace contextRef="#ctx0" brushRef="#br0">117 1 20467,'0'0'10666,"-54"69"-9288,42-43-1122,0 3-256,5 1 0,2 2 0,5-2 0,0-2 0,0-4-1537,0-6-257,0-5 577,0-4-1186,-6-8-736,-5-1-1729,2-9-3716</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03.683"/>
    </inkml:context>
    <inkml:brush xml:id="br0">
      <inkml:brushProperty name="width" value="0.025" units="cm"/>
      <inkml:brushProperty name="height" value="0.025" units="cm"/>
    </inkml:brush>
  </inkml:definitions>
  <inkml:trace contextRef="#ctx0" brushRef="#br0">0 26 10025,'0'0'18898,"64"6"-18705,-20-5-97,3-1-449,4 0-2081,-2-6-2178,-4-7-385,-5 0-2530</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04.041"/>
    </inkml:context>
    <inkml:brush xml:id="br0">
      <inkml:brushProperty name="width" value="0.025" units="cm"/>
      <inkml:brushProperty name="height" value="0.025" units="cm"/>
    </inkml:brush>
  </inkml:definitions>
  <inkml:trace contextRef="#ctx0" brushRef="#br0">210 194 6118,'0'0'7078,"8"-9"-3389,21-29-758,-25 26 2062,-14 11-3094,-12 11-746,14-5-906,2 1-1,-1 1 1,0-1-1,1 1 1,1 0-1,-1 1 1,1-1-1,0 1 1,-4 9-1,8-14-221,-1 0 0,1 1 0,0-1 0,0 0 0,0 0 0,0 1 0,1-1 0,-1 1 0,1-1 0,0 1 0,0-1 0,0 0 0,0 1 0,1-1 0,-1 1 0,1-1 0,0 0 1,0 1-1,0-1 0,1 0 0,-1 0 0,1 0 0,-1 0 0,1 0 0,0 0 0,0 0 0,4 2 0,11 13-287,0 0 0,29 40 0,-41-50 177,0 1 1,0-1 0,-1 1-1,-1 0 1,1 0 0,-1 0-1,-1 1 1,0-1 0,0 1-1,0 16 1,-1-17 183,-1 0-1,-1 0 0,0 0 1,0 0-1,-1 0 1,0 0-1,-1 0 1,0-1-1,0 1 0,0-1 1,-1 0-1,-1 0 1,1 0-1,-2 0 1,1-1-1,-1 0 1,1 0-1,-2-1 0,1 1 1,-1-1-1,0-1 1,0 1-1,-1-1 1,-15 8-1,18-10-48,0-1-1,-1 1 1,1-1 0,-1 0-1,1 0 1,-1-1 0,0 0-1,0 0 1,0 0 0,1-1-1,-1 1 1,0-1-1,0-1 1,-7 0 0,9 0-40,1-1 0,-1 1 1,1 0-1,-1-1 0,1 0 1,0 0-1,0 0 1,0 0-1,0 0 0,0-1 1,1 1-1,-1-1 0,1 0 1,-1 0-1,1 0 0,0 0 1,0 0-1,0 0 0,1-1 1,-1 1-1,1 0 0,0-1 1,-2-4-1,0-1-10,1 0 0,-1-1 0,1 1 0,1-1 0,0 1 0,0-1 0,1 1 0,0-1 0,1 0 0,0 1 0,0-1 0,1 1 0,0-1 0,1 1 0,0 0 0,0 0 0,1 0 0,0 0 0,1 1 0,0 0 0,0 0 0,1 0 0,0 0 0,0 1 0,1 0 0,0 0 0,0 1 0,1 0 0,-1 0 0,1 1 0,13-7 0,42-14-3439,-3 2-4765,-36 10-4400</inkml:trace>
  <inkml:trace contextRef="#ctx0" brushRef="#br0" timeOffset="1">82 0 13164,'0'0'18001,"83"0"-17584,-40 7-289,4-2-128,-4-4-1057,-2-1-3043,-9 0-3619</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04.383"/>
    </inkml:context>
    <inkml:brush xml:id="br0">
      <inkml:brushProperty name="width" value="0.025" units="cm"/>
      <inkml:brushProperty name="height" value="0.025" units="cm"/>
    </inkml:brush>
  </inkml:definitions>
  <inkml:trace contextRef="#ctx0" brushRef="#br0">195 0 14125,'0'0'9791,"6"10"-7923,6 8-1144,-2 0-1,0 1 0,-2 0 1,0 1-1,0-1 1,-2 2-1,5 30 0,-8-25-582,-2 1 1,-1 0-1,-1 0 0,-2 0 0,0 0 1,-2-1-1,-1 0 0,-16 46 0,9-40-250,-1 0-1,-2 0 0,-1-1 0,-2-2 0,-1 1 0,-29 32 0,5-17-3013,-1-8-3630</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08.503"/>
    </inkml:context>
    <inkml:brush xml:id="br0">
      <inkml:brushProperty name="width" value="0.025" units="cm"/>
      <inkml:brushProperty name="height" value="0.025" units="cm"/>
    </inkml:brush>
  </inkml:definitions>
  <inkml:trace contextRef="#ctx0" brushRef="#br0">1 34 15503,'0'0'15983,"62"-3"-15054,-6-5-577,13-2-352,6 2 0,-1 3 0,-11 5-128,-9 0-1185,-17 0-1346,-20 9-1345,-16 0-384,-4 0-1409,-20-4-7912</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08.861"/>
    </inkml:context>
    <inkml:brush xml:id="br0">
      <inkml:brushProperty name="width" value="0.025" units="cm"/>
      <inkml:brushProperty name="height" value="0.025" units="cm"/>
    </inkml:brush>
  </inkml:definitions>
  <inkml:trace contextRef="#ctx0" brushRef="#br0">0 0 14189,'0'0'12236,"54"39"-10474,-2-37-545,5-2-705,6 0-416,0 0-480,-6 0-2050,-11-7-3108,-9-1-4899</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6.963"/>
    </inkml:context>
    <inkml:brush xml:id="br0">
      <inkml:brushProperty name="width" value="0.025" units="cm"/>
      <inkml:brushProperty name="height" value="0.025" units="cm"/>
    </inkml:brush>
  </inkml:definitions>
  <inkml:trace contextRef="#ctx0" brushRef="#br0">167 247 7911,'0'0'10752,"-9"4"-8077,-4 3-1835,0 0 0,1 1 1,0 1-1,0 0 0,1 1 1,0 0-1,-12 14 1,18-18-596,0-1 1,0 1 0,1 0 0,-1 0-1,2 1 1,-1-1 0,1 1 0,-1 0-1,2 0 1,-1 0 0,1 0 0,0 0-1,1 1 1,0-1 0,0 0 0,0 1-1,1 12 1,1-17-239,0-1-1,0 0 1,1 0 0,-1 0-1,0 0 1,0 0 0,1 0-1,0-1 1,-1 1 0,1 0-1,0-1 1,0 1 0,-1-1-1,1 0 1,0 0 0,1 1 0,-1-1-1,0 0 1,0-1 0,0 1-1,1 0 1,-1-1 0,0 1-1,1-1 1,-1 0 0,0 0-1,1 0 1,2 0 0,6 1 7,-1-1 1,0-1 0,1 0 0,-1 0 0,13-4 0,-9 0-15,-1 0 0,0-1 0,0-1 0,-1 0 0,1-1 0,-1 0 0,-1-1 0,0 0 0,0-1 0,16-20 0,-9 9 0,-1 0 0,-1-2 0,-2 0 0,21-44 0,-28 54-24,-2 0 0,0-1 0,0 0 0,-2 0 0,1 0 0,-2-1 0,0 1 0,-1-1 0,0 1 0,-1-1 0,-2-18 0,1 30 0,0 1 0,1-1 0,-1 1 0,0-1 1,0 1-1,0 0 0,-1-1 0,1 1 0,-1 0 0,1 0 1,-1 0-1,0 0 0,1 0 0,-1 0 0,0 0 0,0 0 0,-1 1 1,1-1-1,0 1 0,0 0 0,-1 0 0,1 0 0,-1 0 1,1 0-1,-1 0 0,1 1 0,-1-1 0,1 1 0,-1-1 1,0 1-1,1 0 0,-1 0 0,0 0 0,1 1 0,-4 0 1,-3 0 3,0 0 0,1 1 0,-1 1 0,1-1 0,-1 1 0,1 1 0,0 0 0,0 0 1,-10 7-1,4-1 194,1 1 0,1 0 0,-19 21 0,29-29-147,-1-1 0,1 1 0,0 0 0,-1 0 1,1 0-1,1 0 0,-1 0 0,0 1 0,1-1 0,-1 0 0,1 1 0,0 0 0,0-1 0,1 1 0,-1-1 0,1 1 0,0 0 0,0-1 0,0 1 0,0 0 0,0-1 0,1 1 0,1 5 0,0-6-34,0 0 0,0-1 0,0 1-1,1-1 1,-1 1 0,1-1 0,-1 0 0,1 0 0,0 0-1,-1 0 1,1 0 0,0-1 0,6 2 0,49 17-285,-28-11 22,-23-7 139,-1 1 0,0-1 0,0 1 0,0 1 0,0-1 0,-1 1 0,1 0 1,-1 0-1,0 0 0,0 1 0,-1 0 0,1 0 0,5 8 0,-7-8 110,-1 0 0,0 0 0,0 0 0,-1 0 0,1 0 0,-1 1 0,0-1 0,0 0 0,-1 1 0,0-1 1,0 1-1,0-1 0,0 0 0,-1 1 0,0-1 0,0 0 0,-2 6 0,2-8-556,-4 18 472,4-15-3121,3-2-3751</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24.346"/>
    </inkml:context>
    <inkml:brush xml:id="br0">
      <inkml:brushProperty name="width" value="0.025" units="cm"/>
      <inkml:brushProperty name="height" value="0.025" units="cm"/>
    </inkml:brush>
  </inkml:definitions>
  <inkml:trace contextRef="#ctx0" brushRef="#br0">8 323 7015,'-7'15'10108,"8"-6"-4692,1-9-5242,-1 0 0,1 0 0,0 0 0,-1 0 0,1 0 0,0 0 0,-1 0 0,1 0 0,-1-1 0,1 1 0,0-1 0,-1 1-1,1-1 1,-1 1 0,1-1 0,2-2 0,45-23 422,-1-3 1,-1-1-1,58-50 0,-68 52-488,152-119-97,-190 165-321,-14 14 507,-1 0 0,-22 34 0,-15 29-62,38-66-99,9-20-7,1 0 1,1 1-1,0-1 0,0 1 0,0 0 1,1 0-1,1 0 0,-3 17 0,6-27-57,-1 1-1,0-1 0,1 0 1,-1 1-1,0-1 0,1 0 1,-1 0-1,1 1 0,-1-1 1,0 0-1,1 0 0,-1 0 1,1 0-1,-1 1 1,1-1-1,-1 0 0,1 0 1,-1 0-1,1 0 0,-1 0 1,0 0-1,1 0 0,-1 0 1,1 0-1,-1-1 0,1 1 1,-1 0-1,1 0 1,-1 0-1,0 0 0,1-1 1,-1 1-1,1 0 0,0-1 1,17-6-1591,-11 2 302,-1-1 0,0 1 0,1-1 0,-2 0 0,1-1 0,5-7 0,15-22-8159</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24.856"/>
    </inkml:context>
    <inkml:brush xml:id="br0">
      <inkml:brushProperty name="width" value="0.025" units="cm"/>
      <inkml:brushProperty name="height" value="0.025" units="cm"/>
    </inkml:brush>
  </inkml:definitions>
  <inkml:trace contextRef="#ctx0" brushRef="#br0">161 1 8360,'0'0'17969,"-9"6"-17473,1 0-406,0 1-1,0-1 1,1 1-1,-12 15 1,17-19-62,0 0-1,-1 0 1,1 0 0,0 1 0,1-1 0,-1 1-1,1-1 1,-1 1 0,1 0 0,0-1 0,0 1 0,1 0-1,-1 0 1,1 0 0,0 0 0,0-1 0,0 1-1,0 0 1,2 5 0,-1-8-10,-1 0 0,1 0 1,0 1-1,0-1 0,1 0 0,-1 0 0,0 0 1,0 0-1,0 0 0,1 0 0,-1-1 1,0 1-1,1 0 0,-1-1 0,1 1 0,-1-1 1,1 1-1,-1-1 0,1 0 0,-1 1 0,1-1 1,-1 0-1,1 0 0,-1 0 0,1 0 1,-1-1-1,1 1 0,-1 0 0,3-1 0,47-13 482,-38 7-504,0 0 0,0-1-1,-1 0 1,0-1-1,0 0 1,-1-1 0,0 0-1,-1-1 1,0 0 0,13-20-1,-51 62-491,18-12 677,0 1 1,1 1-1,1 0 1,1 0-1,0 0 1,2 1-1,1 0 1,1 0-1,0 1 1,2 35-1,9-34 204,-8-23-361,0-1 0,1 0 0,-1 1 1,0-1-1,1 0 0,-1 1 0,0-1 0,0 1 0,1-1 0,-1 0 0,0 1 0,0-1 0,0 1 0,1-1 1,-1 1-1,0-1 0,0 1 0,0-1 0,0 1 0,0-1 0,0 1 0,0-1 0,0 1 0,0-1 1,0 1-1,0-1 0,0 1 0,-1-1 0,1 1 0,0-1 0,0 0 0,0 1 0,-1-1 0,1 1 1,0-1-1,-1 0 0,1 1 0,0-1 0,-1 1 0,1-1 0,0 0 0,-1 0 0,1 1 0,0-1 0,-1 0 1,1 0-1,-1 1 0,1-1 0,-1 0 0,1 0 0,-1 0 0,1 0 0,-1 0 0,1 1 0,-1-1 1,1 0-1,-1 0 0,1 0 0,-1 0 0,1-1 0,-1 1 0,1 0 0,0 0 0,-1 0 0,0-1 1,-175 8 437,154-7-460,4-3-159,19-4-320,31-7-1478,80-20-10702,-70 19 4265</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25.632"/>
    </inkml:context>
    <inkml:brush xml:id="br0">
      <inkml:brushProperty name="width" value="0.025" units="cm"/>
      <inkml:brushProperty name="height" value="0.025" units="cm"/>
    </inkml:brush>
  </inkml:definitions>
  <inkml:trace contextRef="#ctx0" brushRef="#br0">56 184 3940,'0'0'9401,"-7"10"-6828,-5 3-1410,-8 12 36,3 7 4606,40-57-1026,-3 6-4278,-11 8-372,16-16-18,-1-2 0,-2 0 0,0-2 0,31-61-1,-70 133-172,5-15 55,1 0 1,1 1 0,2 0 0,0 0-1,2 1 1,-5 50 0,11-75-161,0-1 0,0 0 0,0 0 1,0 0-1,0 0 0,1 1 0,-1-1 0,1 0 1,-1 0-1,1 0 0,0 0 0,0 0 1,0 0-1,2 2 0,5 2-3937,5-3-3645,0-3-5976</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27.248"/>
    </inkml:context>
    <inkml:brush xml:id="br0">
      <inkml:brushProperty name="width" value="0.025" units="cm"/>
      <inkml:brushProperty name="height" value="0.025" units="cm"/>
    </inkml:brush>
  </inkml:definitions>
  <inkml:trace contextRef="#ctx0" brushRef="#br0">1 1 352,'0'0'24728,"52"35"-22871,-14-30-479,10-5-770,3 0-383,2 0-161,-3 0-32,-8 0-353,-7 0-1408,-10 0-834,-11 0-1184,-12 4-1346,-2 1-4100</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27.606"/>
    </inkml:context>
    <inkml:brush xml:id="br0">
      <inkml:brushProperty name="width" value="0.025" units="cm"/>
      <inkml:brushProperty name="height" value="0.025" units="cm"/>
    </inkml:brush>
  </inkml:definitions>
  <inkml:trace contextRef="#ctx0" brushRef="#br0">1 0 5862,'0'0'18481,"51"15"-16495,-6-14-481,8-1-1088,3 0-321,3 0-1089,-7 0-3716,-2-8-6405</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30.232"/>
    </inkml:context>
    <inkml:brush xml:id="br0">
      <inkml:brushProperty name="width" value="0.025" units="cm"/>
      <inkml:brushProperty name="height" value="0.025" units="cm"/>
    </inkml:brush>
  </inkml:definitions>
  <inkml:trace contextRef="#ctx0" brushRef="#br0">1 336 10570,'0'0'10282,"8"-4"-9375,47-22-197,-1-3-1,-2-3 0,79-61 1,-32 22-1023,-60 42-29,-25 18 199,0 1 1,1 0-1,21-11 0,-54 49 1617,-3-3-372,-53 70 682,68-87-1717,0 1 1,1 0-1,0 1 0,1-1 0,0 1 0,1 0 1,0 0-1,-4 19 0,7-28-88,0 0-1,0 0 0,-1 1 1,1-1-1,0 0 0,0 0 1,0 0-1,1 1 0,-1-1 1,0 0-1,0 0 1,1 0-1,-1 0 0,1 0 1,-1 0-1,1 1 0,-1-1 1,1 0-1,-1 0 1,1 0-1,0-1 0,0 1 1,0 0-1,-1 0 0,1 0 1,0 0-1,0-1 1,0 1-1,0 0 0,2 0 1,0 0-206,0-1 0,1 1 1,-1-1-1,1 1 0,-1-1 0,0 0 1,1 0-1,-1-1 0,1 1 1,5-2-1,6-2-2344,0-1 0,-1 0 1,28-14-1,2-8-8763</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30.606"/>
    </inkml:context>
    <inkml:brush xml:id="br0">
      <inkml:brushProperty name="width" value="0.025" units="cm"/>
      <inkml:brushProperty name="height" value="0.025" units="cm"/>
    </inkml:brush>
  </inkml:definitions>
  <inkml:trace contextRef="#ctx0" brushRef="#br0">161 0 9865,'0'0'14884,"-9"0"-13325,4 1-1482,0-1 0,1 0 0,-1 1 1,0 0-1,1 0 0,-1 1 1,1-1-1,0 1 0,-1 0 1,1 0-1,0 1 0,0-1 0,0 1 1,1 0-1,-1-1 0,1 2 1,-1-1-1,1 0 0,0 1 1,0 0-1,0-1 0,1 1 0,0 0 1,-3 6-1,-6 8 210,1 0 0,-11 31 0,18-42-231,1-1-1,0 0 1,1 1 0,-1-1 0,1 1-1,1-1 1,-1 1 0,1 0 0,0-1-1,1 1 1,-1 0 0,3 7 0,-2-12-44,0 0 0,0 0 0,1 0 0,-1 0 1,0 0-1,1 0 0,-1-1 0,1 1 0,0-1 1,0 1-1,0-1 0,-1 0 0,1 1 1,0-1-1,1 0 0,-1 0 0,0-1 0,0 1 1,0 0-1,0-1 0,1 1 0,-1-1 0,0 0 1,1 0-1,-1 0 0,0 0 0,0 0 1,1 0-1,-1-1 0,3 0 0,3 0 27,0 0-1,-1-1 1,1 0 0,-1 0-1,0 0 1,0-1-1,1 0 1,5-5 0,-2 0-20,0 0 0,-1 0 0,0-2 1,-1 1-1,0-1 0,-1 0 1,8-13-1,-11 17-6,-2 0 0,1-1 0,-1 1 1,0-1-1,0 0 0,-1 0 0,0 0 0,0 0 1,-1 0-1,0 0 0,0-1 0,-1 1 1,0 0-1,-1-11 0,1 16-10,-1 0 0,0 1 0,0-1-1,0 1 1,0-1 0,0 1 0,0-1 0,0 1 0,0 0 0,0-1-1,-1 1 1,1 0 0,-1 0 0,1 0 0,-1 0 0,1 0 0,-1 0-1,1 1 1,-1-1 0,0 0 0,0 1 0,1-1 0,-1 1 0,0 0 0,0 0-1,1-1 1,-1 1 0,0 0 0,0 0 0,0 1 0,1-1 0,-1 0-1,-2 1 1,-1 0-24,0-1-1,0 1 1,0 0-1,0 0 1,0 1-1,0-1 1,0 1 0,1 0-1,-1 1 1,-7 4-1,10-5-199,1-1 1,-1 1-1,0 0 1,1-1-1,0 1 0,-1 0 1,1 0-1,0 0 0,0 0 1,0 0-1,0 1 0,0-1 1,0 3-1,1-4 20,0-1 0,0 1 1,0 0-1,1-1 0,-1 1 0,0 0 0,0-1 0,1 1 0,-1 0 1,0-1-1,1 1 0,-1 0 0,0-1 0,1 1 0,-1-1 1,1 1-1,-1-1 0,1 1 0,0-1 0,-1 1 0,1-1 1,-1 0-1,1 1 0,0-1 0,-1 0 0,1 1 0,0-1 1,-1 0-1,1 0 0,0 0 0,-1 0 0,1 1 0,0-1 1,0 0-1,-1 0 0,1 0 0,0-1 0,0 1 0,-1 0 1,1 0-1,0 0 0,-1 0 0,2-1 0,24-2-5185</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7:30.934"/>
    </inkml:context>
    <inkml:brush xml:id="br0">
      <inkml:brushProperty name="width" value="0.025" units="cm"/>
      <inkml:brushProperty name="height" value="0.025" units="cm"/>
    </inkml:brush>
  </inkml:definitions>
  <inkml:trace contextRef="#ctx0" brushRef="#br0">188 1 8488,'0'0'14510,"-11"6"-12572,-7 5-1257,0 0 0,0 2 1,1 0-1,-22 23 1,32-30-554,1 0 0,0 1 0,1 0 0,-1 0 0,1 0 0,1 1 0,-1-1 0,2 1 0,-1 0 0,1 1 0,0-1 0,0 0 0,1 1 0,0 0 0,0 12 0,2-19-118,0-1 0,0 1 0,0-1 0,0 1-1,1 0 1,-1-1 0,1 1 0,-1-1 0,1 1-1,-1-1 1,1 1 0,0-1 0,0 0 0,0 1-1,0-1 1,0 0 0,0 0 0,0 1 0,0-1-1,0 0 1,3 1 0,-1 0 5,1 0 1,0 0-1,0 0 1,0-1-1,0 0 1,0 1-1,0-2 1,6 2-1,10-1 32,0 0-1,36-4 1,-43 2-29,-3 0-20,0 0 0,0-1 1,0 0-1,0-1 0,0 0 1,-1 0-1,0-1 0,1 0 1,-1-1-1,10-7 0,-14 8 48,0 1 0,0-1 0,-1 0 0,0 0 0,1-1 0,-2 1 0,1-1 0,0 0 0,-1 0 0,0 0-1,0 0 1,-1-1 0,1 1 0,-1-1 0,0 1 0,-1-1 0,1 0 0,0-9 0,-2 13-8,0 0 0,0 0 1,0 1-1,0-1 0,-1 0 0,1 0 0,0 1 0,-1-1 1,1 0-1,-1 1 0,0-1 0,1 1 0,-1-1 0,0 1 1,0-1-1,0 1 0,0-1 0,-1 1 0,1 0 1,0 0-1,0-1 0,-3 0 0,0-1-4,0 1 1,0 0-1,-1 0 1,1 0-1,-1 0 0,1 1 1,-1 0-1,-6-2 0,0 2-496,-1 0-1,1 0 1,-1 1 0,1 0-1,-1 1 1,-18 4-1,-7 10-4341,-1 7-3700</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22.083"/>
    </inkml:context>
    <inkml:brush xml:id="br0">
      <inkml:brushProperty name="width" value="0.025" units="cm"/>
      <inkml:brushProperty name="height" value="0.025" units="cm"/>
    </inkml:brush>
  </inkml:definitions>
  <inkml:trace contextRef="#ctx0" brushRef="#br0">18 0 11050,'0'0'16704,"0"10"-15583,1 41-818,-2 0-1,-11 64 1,7-74-1357,5-35-3176,-1-1-3709,4-23-165</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22.646"/>
    </inkml:context>
    <inkml:brush xml:id="br0">
      <inkml:brushProperty name="width" value="0.025" units="cm"/>
      <inkml:brushProperty name="height" value="0.025" units="cm"/>
    </inkml:brush>
  </inkml:definitions>
  <inkml:trace contextRef="#ctx0" brushRef="#br0">96 1 17681,'0'0'13340,"-7"0"-13137,5 0-187,0 0 0,0 0-1,0 0 1,0 0 0,-1 0-1,1 0 1,0 1 0,0-1 0,0 1-1,0-1 1,0 1 0,0 0-1,1 0 1,-1 0 0,0 0 0,0 0-1,1 0 1,-3 2 0,2 0 10,1-1 1,-1 1 0,0 0 0,1 0-1,0-1 1,0 1 0,0 0 0,0 0-1,0 0 1,1 0 0,-1 0-1,1 0 1,0 1 0,0-1 0,0 3-1,0-5-25,0 0 0,0 0 0,0-1 0,0 1 0,0 0 0,0-1 0,1 1 0,-1 0 0,0 0 0,0-1 0,1 1 0,-1 0 0,0-1 0,1 1 0,-1-1 0,1 1 0,-1-1 0,1 1 0,-1 0 0,1-1 0,-1 0 0,1 1 0,-1-1 0,1 1 0,0-1 0,-1 0 0,1 1 0,0-1 0,-1 0 0,1 0 0,0 1 0,0-1 0,-1 0 0,1 0 0,0 0 0,-1 0 0,1 0 0,0 0 0,0 0 0,-1 0 0,1 0 0,0 0 0,-1-1 0,1 1 0,0 0 0,0 0 0,-1-1 0,1 1 0,-1 0 0,2-2 0,2 1-16,0-1-1,0 0 0,0 0 0,-1 0 1,1 0-1,-1-1 0,7-5 0,5-15-84,-8 14-339,-11 33 178,1-10 239,0-1 1,1 1 0,1 0 0,0 0-1,2 25 1,0-32 28,0 0 0,0-1-1,1 1 1,0 0 0,0 0 0,1-1 0,0 1 0,0-1-1,1 0 1,-1 0 0,1 0 0,1-1 0,6 8 0,-11-13 6,1 1 1,0-1-1,0 1 1,0 0-1,-1-1 1,1 1-1,0 0 1,0 0-1,-1-1 0,1 1 1,-1 0-1,1 0 1,-1 0-1,1 0 1,-1 0-1,0 0 1,1 0-1,-1 0 1,0 0-1,0 0 1,0 0-1,0 0 1,1 0-1,-1 0 1,-1 0-1,1 0 1,0 0-1,0 0 1,0 0-1,-1 0 0,1 0 1,0 0-1,-1 0 1,1 0-1,-1 0 1,1 0-1,-1 0 1,1-1-1,-1 1 1,0 0-1,1 0 1,-1-1-1,0 1 1,0 0-1,1-1 1,-1 1-1,0-1 1,0 1-1,0-1 1,0 1-1,0-1 0,0 1 1,0-1-1,0 0 1,0 0-1,0 1 1,-2-1-1,-9 3 218,-1 0-1,-1-1 0,-19 1 1,27-2-210,-56-1-21,92-25-1340,29-23-9358,-27 18 1212</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7.476"/>
    </inkml:context>
    <inkml:brush xml:id="br0">
      <inkml:brushProperty name="width" value="0.025" units="cm"/>
      <inkml:brushProperty name="height" value="0.025" units="cm"/>
    </inkml:brush>
  </inkml:definitions>
  <inkml:trace contextRef="#ctx0" brushRef="#br0">9 64 19378,'0'0'8451,"10"3"-6753,-6-2-1499,8 2 183,0 0 0,0-1 0,0 0-1,17 0 1,-27-1-360,-1-1 0,1 0 0,-1 0-1,1 0 1,-1 0 0,1 0 0,-1 0-1,1-1 1,-1 1 0,1 0 0,-1-1-1,1 1 1,-1-1 0,0 0 0,1 1-1,-1-1 1,0 0 0,1 0 0,-1 0 0,0 0-1,0 0 1,0 0 0,0 0 0,0 0-1,0 0 1,0 0 0,0-1 0,-1 1-1,1 0 1,0-1 0,-1 1 0,1-1-1,-1 1 1,1 0 0,-1-1 0,0 1 0,0-1-1,1 1 1,-1-1 0,0 1 0,-1-1-1,1 1 1,0-1 0,0 1 0,0-1-1,-1 1 1,1-1 0,-1 1 0,1-1-1,-1 1 1,-1-2 0,2 1-22,-1 1 0,1-1 0,-1 1 0,0-1 0,1 1 0,-1 0 0,0-1 0,0 1 0,0 0 0,0 0 0,0 0 0,0-1 0,-1 1 0,1 0 0,0 0 0,0 1 0,-1-1 0,1 0 0,0 0 0,-1 1 0,1-1 0,-1 1 0,1-1 0,-1 1 0,0-1 0,1 1 0,-1 0 0,1 0 0,-1 0 0,1 0 0,-1 0 0,0 0 0,1 0 0,-1 1 0,1-1 0,-1 0 0,1 1 0,-1-1 0,1 1 0,-1 0 0,0 0 0,-3 2 0,0-1 0,1 0 0,-1 1 0,1 0 0,0 0 0,0 0 0,0 0 0,1 1 0,-1 0 0,1 0 0,-5 6 0,4-2 0,0 0 0,0 0 0,1 1 0,0-1 0,0 1 0,1 0 0,0 0 0,0 0 0,0 15 0,2-21 0,0 0 0,1 0 0,-1 0 0,1 0 0,-1 0 0,1 0 0,0-1 0,0 1 0,0 0 0,0 0 0,1-1 0,-1 1 0,1-1 0,0 1 0,-1-1 0,1 0 0,0 1 0,0-1 0,1 0 0,-1 0 0,0-1 0,1 1 0,-1 0 0,1-1 0,-1 1 0,1-1 0,0 0 0,0 0 0,-1 0 0,1 0 0,0-1 0,5 1 0,9 1 0,0-1 0,0 0 0,0-1 0,0-1 0,0-1 0,0-1 0,0 0 0,-1-1 0,1-1 0,21-9 0,-29 11 0,-1 0 0,0-1 0,0 0 0,0 0 0,-1-1 0,1 0 0,-1-1 0,0 1 0,-1-1 0,1-1 0,-1 1 0,-1-1 0,1 0 0,-1-1 0,0 1 0,-1-1 0,1 0 0,-2 0 0,1 0 0,-1 0 0,3-14 0,-5 21 0,-1 1 0,0-1 0,0 0 0,1 1 0,-1-1 0,0 1 0,0-1 0,1 0 0,-1 1 0,0-1 0,0 0 0,0 1 0,0-1 0,0 0 0,0 1 0,0-1 0,0 0 0,-1 1 0,1-1 0,0 1 0,0-1 0,0 0 0,-1 1 0,1-1 0,0 1 0,-1-1 0,1 0 0,0 1 0,-1-1 0,1 1 0,-1-1 0,1 1 0,-1 0 0,1-1 0,-1 1 0,1-1 0,-1 1 0,1 0 0,-1-1 0,1 1 0,-1 0 0,0 0 0,1 0 0,-1-1 0,0 1 0,1 0 0,-1 0 0,0 0 0,1 0 0,-2 0 0,0 1 0,0 0 0,-1-1 0,1 1 0,0 0 0,0 1 0,0-1 0,0 0 0,0 1 0,0-1 0,1 1 0,-1-1 0,0 1 0,-1 2 0,-2 2 0,0 1 0,0 0 0,1-1 0,0 2 0,0-1 0,1 0 0,0 1 0,0 0 0,1-1 0,0 1 0,0 0 0,1 0 0,0 0 0,1 1 0,-1-1 0,2 0 0,0 9 0,0-15-54,-1 0 1,1 0-1,0-1 0,0 1 0,0 0 1,0-1-1,0 1 0,0-1 0,1 1 1,-1-1-1,0 0 0,1 1 0,-1-1 1,1 0-1,0 0 0,-1 0 0,1 0 1,0 0-1,0 0 0,-1-1 0,1 1 1,0-1-1,0 1 0,0-1 0,0 0 1,0 1-1,0-1 0,0 0 0,-1 0 1,1 0-1,0-1 0,4 0 0,-2 1-249,0-1-1,0 0 1,0 0-1,0 0 1,-1 0-1,1-1 1,0 1-1,0-1 1,-1 0-1,1 0 1,-1 0-1,0-1 1,0 1 0,6-6-1,5-17-6305,-4-4-1404</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23.140"/>
    </inkml:context>
    <inkml:brush xml:id="br0">
      <inkml:brushProperty name="width" value="0.025" units="cm"/>
      <inkml:brushProperty name="height" value="0.025" units="cm"/>
    </inkml:brush>
  </inkml:definitions>
  <inkml:trace contextRef="#ctx0" brushRef="#br0">100 15 13997,'0'0'12722,"-9"3"-10801,3-1-1656,0 0-1,0 0 0,0 1 1,1 0-1,-1 0 0,1 0 0,-7 6 1,11-8-232,-1 1 1,0-1-1,1 1 1,-1 0 0,1-1-1,-1 1 1,1 0 0,0 0-1,0 0 1,0 0-1,0 0 1,0 0 0,0 1-1,1-1 1,-1 0 0,1 0-1,0 1 1,-1-1-1,1 0 1,0 0 0,0 1-1,0-1 1,1 0 0,-1 0-1,0 1 1,1-1-1,0 0 1,-1 0 0,3 4-1,0 0-48,1-1-1,0 0 0,0 1 0,1-1 0,-1-1 0,1 1 1,0-1-1,1 0 0,-1 0 0,7 4 0,-5-4-10,1 2 0,-1-1 0,-1 1 0,1 0 0,9 11-1,-14-14 50,0 0-1,0 0 1,0 1-1,0-1 1,0 1-1,-1-1 1,1 1-1,-1 0 1,0-1-1,0 1 0,0 0 1,-1 0-1,0 0 1,1 0-1,-1-1 1,0 1-1,-1 0 1,1 0-1,-1 0 1,0 0-1,0-1 0,0 1 1,0 0-1,-1-1 1,1 1-1,-1 0 1,0-1-1,-3 5 1,1-4 11,1 0 0,-1 0 0,-1 0 0,1 0 1,0-1-1,-1 1 0,0-1 0,0 0 0,0-1 0,0 1 0,0-1 1,0 0-1,-1 0 0,1-1 0,-1 1 0,0-1 0,1-1 1,-1 1-1,-5-1 0,10 0-34,-1 1 0,1-1 0,0 0 0,0 0 0,0-1 0,0 1 0,0 0 0,-1 0 0,1 0 0,0-1 0,0 1 0,0-1 0,0 1 0,0-1 0,0 1 0,0-1 0,0 0 0,0 1 0,0-1 0,0 0 0,1 0 0,-1 0 0,0 1 0,0-1 0,1 0 0,-2-2 0,2 1 0,-1 0 0,1 0 0,-1 0 0,1-1 0,0 1 0,0 0 0,0 0 0,0 0 0,0-1 0,1 1 0,-1 0 0,1 0 0,0-2 0,2-4 0,0-1 0,0 2 0,1-1 0,0 0 0,1 1 0,6-9 0,7-3 0,0 1 0,28-20 0,-30 26 0,-1 0 0,0-2 0,-1 0 0,0 0 0,13-19 0,-26 31 0,1 0 0,-1 0 0,1 0 0,-1 0 0,0 0 0,0 0 0,0-1 0,0 1 0,0 0 0,0-1 0,-1 1 0,1-1 0,-1 1 0,0-1 0,0 1 0,0-1 0,0 1 0,0-1 0,0 1 0,0 0 0,-1-1 0,0 1 0,1-1 0,-2-2 0,0 3 0,0 0 0,0 0 0,0 0 0,0 0 0,-1 0 0,1 1 0,-1-1 0,1 1 0,-1-1 0,1 1 0,-1 0 0,0 0 0,1 0 0,-1 0 0,0 1 0,0-1 0,0 1 0,0 0 0,1 0 0,-5 0 0,-49 1-1490,20 10-2679</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49.590"/>
    </inkml:context>
    <inkml:brush xml:id="br0">
      <inkml:brushProperty name="width" value="0.025" units="cm"/>
      <inkml:brushProperty name="height" value="0.025" units="cm"/>
    </inkml:brush>
  </inkml:definitions>
  <inkml:trace contextRef="#ctx0" brushRef="#br0">0 52 8488,'0'0'15246,"68"-11"-13612,-11 7-993,9-1-481,4 0-128,-1 1 0,-5-1-737,-8 0-1825,-14-1-1506,-14-1-2242</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49.916"/>
    </inkml:context>
    <inkml:brush xml:id="br0">
      <inkml:brushProperty name="width" value="0.025" units="cm"/>
      <inkml:brushProperty name="height" value="0.025" units="cm"/>
    </inkml:brush>
  </inkml:definitions>
  <inkml:trace contextRef="#ctx0" brushRef="#br0">1 82 18353,'0'0'2082,"50"8"-1121,4-12 385,14-6-834,13-4-512,6 0-2306,5-2-1282,-3 1-768,-9-2-2402</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50.321"/>
    </inkml:context>
    <inkml:brush xml:id="br0">
      <inkml:brushProperty name="width" value="0.025" units="cm"/>
      <inkml:brushProperty name="height" value="0.025" units="cm"/>
    </inkml:brush>
  </inkml:definitions>
  <inkml:trace contextRef="#ctx0" brushRef="#br0">317 46 17360,'0'0'5499,"12"-8"-4725,-5 4-666,-2 0-43,1 0 1,-1 0 0,1 1 0,0 0 0,1 0-1,-1 0 1,0 1 0,1 0 0,-1 0-1,1 1 1,0 0 0,0 0 0,-1 0 0,10 1-1,18 5 40,0 1-1,-1 2 0,0 1 0,-1 1 0,61 29 0,-87-36-110,0 1 1,0-1-1,-1 1 1,1 0-1,7 7 1,-12-10 8,0 0 0,0 0 0,0 0 0,0 0 0,0 1 0,0-1 0,0 0 0,0 0 0,-1 1 0,1-1 0,0 0 0,-1 1 0,0-1 0,1 1 0,-1-1 0,0 1 0,1-1 0,-1 1 0,0-1 1,0 1-1,0-1 0,0 1 0,-1-1 0,1 1 0,0-1 0,-1 1 0,1-1 0,-1 0 0,1 1 0,-1-1 0,0 2 0,-6 5 165,-1-1-1,1 0 0,-1 0 1,-1-1-1,1 0 1,-1 0-1,0-1 1,0 0-1,-16 5 1,-2 3 90,-52 27-22,-206 119 2848,250-135-4001,-57 51 0,72-55-981,0 1-1,1 1 1,-24 37-1,14-8-7491</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53.916"/>
    </inkml:context>
    <inkml:brush xml:id="br0">
      <inkml:brushProperty name="width" value="0.025" units="cm"/>
      <inkml:brushProperty name="height" value="0.025" units="cm"/>
    </inkml:brush>
  </inkml:definitions>
  <inkml:trace contextRef="#ctx0" brushRef="#br0">0 244 9833,'0'0'17548,"12"-4"-15589,22-10-1589,-1-1 1,-1-2-1,0-1 0,-1-2 1,54-45-1,42-25-1653,-128 103 701,-8 8 555,-2 0 0,-21 32 0,23-42 20,1 1-1,1 0 1,0 0-1,0 1 1,1 0-1,1 0 1,0 0-1,1 1 1,0 0 0,1-1-1,-1 16 1,4-28-52,0 0 1,0-1 0,0 1-1,0-1 1,0 1-1,1-1 1,-1 1 0,0-1-1,0 1 1,0-1 0,1 1-1,-1-1 1,0 1 0,0-1-1,1 1 1,-1-1 0,1 1-1,-1-1 1,0 0-1,1 1 1,-1-1 0,1 0-1,-1 1 1,1-1 0,-1 0-1,1 1 1,-1-1 0,1 0-1,-1 0 1,1 0 0,-1 0-1,1 1 1,-1-1 0,1 0-1,-1 0 1,1 0-1,1 0 1,23-7-4851,5-15-1540</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54.275"/>
    </inkml:context>
    <inkml:brush xml:id="br0">
      <inkml:brushProperty name="width" value="0.025" units="cm"/>
      <inkml:brushProperty name="height" value="0.025" units="cm"/>
    </inkml:brush>
  </inkml:definitions>
  <inkml:trace contextRef="#ctx0" brushRef="#br0">227 0 22870,'0'0'1697,"-36"57"65,18-24-64,3 3-706,2 1-863,9 1-97,3-1-481,1-5-1409,0-4-864,0-4 320,0-9-257,0-9-2402</inkml:trace>
  <inkml:trace contextRef="#ctx0" brushRef="#br0" timeOffset="1">0 175 16624,'0'0'9673,"53"-22"-9673,-12 16-1025,6-2-4452,6-3-5862</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54.663"/>
    </inkml:context>
    <inkml:brush xml:id="br0">
      <inkml:brushProperty name="width" value="0.025" units="cm"/>
      <inkml:brushProperty name="height" value="0.025" units="cm"/>
    </inkml:brush>
  </inkml:definitions>
  <inkml:trace contextRef="#ctx0" brushRef="#br0">155 1 20307,'0'0'2830,"-9"3"-231,1 1-2117,0 0 0,0 0-1,1 0 1,-1 1 0,-8 8 0,15-12-485,-1 0 1,0 1-1,0-1 1,1 1-1,-1-1 1,1 1-1,-1 0 1,1-1-1,0 1 1,-1 0-1,1 0 1,0 0-1,0 0 1,0 0-1,1 0 1,-1 0-1,1 0 1,-1 1-1,1-1 1,-1 0-1,1 0 1,0 1-1,0-1 1,0 0-1,0 0 1,1 0-1,-1 1 1,1-1-1,-1 0 1,1 0-1,0 0 1,2 4-1,23 19-875,-22-23 850,-1 1 1,1 0-1,-1 0 1,0 0-1,0 0 1,0 0 0,0 1-1,0-1 1,2 5-1,1 7 39,0 1-1,0-1 0,-2 1 1,0 0-1,-1 1 0,2 21 1,-1 105 300,-4-107-310,0-32 140,0-1 0,0 0 0,0 0 0,-1 0 0,1 0 0,-1 0 0,0 0 0,0 0 0,0 0 0,0 0 0,-1 0 0,1 0 0,-1 0 0,1 0 0,-1-1 0,-4 5 0,4-6-42,0 0 0,1 1 1,-1-1-1,0 0 0,0 0 0,0 0 0,-1-1 0,1 1 1,0 0-1,0-1 0,0 1 0,-1-1 0,1 0 0,0 0 0,0 0 1,0 0-1,-1 0 0,1 0 0,0-1 0,0 1 0,-1-1 0,1 1 1,0-1-1,0 0 0,-2-1 0,-2-2-98,1 1 0,0-1 1,0 1-1,0-1 0,0-1 0,1 1 1,-1-1-1,1 0 0,0 0 0,1 0 1,-1 0-1,1-1 0,0 1 0,1-1 1,-3-6-1,-1-2-2,1-1 1,1 1-1,0-1 0,1 0 1,-1-18-1,4 28-90,0 0-1,0 0 1,0 0 0,0 0-1,1 1 1,0-1 0,0 0-1,0 0 1,1 0 0,-1 1-1,1-1 1,0 1 0,1 0-1,-1-1 1,1 1 0,0 0-1,0 0 1,0 1 0,0-1-1,4-3 1,6-3-1073,0 1-1,1 0 1,0 1 0,26-11-1,25-14-4980,-37 13-11968</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55.004"/>
    </inkml:context>
    <inkml:brush xml:id="br0">
      <inkml:brushProperty name="width" value="0.025" units="cm"/>
      <inkml:brushProperty name="height" value="0.025" units="cm"/>
    </inkml:brush>
  </inkml:definitions>
  <inkml:trace contextRef="#ctx0" brushRef="#br0">0 0 17392,'0'0'13709,"70"17"-12620,-23-15-672,2-2-257,4 0-512,-6 0-2051,-8-5-3362,-8-6-4901</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55.373"/>
    </inkml:context>
    <inkml:brush xml:id="br0">
      <inkml:brushProperty name="width" value="0.025" units="cm"/>
      <inkml:brushProperty name="height" value="0.025" units="cm"/>
    </inkml:brush>
  </inkml:definitions>
  <inkml:trace contextRef="#ctx0" brushRef="#br0">301 0 17681,'0'0'3171,"6"9"-860,37 58 1723,-20-36-3275,-2 2 0,-1 1 0,28 65 0,-44-88-755,0 0 1,-1 0-1,-1 0 0,0 1 1,0-1-1,-1 0 0,0 1 1,-1-1-1,0 1 1,-1-1-1,-1 0 0,1 1 1,-2-1-1,0 0 0,0 0 1,-1 0-1,-10 20 0,-2-3 36,-2-1-1,-1-1 0,-1-1 1,-1 0-1,-1-2 0,-1 0 0,-1-2 1,-45 32-1,50-41-619,0 0 0,-2-2 0,1 0 0,-28 9 0,0-8-5388,5-9-4971</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55.733"/>
    </inkml:context>
    <inkml:brush xml:id="br0">
      <inkml:brushProperty name="width" value="0.025" units="cm"/>
      <inkml:brushProperty name="height" value="0.025" units="cm"/>
    </inkml:brush>
  </inkml:definitions>
  <inkml:trace contextRef="#ctx0" brushRef="#br0">289 0 16752,'0'0'6304,"-8"8"-5359,3-1-945,-47 50 895,-67 94-1,105-131-612,1 1 0,1 1 0,1 0-1,1 0 1,1 1 0,1 0 0,0 1 0,2 0 0,-4 33-1,8-38-250,1 1-1,1 0 0,0-1 1,2 1-1,0-1 1,1 1-1,9 31 0,-8-41-135,0 0-1,0-1 0,1 1 1,0-1-1,1 0 0,0-1 1,0 1-1,1-1 0,0-1 1,0 1-1,1-1 0,0 0 1,0-1-1,1 0 0,-1 0 1,14 6-1,0-4-891,0 0-1,0-2 1,1 0 0,0-2-1,0 0 1,1-1 0,-1-2-1,1 0 1,-1-2 0,34-5 0,56-12-1251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7.820"/>
    </inkml:context>
    <inkml:brush xml:id="br0">
      <inkml:brushProperty name="width" value="0.025" units="cm"/>
      <inkml:brushProperty name="height" value="0.025" units="cm"/>
    </inkml:brush>
  </inkml:definitions>
  <inkml:trace contextRef="#ctx0" brushRef="#br0">1 0 14414,'0'0'13709,"16"61"-13613,-3-39-769,4 3-1793,5-3-1442,8 2-2402,2-3-4260</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56.188"/>
    </inkml:context>
    <inkml:brush xml:id="br0">
      <inkml:brushProperty name="width" value="0.025" units="cm"/>
      <inkml:brushProperty name="height" value="0.025" units="cm"/>
    </inkml:brush>
  </inkml:definitions>
  <inkml:trace contextRef="#ctx0" brushRef="#br0">76 15 20339,'0'0'6940,"10"-3"-5568,31-8-171,-39 11-1142,-1 0 0,0 0 0,0 0 0,0 1 0,0-1 0,0 0 0,0 1 0,0-1-1,0 1 1,0-1 0,0 1 0,0 0 0,0-1 0,0 1 0,0 0 0,0 0 0,0 0 0,-1-1 0,1 1-1,0 0 1,-1 0 0,1 0 0,-1 0 0,1 0 0,-1 0 0,1 0 0,-1 0 0,0 1 0,1-1-1,-1 0 1,0 0 0,0 0 0,0 0 0,0 0 0,0 1 0,0-1 0,0 1 0,0 3 12,0-1 0,0 1 0,0-1 0,-1 1 0,0-1 0,0 0 0,0 1 0,-2 3 0,-1-2-67,0 0 1,-1 0 0,1-1-1,-1 0 1,-1 0-1,1 0 1,-1-1 0,0 1-1,-12 6 1,10-7-7,0 1 1,1 1-1,0-1 1,0 1 0,-9 9-1,74-11 2,-15-5 0,-28-1 0,-1 2 0,1-1 0,-1 2 0,1 0 0,-1 1 0,0 0 0,17 5 0,-29-6 0,-1-1 0,1 1 0,0-1 0,0 1 0,-1 0 0,1 0 0,-1 0 0,1 0 0,-1 0 0,1 0 0,-1 0 0,0 1 0,1-1 0,-1 0 0,0 1 0,0-1 0,0 1 0,0-1 0,0 1 0,0 0 0,-1-1 0,1 1 0,0 0 0,-1-1 0,0 1 0,1 0 0,-1 0 0,0 0 0,0-1 0,0 1 0,0 0 0,0 0 0,0 0 0,0 0 0,-1-1 0,1 1 0,-1 0 0,1 0 0,-1-1 0,0 1 0,0 0 0,1-1 0,-1 1 0,0-1 0,0 1 0,-3 1 0,-2 6 0,-1-1 0,0 0 0,0 0 0,-1-1 0,0 0 0,-14 9 0,4-4 0,-2-1 0,-39 17 0,52-25 0,-1 0 0,0-1 0,-1 0 0,1 0 0,0-1 0,-1 0 0,1 0 0,-1-1 0,1 0 0,-16-3 0,23 3-31,1 0 0,-1 0 0,0 0 1,0-1-1,1 1 0,-1 0 0,1-1 0,-1 1 0,0 0 1,1-1-1,-1 1 0,1-1 0,-1 1 0,1-1 0,-1 1 1,1-1-1,-1 1 0,1-1 0,-1 0 0,1 1 0,0-1 1,-1 1-1,1-1 0,0 0 0,0 0 0,0 1 0,-1-1 1,1 0-1,0 1 0,0-2 0,0 1-125,0 0 0,0 1 0,1-1 0,-1 0 0,0 1 0,0-1 0,0 1 0,1-1 0,-1 0 0,0 1 1,1-1-1,-1 1 0,1-1 0,-1 1 0,1-1 0,-1 1 0,0-1 0,1 1 0,0 0 0,-1-1 0,1 1 0,0-1 0,12-5-9106</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57.418"/>
    </inkml:context>
    <inkml:brush xml:id="br0">
      <inkml:brushProperty name="width" value="0.025" units="cm"/>
      <inkml:brushProperty name="height" value="0.025" units="cm"/>
    </inkml:brush>
  </inkml:definitions>
  <inkml:trace contextRef="#ctx0" brushRef="#br0">1 26 14189,'0'0'7624,"51"-7"-6375,-3 7-192,11 0-705,12 0-288,3 0-32,1 0-32,-10-3-865,-13 1-1473,-14-4-1826,-20-2-3171</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8:57.748"/>
    </inkml:context>
    <inkml:brush xml:id="br0">
      <inkml:brushProperty name="width" value="0.025" units="cm"/>
      <inkml:brushProperty name="height" value="0.025" units="cm"/>
    </inkml:brush>
  </inkml:definitions>
  <inkml:trace contextRef="#ctx0" brushRef="#br0">1 2 17969,'0'0'2338,"76"7"-832,-8-7-161,16-3-737,5-1-479,4 4-97,-7 0-2531,-10-1-4547</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01.110"/>
    </inkml:context>
    <inkml:brush xml:id="br0">
      <inkml:brushProperty name="width" value="0.025" units="cm"/>
      <inkml:brushProperty name="height" value="0.025" units="cm"/>
    </inkml:brush>
  </inkml:definitions>
  <inkml:trace contextRef="#ctx0" brushRef="#br0">0 323 12844,'6'0'5592,"18"-11"-3326,71-57 1589,113-114-3177,-168 137-564,-24 29 1665,-35 54-822,8-19-906,0 0 1,1 2-1,2-1 0,0 1 0,1 0 1,0 1-1,2 0 0,1-1 0,-3 40 1,7-60-110,1 0-1,-1 0 1,0 0 0,0 0 0,1 0-1,-1 0 1,0 0 0,1 0 0,-1 0 0,1 0-1,-1 0 1,1-1 0,-1 1 0,1 0 0,0 0-1,-1-1 1,1 1 0,0 0 0,0-1 0,-1 1-1,1-1 1,0 1 0,0-1 0,0 1-1,0-1 1,0 1 0,0-1 0,0 0 0,0 0-1,0 1 1,0-1 0,0 0 0,0 0 0,0 0-1,0 0 1,0 0 0,0 0 0,0-1 0,0 1-1,1-1 1,2 1-830,0-1 0,0 0-1,0 0 1,-1 0 0,1 0-1,0-1 1,-1 0 0,1 1 0,4-5-1,14-14-7406</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01.450"/>
    </inkml:context>
    <inkml:brush xml:id="br0">
      <inkml:brushProperty name="width" value="0.025" units="cm"/>
      <inkml:brushProperty name="height" value="0.025" units="cm"/>
    </inkml:brush>
  </inkml:definitions>
  <inkml:trace contextRef="#ctx0" brushRef="#br0">192 1 17104,'0'0'10666,"-63"50"-9449,45-22-480,5 3-577,6 5-96,4-3-160,3 1-608,0-5-770,0-2-832,2-5 0,-2-6-321,0-8-832,-5-7-2659</inkml:trace>
  <inkml:trace contextRef="#ctx0" brushRef="#br0" timeOffset="1">1 128 14606,'0'0'11242,"71"-14"-10633,-32 14-417,4 0-192,3 0-1505,-2 0-2499,-1-4-3139</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01.854"/>
    </inkml:context>
    <inkml:brush xml:id="br0">
      <inkml:brushProperty name="width" value="0.025" units="cm"/>
      <inkml:brushProperty name="height" value="0.025" units="cm"/>
    </inkml:brush>
  </inkml:definitions>
  <inkml:trace contextRef="#ctx0" brushRef="#br0">190 0 14542,'0'0'8055,"-11"5"-6469,-2 0-1057,0 2 0,1-1 0,0 2 0,-19 14 0,26-19-422,1 1 0,0-1 0,0 1 0,0 0 0,0 0 0,1 1-1,0-1 1,-1 1 0,2-1 0,-1 1 0,1 0 0,-1 0 0,1 0 0,1 1 0,-1-1 0,1 0-1,0 1 1,-1 5 0,4-8-100,-1 0-1,1-1 0,0 1 0,0 0 0,0-1 1,0 1-1,1-1 0,-1 0 0,1 0 1,-1 0-1,1 0 0,0 0 0,0 0 1,-1-1-1,1 1 0,0-1 0,4 1 0,20 14-358,-21-10 320,0 1 0,0-1 0,-1 1 0,0 0 0,-1 0 0,1 1 0,-1-1 0,-1 1 0,0 0 0,0 0 0,0 0 0,-1 1 0,0-1 0,1 13 0,-1 1 35,0 0 0,-2 1 1,0-1-1,-6 32 0,4-44 45,0 0 1,-1 0 0,0 0 0,-1 0-1,0-1 1,-1 0 0,-9 16 0,13-23 47,0 0 0,-1 0 1,1 0-1,0 0 0,-1-1 1,1 1-1,-1 0 0,1-1 1,-1 1-1,0-1 0,1 1 1,-1-1-1,0 0 0,0 0 1,0 0-1,0 0 0,0 0 1,0 0-1,-1-1 0,1 1 1,0-1-1,0 1 0,0-1 1,-1 0-1,1 0 0,0 0 1,0 0-1,-1 0 0,1-1 1,0 1-1,0-1 0,0 1 1,-1-1-1,1 0 0,0 0 1,0 0-1,0 0 0,0 0 1,1 0-1,-1 0 0,0-1 1,-2-2-1,-1-1-88,0-1-1,1 0 1,-1 0 0,1 0-1,1-1 1,-1 1 0,1-1 0,0 0-1,1 0 1,0 0 0,0 0-1,-2-13 1,0-7-15,2-1 1,0-29-1,2 54-95,0 0-1,0-1 1,0 1 0,1 0 0,-1 0-1,1-1 1,0 1 0,0 0 0,0 0-1,0 0 1,1 0 0,-1 0 0,1 0-1,0 0 1,0 1 0,0-1 0,0 1-1,0-1 1,0 1 0,3-3-1,3 0-700,0 0-1,1 1 0,-1 0 0,1 0 0,13-3 0,18-9-2283,-19 5-4183</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02.368"/>
    </inkml:context>
    <inkml:brush xml:id="br0">
      <inkml:brushProperty name="width" value="0.025" units="cm"/>
      <inkml:brushProperty name="height" value="0.025" units="cm"/>
    </inkml:brush>
  </inkml:definitions>
  <inkml:trace contextRef="#ctx0" brushRef="#br0">1 229 19122,'0'0'11814,"14"-12"-10917,11-9-648,191-175-226,-243 257-535,20-48 456,1 0 0,0 1 0,1 0 1,1 0-1,0 0 0,1 0 0,1 1 1,-2 17-1,4-31-44,0 0 1,0-1-1,0 1 1,0 0-1,0-1 1,0 1-1,0 0 1,0-1-1,0 1 1,0 0-1,0-1 1,1 1-1,-1 0 1,0-1-1,0 1 1,1-1-1,-1 1 1,0-1-1,1 1 1,-1 0-1,0-1 1,1 1-1,-1-1 1,1 1-1,-1-1 1,1 0-1,-1 1 1,1-1-1,-1 1 1,1-1-1,-1 0 1,1 0-1,0 1 1,-1-1-1,1 0 1,0 0 0,-1 0-1,1 0 1,0 1-1,-1-1 1,1 0-1,0 0 1,-1 0-1,1 0 1,-1-1-1,1 1 1,0 0-1,-1 0 1,1 0-1,0 0 1,-1-1-1,2 0 1,1 0-619,0 0-1,0-1 1,0 0 0,0 0 0,0 0 0,0 0 0,0 0 0,-1 0-1,3-3 1,13-20-5682</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02.726"/>
    </inkml:context>
    <inkml:brush xml:id="br0">
      <inkml:brushProperty name="width" value="0.025" units="cm"/>
      <inkml:brushProperty name="height" value="0.025" units="cm"/>
    </inkml:brush>
  </inkml:definitions>
  <inkml:trace contextRef="#ctx0" brushRef="#br0">195 0 15246,'0'0'8045,"0"12"-6486,1 10-993,2 0 0,0 0 0,1 0 0,1 0 0,10 26-1,-3-19-350,-3-6 94,0 0 0,9 45-1,-17-61-295,0 0-1,0 0 1,-1-1-1,0 1 1,0 0-1,0 0 0,-1 0 1,0-1-1,0 1 1,-1 0-1,0-1 1,0 1-1,-1-1 0,0 0 1,-4 8-1,-2-1-430,0-1-1,-1 0 1,-1 0-1,0-1 1,-21 17-1,14-15-1233,-1 0 1,0-1-1,-30 13 0,-18 1-4626</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03.066"/>
    </inkml:context>
    <inkml:brush xml:id="br0">
      <inkml:brushProperty name="width" value="0.025" units="cm"/>
      <inkml:brushProperty name="height" value="0.025" units="cm"/>
    </inkml:brush>
  </inkml:definitions>
  <inkml:trace contextRef="#ctx0" brushRef="#br0">173 1 13164,'0'0'8141,"-11"13"-7495,-75 108 1100,75-103-1458,0 1 0,1 1 1,1-1-1,1 1 0,-11 40 1,16-42-216,1 0 0,0 0 1,1 0-1,1 0 0,1 1 1,1-1-1,0 0 0,1-1 0,1 1 1,1 0-1,0-1 0,10 20 1,-10-26-272,1 0 0,1 0 0,0-1 0,0 0 0,0 0 0,2-1 1,-1 0-1,12 9 0,-12-12-359,1 1 1,0-1-1,0-1 0,1 0 1,-1 0-1,1-1 1,0-1-1,1 1 0,-1-1 1,13 1-1,51 2-3249</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03.502"/>
    </inkml:context>
    <inkml:brush xml:id="br0">
      <inkml:brushProperty name="width" value="0.025" units="cm"/>
      <inkml:brushProperty name="height" value="0.025" units="cm"/>
    </inkml:brush>
  </inkml:definitions>
  <inkml:trace contextRef="#ctx0" brushRef="#br0">113 58 13453,'7'-8'3000,"36"-42"7237,-47 62-9133,-8 13-1010,-17 23 77,-46 101-1,66-130-149,2 1-1,0 0 0,2 0 0,0 1 0,1 0 0,1 0 1,1 0-1,2 31 0,0-47-218,0-1 1,1 0-1,0 1 1,0-1-1,0 0 1,0 0-1,1 0 1,0 0-1,0 0 1,0 0-1,0 0 1,0 0-1,1-1 1,0 1-1,-1-1 1,1 0-1,1 0 1,-1 0-1,0 0 0,1-1 1,-1 1-1,1-1 1,0 0-1,0 0 1,0 0-1,0 0 1,0-1-1,0 0 1,1 0-1,-1 0 1,0 0-1,8 0 1,30 0-7731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8.176"/>
    </inkml:context>
    <inkml:brush xml:id="br0">
      <inkml:brushProperty name="width" value="0.025" units="cm"/>
      <inkml:brushProperty name="height" value="0.025" units="cm"/>
    </inkml:brush>
  </inkml:definitions>
  <inkml:trace contextRef="#ctx0" brushRef="#br0">170 262 10346,'0'0'9764,"-5"-9"-6321,3 5-3188,0 0-1,0 1 1,-1-1 0,1 1-1,-1 0 1,0 0 0,0 0 0,0 0-1,0 0 1,0 1 0,-1-1-1,1 1 1,-6-3 0,7 4-178,-1 0 1,0 1 0,0-1-1,1 1 1,-1-1 0,0 1-1,0 0 1,0 0-1,1 0 1,-1 0 0,0 1-1,0-1 1,1 1-1,-1-1 1,0 1 0,0 0-1,1 0 1,-1 1 0,1-1-1,-1 0 1,1 1-1,0-1 1,-1 1 0,1 0-1,-3 3 1,0 0 189,0 0 1,0 1-1,0 0 1,1-1-1,0 1 1,0 1-1,1-1 1,-1 1-1,-4 13 1,8-19-228,-1 1 1,1 0-1,0-1 1,-1 1-1,1 0 1,0 0-1,0-1 1,0 1-1,0 0 1,1 0-1,-1-1 1,0 1-1,1 0 1,-1-1-1,1 1 1,-1 0-1,1-1 1,1 3-1,0-3-31,-1 1-1,1-1 0,-1 0 0,1 0 1,0 1-1,-1-1 0,1 0 0,0 0 0,0-1 1,0 1-1,0 0 0,0-1 0,0 1 0,0-1 1,0 1-1,0-1 0,0 0 0,0 0 0,3 0 1,7-1-41,1-1 1,-1 0-1,0-1 1,0 0-1,-1-1 1,1 0-1,-1-1 1,0 0-1,0-1 1,0 0-1,-1 0 1,0-1-1,0-1 1,10-10-1,-3 3-89,-2 0-1,1-1 0,-2-1 0,0-1 0,-1 0 1,-1-1-1,10-21 0,-2-11-3,-19 48 154,0 0 0,0 0-1,0 0 1,-1 0-1,1 0 1,-1 0 0,0-1-1,0 1 1,0 0-1,0 0 1,-1 0-1,1 0 1,-1 0 0,-1-5-1,1 7-3,0 1 0,0-1 0,1 1 0,-1-1 0,0 1 0,0-1 0,0 1 0,0-1 0,0 1 0,0 0 0,1-1 0,-1 1 0,0 0 0,0 0 0,0 0 0,0 0 0,0 0 0,0 0 0,0 0 0,0 0 0,0 0 0,0 0 0,0 1 0,0-1 0,0 0 0,0 1 0,0-1 0,0 0 0,0 1 0,1-1 0,-1 1 0,0 0 0,0-1 0,1 1 0,-1 0 0,-1 1 0,-28 25 193,23-17-135,0 0 1,0 1-1,1-1 1,0 2 0,1-1-1,0 0 1,1 1-1,1 0 1,-1 0-1,2 0 1,0 1 0,0-1-1,1 18 1,1-22-365,0 0 0,1 0 0,0 0 1,1 1-1,-1-1 0,2-1 0,-1 1 1,1 0-1,0 0 0,1-1 0,6 11 0,-6-12-810,0-1 0,0-1 0,0 1 0,1 0 0,0-1-1,0 0 1,0 0 0,0-1 0,11 6 0,8 2-15245</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03.999"/>
    </inkml:context>
    <inkml:brush xml:id="br0">
      <inkml:brushProperty name="width" value="0.025" units="cm"/>
      <inkml:brushProperty name="height" value="0.025" units="cm"/>
    </inkml:brush>
  </inkml:definitions>
  <inkml:trace contextRef="#ctx0" brushRef="#br0">1 320 16624,'0'0'8333,"11"-12"-6694,196-171 1483,-86 81-2780,-92 79 171,-31 44-129,-8 4-258,0 0-1,-15 25 0,16-35-103,1 1 1,0 0-1,1 1 1,1-1-1,1 1 1,0 0-1,-4 33 0,9-48-97,-1-1 0,1 0 0,0 0 0,0 1 0,0-1 0,0 0 0,1 0 0,-1 0 0,0 1 0,0-1 0,1 0-1,-1 0 1,0 0 0,1 0 0,-1 1 0,1-1 0,0 0 0,-1 0 0,1 0 0,0 0 0,0 0 0,0-1 0,-1 1-1,1 0 1,0 0 0,0 0 0,0-1 0,0 1 0,1 0 0,-1-1 0,0 1 0,0-1 0,0 0 0,0 1-1,0-1 1,1 0 0,-1 1 0,0-1 0,0 0 0,1 0 0,-1 0 0,0 0 0,0-1 0,1 1 0,-1 0 0,0 0-1,1-1 1,5 0-988,-1-1 1,0 0-1,0 0 0,0 0 0,0-1 0,0 0 0,10-7 0,19-17-5978</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04.357"/>
    </inkml:context>
    <inkml:brush xml:id="br0">
      <inkml:brushProperty name="width" value="0.025" units="cm"/>
      <inkml:brushProperty name="height" value="0.025" units="cm"/>
    </inkml:brush>
  </inkml:definitions>
  <inkml:trace contextRef="#ctx0" brushRef="#br0">225 1 17104,'0'0'5702,"-64"74"-3909,36-41-447,6 1-97,6 1-545,5-4-608,8-4-256,3-1-1377,0-4-577,0-3-705,0-6-1729,-2-6-2755</inkml:trace>
  <inkml:trace contextRef="#ctx0" brushRef="#br0" timeOffset="1">0 194 13613,'0'0'10410,"66"-31"-9834,-27 26-416,7 1-96,2-1-640,1-4-2115,0-3-1697,-1-6-3651</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04.686"/>
    </inkml:context>
    <inkml:brush xml:id="br0">
      <inkml:brushProperty name="width" value="0.025" units="cm"/>
      <inkml:brushProperty name="height" value="0.025" units="cm"/>
    </inkml:brush>
  </inkml:definitions>
  <inkml:trace contextRef="#ctx0" brushRef="#br0">292 0 15182,'0'0'3166,"-9"8"-700,-4 3-1586,1 1 0,-22 24 0,30-30-666,0 0 0,0 0 0,0 0-1,1 0 1,0 1 0,0-1 0,0 1-1,1 0 1,0 0 0,0 0 0,-1 12-1,3-14-196,0 1-1,0-1 0,0 1 1,1-1-1,0 1 0,0-1 1,0 1-1,1-1 1,0 0-1,0 0 0,0 0 1,0 0-1,1 0 0,0 0 1,0-1-1,0 1 0,0-1 1,1 0-1,0 0 1,5 5-1,-7-8-23,0 2-64,0 0 0,1 0 0,-1 0 1,0 0-1,-1 1 0,1-1 1,-1 0-1,1 1 0,-1-1 1,0 1-1,0-1 0,0 1 0,-1 0 1,1-1-1,-1 1 0,0 0 1,0 3-1,-1 0 184,-1-1 0,1 1 0,-1 0 0,0-1 0,0 0 0,-1 0 0,0 0 0,-7 11 0,1-4 326,-1 0 0,0 0 1,-1-1-1,-1 0 0,0-1 0,-26 19 0,34-28-329,1 1-1,-1-1 0,0 1 1,0-1-1,0-1 0,-1 1 1,1 0-1,0-1 1,-1 0-1,1 0 0,0 0 1,-1-1-1,1 0 0,-1 1 1,0-1-1,1-1 0,-6 0 1,7 0-50,1 0 0,-1-1 0,0 1 0,1 0 1,-1-1-1,1 0 0,-1 0 0,1 0 0,0 0 0,0 0 0,0 0 1,0 0-1,0-1 0,1 1 0,-1-1 0,1 1 0,-1-1 1,1 0-1,0 0 0,0 1 0,0-1 0,0 0 0,1 0 1,-1 0-1,1 0 0,0-4 0,-1 1-165,0 0-1,1-1 1,0 1 0,1 0 0,-1 0-1,1-1 1,0 1 0,1 0-1,0 0 1,0 0 0,0 0 0,0 0-1,1 1 1,0-1 0,0 1 0,1-1-1,-1 1 1,1 0 0,0 1-1,1-1 1,7-7 0,9-3-895,-1 1-1,2 0 1,0 2 0,28-13 0,7-3-1223,-28 12-4348</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05.058"/>
    </inkml:context>
    <inkml:brush xml:id="br0">
      <inkml:brushProperty name="width" value="0.025" units="cm"/>
      <inkml:brushProperty name="height" value="0.025" units="cm"/>
    </inkml:brush>
  </inkml:definitions>
  <inkml:trace contextRef="#ctx0" brushRef="#br0">1 1 14606,'0'0'14659,"9"0"-13154,82 4 118,-91-4-1623,1-1 0,0 1-1,0 0 1,0 0 0,0 0-1,0 0 1,0 1-1,0-1 1,-1 0 0,1 0-1,0 0 1,0 1 0,0-1-1,0 0 1,-1 1 0,1-1-1,0 1 1,0-1-1,-1 1 1,1-1 0,0 1-1,-1 0 1,1-1 0,0 1-1,-1 0 1,1 0 0,-1-1-1,1 1 1,-1 0 0,0 0-1,1-1 1,-1 1-1,0 0 1,0 0 0,1 0-1,-1 0 1,0 0 0,0 0-1,0-1 1,0 1 0,0 0-1,0 0 1,0 0-1,0 0 1,-1 0 0,1 0-1,0 0 1,0-1 0,-1 1-1,1 0 1,-1 0 0,1 0-1,0-1 1,-1 1 0,0 0-1,1-1 1,-2 2-1,-2 5 14,0-1-1,0 1 1,-1-1-1,0 0 0,-8 7 1,-1-2 59,11-9-59,0-1 0,0 1 0,0 0 0,0 1 0,0-1 0,1 0 0,-1 1 0,1 0 0,-1-1 0,1 1 1,0 0-1,0 0 0,0 0 0,1 0 0,-1 1 0,1-1 0,0 0 0,-2 5 0,4-7-11,0 0 0,-1 0 0,1 0 0,0 0-1,0 0 1,-1-1 0,1 1 0,0 0 0,0 0 0,0-1 0,0 1 0,0-1-1,0 1 1,0-1 0,0 1 0,0-1 0,1 0 0,-1 0 0,0 1 0,0-1 0,0 0-1,0 0 1,0 0 0,1 0 0,0-1 0,42 1-398,-32 0-84,-6 0-400,-1 0 1,1-1 0,-1 0 0,0 0 0,1 0 0,-1 0 0,0-1 0,1 0 0,-1 0 0,0 0 0,5-4 0,23-15-9654</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05.386"/>
    </inkml:context>
    <inkml:brush xml:id="br0">
      <inkml:brushProperty name="width" value="0.025" units="cm"/>
      <inkml:brushProperty name="height" value="0.025" units="cm"/>
    </inkml:brush>
  </inkml:definitions>
  <inkml:trace contextRef="#ctx0" brushRef="#br0">111 1 17489,'0'0'7233,"0"10"-5824,0 1-1155,1 1-1,0-1 0,1 1 1,0-1-1,1 1 0,0-1 1,1 0-1,0 0 0,1-1 1,9 17-1,-7-15-125,-1 1 1,0 0-1,-1 1 0,0-1 0,-1 1 1,0 0-1,1 15 0,-4-22-83,-1 1 1,0 0-1,0-1 0,-1 1 1,0-1-1,0 1 0,-1-1 1,1 1-1,-2-1 0,1 0 0,-1 0 1,0 0-1,-1 0 0,1 0 1,-6 6-1,-58 69 163,27-44-1570,-1-13-3789,29-24-1799</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05.729"/>
    </inkml:context>
    <inkml:brush xml:id="br0">
      <inkml:brushProperty name="width" value="0.025" units="cm"/>
      <inkml:brushProperty name="height" value="0.025" units="cm"/>
    </inkml:brush>
  </inkml:definitions>
  <inkml:trace contextRef="#ctx0" brushRef="#br0">200 0 16656,'0'0'11968,"-7"9"-10606,-21 29-930,2 1 1,2 0 0,-34 79 0,47-94-317,1 2 1,2-1 0,1 1-1,0 0 1,2 1 0,1 0 0,2 0-1,0 38 1,2-61-332,1 1-1,-1-1 1,1 0 0,0 1 0,1-1-1,-1 0 1,1 0 0,-1 0-1,1 0 1,0 0 0,1 0-1,-1 0 1,1-1 0,0 1 0,-1-1-1,1 0 1,1 0 0,-1 0-1,0 0 1,1 0 0,5 2 0,-4-2-376,0-1 0,1 0 0,-1 0 0,1 0 0,-1-1 0,1 0 0,0 0 0,0 0 0,-1 0 0,1-1 0,0 0 1,0-1-1,0 1 0,-1-1 0,1 0 0,6-2 0,26-14-12429</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06.068"/>
    </inkml:context>
    <inkml:brush xml:id="br0">
      <inkml:brushProperty name="width" value="0.025" units="cm"/>
      <inkml:brushProperty name="height" value="0.025" units="cm"/>
    </inkml:brush>
  </inkml:definitions>
  <inkml:trace contextRef="#ctx0" brushRef="#br0">0 261 22421,'0'0'9054,"4"-10"-7885,2 0-1157,0-1 1,0 2-1,1-1 0,0 1 1,1 0-1,0 0 0,0 1 0,1 0 1,15-11-1,167-118-12,-190 136 0,0-1 0,1 1 0,-1 0 0,1 0 0,-1 0 0,1 1 0,0-1 0,0 0 0,-1 1 0,1-1 0,0 1 0,0-1 0,-1 1 0,5 0 0,-6 0 0,1 0 0,-1 0 0,1 1 0,-1-1 0,1 0 0,-1 1 0,0-1 0,1 0 0,-1 1 0,0-1 0,1 1 0,-1-1 0,0 1 0,1-1 0,-1 1 0,0-1 0,0 1 0,0-1 0,1 1 0,-1-1 0,0 1 0,0-1 0,0 1 0,0-1 0,0 1 0,0-1 0,0 1 0,0-1 0,0 1 0,-1 0 0,0 8 0,-1 0 0,0-1 0,-1 0 0,-5 13 0,-15 29 0,14-33 0,0-1 0,2 2 0,0-1 0,1 1 0,-6 34 0,12-51-71,0 0 0,-1-1 0,1 1 0,0 0 0,1 0 1,-1 0-1,0 0 0,0 0 0,0 0 0,1 0 0,-1 0 0,0 0 0,1 0 0,-1 0 0,1 0 0,-1-1 1,1 1-1,-1 0 0,1 0 0,-1-1 0,1 1 0,0 0 0,0-1 0,-1 1 0,1 0 0,0-1 0,0 1 1,0-1-1,0 0 0,-1 1 0,1-1 0,0 0 0,0 1 0,0-1 0,0 0 0,0 0 0,2 0 0,1 1-699,0-1 0,1 0 0,-1-1 0,0 1-1,1-1 1,-1 1 0,8-4 0,16-11-7094</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06.441"/>
    </inkml:context>
    <inkml:brush xml:id="br0">
      <inkml:brushProperty name="width" value="0.025" units="cm"/>
      <inkml:brushProperty name="height" value="0.025" units="cm"/>
    </inkml:brush>
  </inkml:definitions>
  <inkml:trace contextRef="#ctx0" brushRef="#br0">136 0 16143,'0'0'7784,"-28"53"-5286,18-25-608,-1 2-449,6 3-512,3 3-609,-3 0-256,4 2-224,-4-4-1281,3-3-1538,-3-8-1665,-3-10-609,3-10-2851</inkml:trace>
  <inkml:trace contextRef="#ctx0" brushRef="#br0" timeOffset="1">1 179 14798,'0'0'11435,"73"-28"-11371,-34 26-64,3-3-1313,3-1-1698,-4-7-1538,-4-2-3170</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06.784"/>
    </inkml:context>
    <inkml:brush xml:id="br0">
      <inkml:brushProperty name="width" value="0.025" units="cm"/>
      <inkml:brushProperty name="height" value="0.025" units="cm"/>
    </inkml:brush>
  </inkml:definitions>
  <inkml:trace contextRef="#ctx0" brushRef="#br0">244 1 15118,'0'0'8275,"-8"10"-6129,-20 31-678,25-34-1410,0 0-1,1-1 1,0 1 0,1 0-1,-1 1 1,1-1 0,1 0-1,-1 0 1,1 0 0,1 1-1,-1-1 1,1 0 0,0 0-1,3 9 1,-2-8 0,10 45-21,-8-40-30,-1 0 1,0 0 0,-1 0 0,0 0 0,-1 0 0,-1 1 0,0-1-1,-2 20 1,0-28 117,0 0 0,0 0 0,-1 0 0,0 0 0,0 0 0,0 0-1,0 0 1,-1-1 0,0 0 0,1 0 0,-2 0 0,1 0 0,0-1 0,-1 1 0,0-1-1,1 0 1,-1-1 0,-6 3 0,-2 1 212,0 0 0,0-2-1,0 1 1,0-2 0,-1 0-1,-17 2 1,30-5-337,-1 1 0,1-1 0,0 0 0,-1 0 0,1 0 0,0 0 0,-1 0 0,1 0 0,-1 0 0,1 0 0,0 0 0,-1-1 0,1 1 0,0-1 0,-1 1 0,1-1 0,0 1 0,0-1 0,-1 0 0,1 0 0,0 1 0,0-1 0,0 0 0,0 0 0,0 0 0,0 0 0,0 0 0,0 0 0,1-1 0,-1 1 0,0 0 0,1 0 0,-1 0 0,1-1 0,-1 1 0,1 0 0,-1-1 0,1 1 0,0-1 0,0 1 0,0 0 0,0-1 0,0 1 0,0 0 0,0-1 0,0 1 0,0-1 0,1 1 0,-1 0 0,1-1 0,0-1 0,1-4 0,1-1 0,-1 1 0,1 0 0,1 0 0,-1 0 0,1 1 0,1-1 0,5-6 0,9-5 2,1 0 1,1 2-1,1 0 1,0 1-1,39-18 0,-28 14-41,56-39 0,-85 55-298,-1 0-1,0 0 1,0 0-1,0 0 1,0-1 0,-1 1-1,1-1 1,-1 0 0,3-6-1,-4 7-580,0 0 0,0 0 0,0 0 0,0 0 1,-1 0-1,1-1 0,-1 1 0,0 0 0,0-1 0,0 1 0,0 0 0,0 0 0,-1-1 0,0 1 0,1 0 0,-1 0 0,0 0 0,-1 0 0,1 0 0,-3-5 0,-3-1-4073</inkml:trace>
  <inkml:trace contextRef="#ctx0" brushRef="#br0" timeOffset="1.19">333 37 64,'-5'-5'2819,"1"1"-2051</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07.316"/>
    </inkml:context>
    <inkml:brush xml:id="br0">
      <inkml:brushProperty name="width" value="0.025" units="cm"/>
      <inkml:brushProperty name="height" value="0.025" units="cm"/>
    </inkml:brush>
  </inkml:definitions>
  <inkml:trace contextRef="#ctx0" brushRef="#br0">1 58 20019,'0'0'11408,"6"-9"-10527,-3 6-859,0-1 0,0 0-1,0 1 1,0-1 0,1 1 0,0 0 0,-1 0 0,1 0 0,0 1 0,1-1-1,-1 1 1,0 0 0,1 0 0,-1 1 0,1-1 0,-1 1 0,1 0-1,0 0 1,-1 1 0,7-1 0,0 0-22,0 1 0,0 1 0,0 0 0,-1 0 0,1 1 0,11 4 0,-20-6 0,0 0 0,0 1 0,-1 0 0,1-1 0,0 1 0,0 0 0,-1 0 0,1 0 0,0 0 0,-1 0 0,1 0 0,-1 1 0,0-1 0,1 0 0,-1 1 0,0-1 0,0 1 0,0-1 0,0 1 0,0 0 0,0-1 0,0 1 0,-1 0 0,1 0 0,0 0 0,-1 0 0,0-1 0,1 1 0,-1 0 0,0 0 0,0 0 0,0 0 0,0 0 0,0 0 0,-1 0 0,1 0 0,-1-1 0,1 1 0,-1 0 0,1 0 0,-1 0 0,0-1 0,-2 4 0,0 0 0,0 0 0,-1 0 0,0 0 0,0 0 0,0 0 0,0-1 0,-1 0 0,0 0 0,-6 4 0,-57 34 0,29-20 0,103-17 0,-52-3 0,-1-1 0,0 1 0,0 1 0,0 0 0,0 1 0,-1 0 0,1 0 0,18 12 0,-27-14 0,1-1 0,-1 0 0,0 1 0,0 0 0,0 0 0,0 0 0,0-1 0,0 2 0,-1-1 0,1 0 0,-1 0 0,1 0 0,-1 1 0,0-1 0,0 1 0,0-1 0,0 1 0,0-1 0,-1 1 0,1 0 0,-1-1 0,0 1 0,0 0 0,0-1 0,0 1 0,0 0 0,0 0 0,-1-1 0,1 1 0,-1-1 0,0 1 0,0 0 0,0-1 0,0 1 0,0-1 0,0 0 0,-1 1 0,1-1 0,-1 0 0,0 0 0,1 0 0,-5 3 0,-4 7 0,-1-2 0,0 1 0,0-2 0,-1 1 0,-1-2 0,-13 8 0,21-13 0,-1 1 0,1-2 0,-1 1 0,0 0 0,0-1 0,0 0 0,0-1 0,0 0 0,-1 1 0,1-2 0,0 1 0,0-1 0,-1 0 0,1 0 0,-1-1 0,-11-2 0,17 2-76,-1 0 1,1 0-1,-1 0 0,1-1 0,0 1 1,0 0-1,-1-1 0,1 1 0,0-1 1,0 1-1,0-1 0,0 1 0,1-1 1,-1 0-1,0 1 0,1-1 0,-1 0 1,1 0-1,0 1 0,-1-1 1,1 0-1,0 0 0,0 0 0,0 1 1,0-1-1,1 0 0,-1 0 0,0 0 1,1 1-1,-1-1 0,2-1 0,0-7-1292,0 1-1,1-1 0,1 1 0,6-14 1,13-14-8711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08.548"/>
    </inkml:context>
    <inkml:brush xml:id="br0">
      <inkml:brushProperty name="width" value="0.025" units="cm"/>
      <inkml:brushProperty name="height" value="0.025" units="cm"/>
    </inkml:brush>
  </inkml:definitions>
  <inkml:trace contextRef="#ctx0" brushRef="#br0">25 146 18770,'0'0'3833,"-1"-9"-171,0-27-1116,1 35-2446,1 0 0,-1 0 0,0-1 0,1 1 0,-1 0 0,1 0-1,-1 0 1,1 0 0,0-1 0,-1 1 0,1 0 0,0 0 0,0 0 0,0 0-1,0 1 1,-1-1 0,1 0 0,1 0 0,-1 0 0,0 1 0,0-1 0,0 1-1,0-1 1,0 1 0,1-1 0,-1 1 0,2-1 0,38-3-75,-31 3 79,-3 1-93,1-2 0,0 1 0,-1-1 0,14-5 1,-20 7-12,0 0 1,0-1 0,0 1 0,0 0 0,0-1-1,0 1 1,-1-1 0,1 1 0,0-1 0,0 1-1,0-1 1,0 0 0,-1 1 0,1-1-1,0 0 1,-1 1 0,1-1 0,0 0 0,-1 0-1,1 0 1,-1 0 0,1 0 0,-1 0 0,0 0-1,1 0 1,-1 1 0,0-1 0,0 0-1,0 0 1,0 0 0,0 0 0,0 0 0,0-1-1,0 1 1,0 0 0,0 0 0,0 1 0,0-1-1,-1 0 1,1 0 0,-1 0 0,1 0 0,0 0-1,-1 0 1,1 0 0,-1 0 0,0 1-1,1-1 1,-1 0 0,-1 0 0,1-1-4,-1 0 1,0 1 0,0-1-1,1 1 1,-1-1-1,0 1 1,-1 0 0,1 0-1,0 0 1,0 0 0,0 0-1,-1 1 1,1-1-1,0 1 1,-1-1 0,1 1-1,0 0 1,-1 0-1,1 0 1,0 0 0,-1 0-1,1 1 1,-1-1-1,1 1 1,0 0 0,-3 1-1,-1-1 40,1 2-1,0-1 0,0 1 1,0 0-1,0 0 0,0 0 1,1 0-1,-1 1 0,-7 8 1,7-6-15,1 0 1,0 0 0,-1 0-1,2 1 1,-1 0 0,1 0 0,0 0-1,1 0 1,-1 0 0,1 0-1,1 1 1,0-1 0,0 1-1,0-1 1,1 1 0,0 8-1,1-12-13,-1 0-1,1 0 0,0 1 1,1-1-1,-1 0 0,1 0 1,0 0-1,0 0 0,0-1 1,0 1-1,0 0 0,1-1 1,0 0-1,0 1 0,0-1 1,0 0-1,0-1 0,1 1 0,-1 0 1,1-1-1,0 0 0,-1 0 1,1 0-1,0 0 0,0-1 1,0 1-1,1-1 0,-1 0 1,5 0-1,17 2-8,1-1 0,0-1 0,0-2 0,-1-1 0,1 0 0,0-2 0,-1-2 0,0 0 0,0-1 0,-1-2 0,0 0 0,46-26 0,-113 57 0,39-20 0,0 1 0,0-1 0,0 1 0,0 0 0,0 0 0,1 0 0,-1 0 0,1 0 0,0 0 0,0 1 0,0-1 0,1 1 0,-1 0 0,1-1 0,-1 1 0,0 6 0,3-9 0,-1-1 0,1 1 0,0 0 0,-1 0 0,1 0 0,0-1 0,0 1 0,0 0 0,0-1 0,-1 1 0,1 0 0,0-1 0,0 0 0,0 1 0,0-1 0,0 1 0,0-1 0,0 0 0,0 0 0,1 0 0,-1 1 0,0-1 0,0 0 0,0 0 0,0-1 0,0 1 0,2 0 0,34-3 0,-13-2-152,-1-1-1,0-2 1,28-12 0,-34 12-46,0 1 1,0 0 0,1 2-1,0 0 1,0 1-1,0 1 1,20-1-1,-36 4 103,-1-1-1,0 1 1,1 1-1,-1-1 1,0 0-1,1 0 1,-1 0-1,0 1 1,1-1-1,-1 0 1,0 1-1,0-1 1,0 1 0,1 0-1,-1-1 1,0 1-1,0 0 1,0 0-1,0 0 1,0 0-1,0-1 1,0 1-1,-1 1 1,3 1-1,-3-1 56,1 1 0,0-1-1,-1 1 1,1-1 0,-1 1 0,1-1-1,-1 1 1,0 0 0,0-1-1,-1 1 1,1-1 0,-1 4 0,-3 8-210,0 1 1,-1-1-1,-10 21 1,12-30-268,-5 16-2809,4-7-3902</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07.671"/>
    </inkml:context>
    <inkml:brush xml:id="br0">
      <inkml:brushProperty name="width" value="0.025" units="cm"/>
      <inkml:brushProperty name="height" value="0.025" units="cm"/>
    </inkml:brush>
  </inkml:definitions>
  <inkml:trace contextRef="#ctx0" brushRef="#br0">218 12 16367,'0'0'2355,"10"-2"271,-3 0-2266,-1 0 0,1 0 0,0 1 1,0 0-1,0 0 0,0 1 0,0 0 0,0 0 0,0 1 0,0 0 0,0 0 0,0 0 0,0 1 1,-1 0-1,1 1 0,-1-1 0,1 1 0,-1 0 0,0 1 0,0 0 0,9 7 0,-6-2-238,-2-1-1,1 1 1,-1 1-1,-1-1 1,0 1 0,0 1-1,-1-1 1,0 1-1,-1-1 1,0 1-1,-1 1 1,0-1-1,-1 0 1,0 1-1,0 12 1,-1-10-3,-1-1 1,0 1-1,-1-1 0,-1 1 1,0-1-1,-1 1 1,0-1-1,-1 0 0,-1 0 1,0-1-1,-1 1 1,-12 19-1,-7 4-343,-2-1-1,-1-1 1,-2-2-1,-50 43 1,48-49-1685,-2-1 0,-55 31 0,19-22-14272</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23.966"/>
    </inkml:context>
    <inkml:brush xml:id="br0">
      <inkml:brushProperty name="width" value="0.025" units="cm"/>
      <inkml:brushProperty name="height" value="0.025" units="cm"/>
    </inkml:brush>
  </inkml:definitions>
  <inkml:trace contextRef="#ctx0" brushRef="#br0">0 239 10762,'0'0'13608,"10"-3"-12076,14-6-1164,0-2 0,0 0 1,-1-2-1,22-16 0,92-72-573,-60 41-401,-71 58 531,-8 9 110,-9 10 176,1-4 1,-77 108 1350,79-109-1413,1 0 1,0 0-1,2 1 0,-1 0 1,1 0-1,1 0 0,0 1 0,-2 18 1,6-31-170,0 0 1,0-1 0,0 1-1,0 0 1,0 0 0,0-1-1,0 1 1,1 0 0,-1-1-1,0 1 1,0 0 0,1-1-1,-1 1 1,0 0 0,1-1-1,-1 1 1,1 0 0,-1-1-1,0 1 1,1-1 0,-1 1-1,1-1 1,0 1 0,-1-1-1,1 1 1,-1-1 0,1 0-1,0 1 1,-1-1 0,1 0-1,0 0 1,-1 1 0,1-1-1,0 0 1,0 0 0,-1 0-1,1 0 1,0 0 0,-1 0-1,1 0 1,0 0 0,0 0-1,-1 0 1,1 0 0,0-1-1,38-10-2726,-25 2-114,0 0 0,-1 0 0,25-23 0,5-9-9691</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24.340"/>
    </inkml:context>
    <inkml:brush xml:id="br0">
      <inkml:brushProperty name="width" value="0.025" units="cm"/>
      <inkml:brushProperty name="height" value="0.025" units="cm"/>
    </inkml:brush>
  </inkml:definitions>
  <inkml:trace contextRef="#ctx0" brushRef="#br0">167 1 10698,'0'0'16982,"0"8"-16080,-5 33-341,-12 49 1,9-52-1691,1 0 0,-2 61 0,9-98 977,-2 10-3870,-4-10-3783,-2-8-544</inkml:trace>
  <inkml:trace contextRef="#ctx0" brushRef="#br0" timeOffset="1">0 145 17328,'0'0'5926,"51"14"-4965,-9-8-545,6-5-288,9-1-2017,0-1-1859,-2-11-3106</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24.726"/>
    </inkml:context>
    <inkml:brush xml:id="br0">
      <inkml:brushProperty name="width" value="0.025" units="cm"/>
      <inkml:brushProperty name="height" value="0.025" units="cm"/>
    </inkml:brush>
  </inkml:definitions>
  <inkml:trace contextRef="#ctx0" brushRef="#br0">253 1 14446,'0'0'5514,"-9"2"-3282,4-1-2020,0 0 1,0 0 0,0 1 0,1 0 0,-1 0-1,1 0 1,-1 0 0,1 1 0,0 0 0,0-1-1,0 2 1,0-1 0,1 0 0,-1 1 0,1 0-1,0-1 1,0 1 0,0 0 0,1 1 0,-1-1-1,1 0 1,0 1 0,0 0 0,0-1 0,1 1-1,0 0 1,0 0 0,-1 9 0,4-10-229,-1-1-1,1 1 1,0-1 0,0 0 0,0 0 0,1 0-1,-1 0 1,1 0 0,0 0 0,0 0 0,0-1-1,0 1 1,0-1 0,0 0 0,7 3 0,22 20-916,-27-18 814,0 1-1,-1 0 0,1 0 0,-2 0 1,1 0-1,-1 1 0,0-1 0,-1 1 1,0 0-1,1 10 0,-1-3 139,-1 0 0,0 0 0,-1 0 0,-5 29 0,4-41 102,0 1 1,0-1-1,-1 1 0,1-1 0,-1 0 1,0 0-1,0 0 0,-1 0 1,1 0-1,-1 0 0,0-1 1,0 1-1,0-1 0,-1 0 0,1 0 1,-1 0-1,1 0 0,-1-1 1,0 1-1,0-1 0,0 0 1,-1 0-1,1-1 0,0 1 1,-1-1-1,1 0 0,-8 1 0,6-1 47,-1 0 0,1-1 0,0 0 0,0 0 0,-1 0-1,1-1 1,0 0 0,-1 0 0,1 0 0,0-1 0,0 0-1,0 0 1,0-1 0,1 1 0,-1-1 0,1-1 0,-1 1-1,1-1 1,-7-6 0,6 3-169,1 0 0,0 0 0,1 0 0,0 0 0,0-1 0,0 1 0,1-1 0,-4-13 0,6 19 0,0-1 0,0 1 0,1-1 0,-1 1 0,1-1 0,0 0 0,-1 1 0,1-1 0,0 0 0,0 1 0,1-1 0,-1 0 0,1 1 0,-1-1 0,1 1 0,0-1 0,0 1 0,0-1 0,0 1 0,0-1 0,0 1 0,1 0 0,-1 0 0,1 0 0,0 0 0,0 0 0,0 0 0,0 0 0,0 0 0,4-2 0,7-2-770,0 1 0,0 1 0,26-5 0,-26 7-593,0-2-1,0 1 1,0-1-1,18-10 1,-1-3-6325</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25.071"/>
    </inkml:context>
    <inkml:brush xml:id="br0">
      <inkml:brushProperty name="width" value="0.025" units="cm"/>
      <inkml:brushProperty name="height" value="0.025" units="cm"/>
    </inkml:brush>
  </inkml:definitions>
  <inkml:trace contextRef="#ctx0" brushRef="#br0">1 14 15599,'0'0'11435,"55"-9"-10923,-22 9-416,6 4-128,-2-4-1633,-3 0-3236,3-8-7271</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25.522"/>
    </inkml:context>
    <inkml:brush xml:id="br0">
      <inkml:brushProperty name="width" value="0.025" units="cm"/>
      <inkml:brushProperty name="height" value="0.025" units="cm"/>
    </inkml:brush>
  </inkml:definitions>
  <inkml:trace contextRef="#ctx0" brushRef="#br0">1 7 17296,'0'0'7079,"49"29"-5029,-2-28-705,15-1-544,9 0-545,0-13-192,-4 4-704,-11 0-994,-15 3-576,-17 6-1025,-21 0-545</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25.866"/>
    </inkml:context>
    <inkml:brush xml:id="br0">
      <inkml:brushProperty name="width" value="0.025" units="cm"/>
      <inkml:brushProperty name="height" value="0.025" units="cm"/>
    </inkml:brush>
  </inkml:definitions>
  <inkml:trace contextRef="#ctx0" brushRef="#br0">1 1 16015,'0'0'9353,"73"14"-8104,-25-14-512,5 0-609,-2 0-192,-5-5-1826,-7 2-2402,-6-2-5061</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28.175"/>
    </inkml:context>
    <inkml:brush xml:id="br0">
      <inkml:brushProperty name="width" value="0.025" units="cm"/>
      <inkml:brushProperty name="height" value="0.025" units="cm"/>
    </inkml:brush>
  </inkml:definitions>
  <inkml:trace contextRef="#ctx0" brushRef="#br0">1 300 11082,'14'-13'9599,"14"-10"-4917,97-67-4964,-73 53 1295,0-2-927,-13 9-25,59-33 0,-98 62-63,1 1 0,-1-1 0,1 1 0,-1 0 0,1-1 0,0 1 0,-1 0 0,1-1 0,0 1 0,-1 0 0,1 0 0,0 0-1,-1-1 1,1 1 0,0 0 0,-1 0 0,1 0 0,0 0 0,0 0 0,-1 0 0,1 1 0,0-1 0,-1 0 0,1 0 0,1 1 0,-2 14-9,-16 22 241,-46 55 588,47-74-710,2 1 1,0 0-1,1 1 0,1 0 0,-15 39 1,25-57-126,1-1 0,-1 1 0,1-1 1,-1 1-1,1-1 0,0 1 0,0-1 1,-1 1-1,1 0 0,0-1 0,0 1 1,1-1-1,-1 1 0,0-1 0,1 1 1,-1-1-1,0 1 0,1-1 0,0 1 1,1 1-1,-1-2-98,0 0 1,0 0-1,0 0 1,0-1-1,0 1 0,0 0 1,0-1-1,0 1 0,1-1 1,-1 0-1,0 1 1,0-1-1,1 0 0,-1 0 1,0 0-1,1 0 1,-1 0-1,0 0 0,2 0 1,5-1-927,-1-1 0,1 0 0,-1 0 1,0-1-1,0 1 0,0-2 0,8-4 0,31-22-8109</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28.517"/>
    </inkml:context>
    <inkml:brush xml:id="br0">
      <inkml:brushProperty name="width" value="0.025" units="cm"/>
      <inkml:brushProperty name="height" value="0.025" units="cm"/>
    </inkml:brush>
  </inkml:definitions>
  <inkml:trace contextRef="#ctx0" brushRef="#br0">260 1 17809,'0'0'2178,"-59"27"352,24-7-480,1 1 224,5 1-672,10-2-737,7-1-673,12-2-160,3-2-32,18-1 0,4 0-416,-1-1-994,-1 1-1024,-7 0-577,-9-4-512,-7-1-545,-5-6-3844</inkml:trace>
  <inkml:trace contextRef="#ctx0" brushRef="#br0" timeOffset="1">32 159 10826,'0'0'9161,"-31"-55"-7143,31 51-449,10 1-832,16 1-673,7 2-32,14 0-352,4 0-1954,2-1-1314,-2-6-3266</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28.970"/>
    </inkml:context>
    <inkml:brush xml:id="br0">
      <inkml:brushProperty name="width" value="0.025" units="cm"/>
      <inkml:brushProperty name="height" value="0.025" units="cm"/>
    </inkml:brush>
  </inkml:definitions>
  <inkml:trace contextRef="#ctx0" brushRef="#br0">273 1 13196,'0'0'6844,"-8"6"-4639,1-2-1891,1 0-1,1 1 0,-1 0 1,1 0-1,-1 0 1,1 1-1,1-1 1,-1 1-1,1 0 1,0 1-1,1-1 1,-1 1-1,1 0 1,0 0-1,1 0 1,0 0-1,-3 13 1,5-13-272,0-1 1,0 1-1,1 0 1,-1-1 0,1 1-1,1-1 1,-1 0-1,1 1 1,0-1-1,1 0 1,0 0-1,0 0 1,0 0 0,0-1-1,1 1 1,0-1-1,0 0 1,0 0-1,8 6 1,7 12-51,-16-21 1,-1 1-1,0-1 1,0 1-1,1 0 1,-2 0 0,1 0-1,0 0 1,-1 0-1,1 0 1,-1 0 0,0 0-1,0 0 1,0 1-1,0-1 1,-1 0-1,0 1 1,1-1 0,-1 1-1,0-1 1,0 0-1,-1 1 1,1-1-1,-1 1 1,0-1 0,0 0-1,0 0 1,0 1-1,0-1 1,-1 0-1,0 0 1,1 0 0,-1 0-1,0-1 1,0 1-1,-1 0 1,1-1-1,0 0 1,-1 1 0,0-1-1,1 0 1,-1 0-1,0-1 1,-3 3-1,-6 2 46,1 0-1,-1 0 1,0-1-1,-1 0 1,1-1-1,-1-1 1,0 0-1,0-1 1,-26 2-1,33-4 146,0 0-1,1-1 1,-1 1 0,0-1-1,0-1 1,1 1-1,-1-1 1,0 1-1,1-2 1,-9-3 0,13 5-134,-1 0 1,1 0 0,0 0 0,0 0 0,0 0 0,0 0 0,0 0 0,0-1 0,0 1 0,0 0 0,1 0 0,-1-1 0,0 1 0,1-1 0,-1 1 0,1 0 0,-1-1 0,1-1 0,0 0-39,0 0 1,0 0-1,1 1 1,-1-1-1,1 1 0,-1-1 1,1 0-1,0 1 1,0-1-1,0 1 1,1-1-1,-1 1 0,3-4 1,10-10 1,0 2-1,0 0 1,1 0 0,1 2 0,0-1 0,30-15-1,3-5 0,-25 17-34,-7 5-45,0 0 0,-1-2 0,18-16 0,-32 26 51,1 1 0,0-1 0,-1 0 0,1 0-1,-1 0 1,0 0 0,0 0 0,0-1 0,-1 1 0,1 0-1,-1-1 1,0 0 0,0 1 0,0-1 0,0 0 0,0 1-1,-1-1 1,0 0 0,0 0 0,0 1 0,0-1 0,-1 0-1,0-5 1,0 8-105,0-1 0,0 0-1,0 0 1,0 0 0,0 1-1,0-1 1,0 1 0,-1-1-1,1 1 1,0-1 0,-1 1 0,0 0-1,1-1 1,-1 1 0,0 0-1,1 0 1,-1 0 0,0 1-1,0-1 1,0 0 0,0 1-1,0-1 1,0 1 0,0 0-1,0-1 1,0 1 0,0 0 0,0 0-1,0 0 1,0 1 0,0-1-1,0 0 1,0 1 0,0-1-1,0 1 1,-3 2 0,2-3-214,0 1 1,0 1-1,0-1 0,0 0 1,0 1-1,0-1 1,0 1-1,1 0 1,-1 0-1,1 0 0,-1 1 1,1-1-1,0 0 1,0 1-1,0-1 0,0 1 1,1 0-1,-1 0 1,1-1-1,-1 1 1,1 0-1,0 1 0,-1 3 1,2 5-4748,0-2-3257</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11.336"/>
    </inkml:context>
    <inkml:brush xml:id="br0">
      <inkml:brushProperty name="width" value="0.025" units="cm"/>
      <inkml:brushProperty name="height" value="0.025" units="cm"/>
    </inkml:brush>
  </inkml:definitions>
  <inkml:trace contextRef="#ctx0" brushRef="#br0">1 354 18321,'2'-1'155,"1"1"0,0-1 0,0 0 0,-1 0 0,1 0 0,-1 0 0,1 0 0,-1-1 0,0 1 0,1-1 1,-1 0-1,0 1 0,0-1 0,3-3 0,31-37 482,-20 22-327,0 3-184,86-103 186,-88 103-328,-2-1 0,0-1 0,-1 0 0,-1 0 0,8-22-1,-61 140-618,18 11 732,22-97-478,2 0-1,0-1 1,0 1-1,1 0 1,1 0 0,3 21-1,-4-33 203,0 0 0,1 0 0,-1 0 0,0-1 1,0 1-1,1 0 0,-1 0 0,0-1 0,1 1 0,-1 0 0,1-1 0,-1 1 0,1 0 0,-1-1 0,1 1 1,0-1-1,-1 1 0,1-1 0,-1 1 0,1-1 0,0 1 0,0-1 0,-1 0 0,1 1 0,0-1 1,0 0-1,-1 0 0,1 1 0,0-1 0,0 0 0,0 0 0,-1 0 0,1 0 0,0 0 0,0 0 1,0 0-1,-1 0 0,2-1 0,16-4-6222</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29.341"/>
    </inkml:context>
    <inkml:brush xml:id="br0">
      <inkml:brushProperty name="width" value="0.025" units="cm"/>
      <inkml:brushProperty name="height" value="0.025" units="cm"/>
    </inkml:brush>
  </inkml:definitions>
  <inkml:trace contextRef="#ctx0" brushRef="#br0">1 100 12812,'0'0'13207,"12"-3"-12294,10-5-584,1-1 0,-2-1-1,1-1 1,-1-1 0,-1-1-1,26-21 1,-43 36-94,-6 9-167,-6 13 24,3-14-80,-30 64 316,34-69-371,0 0 0,0 0 0,1 0 0,0 0 0,0 0 0,0 0 0,0 0 0,1 0 0,0 0 0,0 0 0,0 1 0,3 9 0,-3-15-197,1 1 0,-1-1 0,1 0 1,-1 1-1,1-1 0,-1 0 0,1 0 0,0 1 0,-1-1 0,1 0 0,-1 0 0,1 0 0,0 1 1,-1-1-1,1 0 0,0 0 0,-1 0 0,1 0 0,0 0 0,-1-1 0,1 1 0,1 0 0,0 0-1006,11-1-4935</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29.684"/>
    </inkml:context>
    <inkml:brush xml:id="br0">
      <inkml:brushProperty name="width" value="0.025" units="cm"/>
      <inkml:brushProperty name="height" value="0.025" units="cm"/>
    </inkml:brush>
  </inkml:definitions>
  <inkml:trace contextRef="#ctx0" brushRef="#br0">253 0 12684,'0'0'12353,"4"10"-10912,6 11-729,-1 0-1,-2 1 1,11 42-1,-16-55-649,-1 1 1,0 0-1,0-1 1,-1 1 0,0 0-1,-1 0 1,0-1-1,0 1 1,-1 0-1,0-1 1,-1 1-1,0-1 1,-6 11-1,1-4-160,-2 0 0,0 0 0,-1-1 0,-1-1 0,0 0 0,-24 21 0,27-27-642,-1-1 0,0 0 0,-1 0 0,-17 7 1,20-10-541,0-1-1,0-1 1,-1 1 0,0-1 0,1-1 0,-18 2 0,-14-3-9167</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30.040"/>
    </inkml:context>
    <inkml:brush xml:id="br0">
      <inkml:brushProperty name="width" value="0.025" units="cm"/>
      <inkml:brushProperty name="height" value="0.025" units="cm"/>
    </inkml:brush>
  </inkml:definitions>
  <inkml:trace contextRef="#ctx0" brushRef="#br0">214 2 6694,'0'0'2333,"-12"-1"-416,7 1-1673,0-1 1,0 1 0,-1 0 0,1 1-1,0-1 1,0 1 0,-1 0-1,1 0 1,0 1 0,0-1 0,0 1-1,1 0 1,-1 1 0,0-1-1,1 1 1,-1 0 0,1 0-1,0 0 1,0 1 0,0-1 0,0 1-1,1 0 1,0 0 0,-4 5-1,-4 9 585,1 0 0,0 0-1,1 1 1,2 1-1,0-1 1,0 1 0,-4 28-1,6-16-617,1 0-1,2 0 1,1 0 0,3 34-1,-1-56-570,1-1 0,0 1-1,0-1 1,0 0 0,1 0-1,1 0 1,-1 0 0,2 0-1,-1-1 1,1 0 0,0 1-1,11 11 1,-8-12-1023,0 0-1,1 0 1,0 0-1,0-1 1,0 0 0,1-1-1,0 0 1,1-1 0,-1 0-1,13 4 1,35 8-32</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30.398"/>
    </inkml:context>
    <inkml:brush xml:id="br0">
      <inkml:brushProperty name="width" value="0.025" units="cm"/>
      <inkml:brushProperty name="height" value="0.025" units="cm"/>
    </inkml:brush>
  </inkml:definitions>
  <inkml:trace contextRef="#ctx0" brushRef="#br0">214 2 15086,'0'0'6593,"-8"0"-4820,5-1-1667,1 1 1,-1 0 0,0 0 0,0 0-1,1 0 1,-1 0 0,0 1 0,0 0-1,1-1 1,-1 1 0,0 0 0,1 0-1,-4 2 1,2 0 50,0 0-1,0 1 1,0-1 0,1 1-1,-1 0 1,1 0-1,0 0 1,-5 9 0,-16 28 77,1 2 1,-23 64-1,38-87-199,2-1-1,0 1 1,2 0-1,0 1 1,1-1-1,1 1 1,1-1-1,2 28 1,-1-44-96,1-1 0,-1 1 0,1-1 0,0 1 0,0-1 0,1 0 0,-1 1 0,1-1 0,0 0 0,-1 0 0,1 0 0,0 0 1,1 0-1,-1 0 0,1-1 0,3 4 0,-2-3-450,-1-1 1,1 0 0,1 1 0,-1-1 0,0 0-1,0-1 1,1 1 0,-1-1 0,1 0 0,-1 0-1,10 1 1,22-2-5159</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30.771"/>
    </inkml:context>
    <inkml:brush xml:id="br0">
      <inkml:brushProperty name="width" value="0.025" units="cm"/>
      <inkml:brushProperty name="height" value="0.025" units="cm"/>
    </inkml:brush>
  </inkml:definitions>
  <inkml:trace contextRef="#ctx0" brushRef="#br0">0 286 16271,'0'0'7042,"8"-3"-5110,38-17-718,69-42 0,-61 28-1536,-2-2 1,70-64-1,-102 78 272,-13 13 173,-11 11 503,-26 27 246,1 2-1,1 1 1,-45 67-1,71-96-802,0 0 0,0 0 0,1 0 0,-1 1-1,1-1 1,-1 0 0,1 1 0,0 0 0,1-1 0,-1 1-1,0-1 1,1 7 0,0-9-88,1 1 1,-1-1-1,1 0 0,0 0 0,-1 1 0,1-1 1,0 0-1,0 0 0,0 0 0,0 0 0,0 0 1,0 0-1,0 0 0,0 0 0,0-1 1,0 1-1,0 0 0,1 0 0,-1-1 0,0 1 1,1-1-1,-1 1 0,0-1 0,1 0 1,-1 0-1,0 1 0,1-1 0,-1 0 0,1 0 1,-1 0-1,0 0 0,1-1 0,1 1 0,1 0-597,1 0 0,-1-1-1,1 1 1,-1-1 0,1 0-1,-1 0 1,0 0 0,1-1-1,-1 1 1,5-4 0,16-10-6458</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31.141"/>
    </inkml:context>
    <inkml:brush xml:id="br0">
      <inkml:brushProperty name="width" value="0.025" units="cm"/>
      <inkml:brushProperty name="height" value="0.025" units="cm"/>
    </inkml:brush>
  </inkml:definitions>
  <inkml:trace contextRef="#ctx0" brushRef="#br0">45 0 10698,'0'0'9401,"7"1"-9129,-5-1-150,0 1 0,-1-1 0,1 0 0,0 0 1,0 1-1,-1-1 0,1 1 0,0 0 0,-1-1 0,1 1 0,-1 0 0,1 0 0,-1 0 0,1 0 0,-1 0 0,1 1 0,-1-1 0,2 3 0,-2-2 99,-1-1-1,0 1 1,0 0-1,0 0 1,0 0 0,0 0-1,0 0 1,0 0-1,0 0 1,-1 0-1,1 0 1,-1-1 0,0 1-1,1 0 1,-1 0-1,0-1 1,0 1-1,0 0 1,0-1 0,0 1-1,-1-1 1,1 1-1,-2 1 1,1-1-85,-44 66 2273,43-63-2563,0 1 0,0-1-1,1 0 1,0 1 0,0 0 0,0-1-1,1 1 1,0 0 0,0 0-1,0 0 1,1 10 0,0-16-245,1 0 0,-1 1 0,1-1 0,-1 0 0,1 1 0,0-1 0,-1 0 0,1 1 0,-1-1 0,1 0 0,0 0 0,-1 0 0,1 0 0,0 0 0,0 0 0,-1 0 0,1 0 0,0 0 0,-1 0 0,1 0 0,0 0 0,-1 0 0,1 0 0,0-1 0,-1 1 0,1 0 0,8-7-7224</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31.481"/>
    </inkml:context>
    <inkml:brush xml:id="br0">
      <inkml:brushProperty name="width" value="0.025" units="cm"/>
      <inkml:brushProperty name="height" value="0.025" units="cm"/>
    </inkml:brush>
  </inkml:definitions>
  <inkml:trace contextRef="#ctx0" brushRef="#br0">1 45 11851,'0'0'14382,"63"-45"-14318,-31 45-224,8 0-1730,1 0-1858,2 0-3298</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31.823"/>
    </inkml:context>
    <inkml:brush xml:id="br0">
      <inkml:brushProperty name="width" value="0.025" units="cm"/>
      <inkml:brushProperty name="height" value="0.025" units="cm"/>
    </inkml:brush>
  </inkml:definitions>
  <inkml:trace contextRef="#ctx0" brushRef="#br0">202 3 16496,'0'0'7964,"-9"-1"-6613,-28 0-614,36 1-710,0 0 0,-1 1 0,1-1 0,-1 1 0,1-1 0,0 1 0,0-1 0,-1 1 0,1 0 0,0 0 0,0 0 0,0 0 0,0 0 0,0 0 0,0 0 0,0 0 0,0 0-1,0 0 1,0 0 0,1 1 0,-1-1 0,1 0 0,-1 1 0,1-1 0,-1 0 0,1 1 0,0-1 0,-1 1 0,1-1 0,0 1 0,0 1 0,2 42 145,0-36-132,1-1 0,0 0 0,1 1 0,7 11 0,-8-14-31,1 1 1,0 0-1,-1 0 1,-1 0-1,1 0 1,-1 0-1,1 10 1,-3-15 0,0 0 0,0 0 1,0 0-1,-1 0 0,1 1 0,-1-1 1,1 0-1,-1 0 0,0 0 0,0 0 0,0 0 1,0 0-1,0 0 0,-1-1 0,1 1 1,0 0-1,-1-1 0,1 1 0,-1-1 0,0 1 1,1-1-1,-1 0 0,0 1 0,0-1 1,0 0-1,0 0 0,0-1 0,0 1 0,0 0 1,-2 0-1,-1 1 121,0 0 0,0-1 0,0 1 0,-1-1 0,1 0 0,0 0 1,0-1-1,-1 1 0,1-1 0,0-1 0,0 1 0,-1-1 0,1 1 0,0-2 0,0 1 0,0 0 0,-8-4 1,11 3-53,-1 0 1,0 0 0,0 0-1,1-1 1,0 1 0,-1-1-1,1 1 1,0-1 0,0 0 0,0 0-1,1 0 1,-1 0 0,1 0-1,-1 0 1,1 0 0,0-1-1,1 1 1,-1 0 0,0-1-1,1 1 1,0 0 0,0-1 0,0 1-1,0-1 1,0 1 0,1 0-1,1-7 1,-2 7-174,1 0 0,0 0 0,0 0 0,0 0 0,0 0-1,0 1 1,0-1 0,1 0 0,-1 1 0,1-1 0,0 1 0,0 0 0,0 0 0,0-1 0,0 1-1,0 0 1,1 1 0,-1-1 0,1 0 0,-1 1 0,1-1 0,0 1 0,-1 0 0,1 0 0,3-1-1,8-1-928,0 0-1,0 1 0,0 1 0,18 0 1,30-4-2665,-51 2-3519,1 0-5691</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32.181"/>
    </inkml:context>
    <inkml:brush xml:id="br0">
      <inkml:brushProperty name="width" value="0.025" units="cm"/>
      <inkml:brushProperty name="height" value="0.025" units="cm"/>
    </inkml:brush>
  </inkml:definitions>
  <inkml:trace contextRef="#ctx0" brushRef="#br0">7 15 15086,'0'0'6070,"11"-2"-3860,4 0-1591,-4-1-205,1 0 0,0 1 0,0 1 0,0 0 0,0 1 0,0 0 0,0 1 1,14 2-1,-25-3-396,-1 1 1,1-1-1,0 1 1,-1-1-1,1 1 1,-1-1-1,1 1 1,-1 0-1,1-1 1,-1 1-1,1 0 1,-1-1-1,1 1 1,-1 0 0,0 0-1,0-1 1,1 1-1,-1 0 1,0 0-1,0-1 1,0 1-1,0 0 1,0 0-1,0 0 1,0-1-1,0 1 1,0 0-1,0 0 1,0-1-1,0 1 1,-1 0 0,1 0-1,0 0 1,0-1-1,-1 1 1,1 0-1,-1-1 1,1 1-1,-1 0 1,1-1-1,-1 2 1,-23 25 943,-21 6 102,35-27-783,-1 0 1,2 1-1,-1 1 1,1-1-1,1 1 0,-1 1 1,-11 15-1,20-23-279,-1-1-1,1 1 1,0-1-1,0 0 1,-1 1-1,1-1 1,0 1-1,0-1 1,0 0 0,0 1-1,0-1 1,0 1-1,0-1 1,0 1-1,0-1 1,0 0 0,0 1-1,0-1 1,0 1-1,0-1 1,0 1-1,0-1 1,0 0-1,1 1 1,-1-1 0,0 1-1,0-1 1,1 0-1,-1 1 1,0-1-1,0 0 1,1 1 0,-1-1-1,0 0 1,1 0-1,-1 1 1,0-1-1,1 0 1,-1 0-1,0 1 1,1-1 0,-1 0-1,1 0 1,-1 0-1,0 0 1,1 0-1,-1 0 1,1 0 0,-1 0-1,1 0 1,-1 0-1,0 0 1,1 0-1,0 0 1,32 1-183,-24-2-92,46-3-4727,-20-4-3250,-9-1-4173</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32.541"/>
    </inkml:context>
    <inkml:brush xml:id="br0">
      <inkml:brushProperty name="width" value="0.025" units="cm"/>
      <inkml:brushProperty name="height" value="0.025" units="cm"/>
    </inkml:brush>
  </inkml:definitions>
  <inkml:trace contextRef="#ctx0" brushRef="#br0">5 0 4548,'0'0'15108,"10"1"-13843,-3 2-1114,1-1 0,0 1 0,-1 0 0,1 0 0,-1 1 0,0 0 0,0 0 0,-1 1 1,1 0-1,-1 0 0,0 1 0,-1-1 0,1 1 0,-1 0 0,0 1 0,6 10 0,-3-6 142,0 0 0,-1 0 1,-1 1-1,0 0 0,-1 1 0,0-1 0,5 21 1,-8-27-160,-1 0 1,-1 0-1,1 0 1,-1 0-1,0 1 0,0-1 1,-1 0-1,0 0 1,0 0-1,0 0 1,-1 0-1,1 0 1,-2-1-1,1 1 1,-1 0-1,1-1 1,-2 0-1,-5 9 1,-3 1-138,-1-1 0,0 0 1,-1-1-1,-1 0 0,0-2 1,0 1-1,-18 8 0,15-13-3093,6-6-3759</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11.706"/>
    </inkml:context>
    <inkml:brush xml:id="br0">
      <inkml:brushProperty name="width" value="0.025" units="cm"/>
      <inkml:brushProperty name="height" value="0.025" units="cm"/>
    </inkml:brush>
  </inkml:definitions>
  <inkml:trace contextRef="#ctx0" brushRef="#br0">82 1 10410,'0'0'6881,"2"8"-4265,9 29-1485,1-2 0,2 1 0,1-2 0,2 0 0,2-1 0,23 33 0,-34-53-981,-1-1 0,0 1 0,-1 0 1,0 1-1,-1-1 0,5 28 0,-8-35-51,-2 0 1,1 0-1,-1 1 0,0-1 0,0 0 0,-1 1 1,1-1-1,-2 0 0,1 0 0,-1 0 0,1 0 0,-2 0 1,1 0-1,-1 0 0,0-1 0,0 1 0,0-1 1,-6 7-1,-8 7-254,-1-1 0,-1-1 0,-1-1 1,0 0-1,-1-1 0,-1-1 0,0-2 0,-25 11 0,47-23 70,-15 5-1027,7-4-1820,4-23-19807</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32.882"/>
    </inkml:context>
    <inkml:brush xml:id="br0">
      <inkml:brushProperty name="width" value="0.025" units="cm"/>
      <inkml:brushProperty name="height" value="0.025" units="cm"/>
    </inkml:brush>
  </inkml:definitions>
  <inkml:trace contextRef="#ctx0" brushRef="#br0">102 0 15054,'0'0'9257,"-1"61"-8072,-16-29-224,-4 6-416,-3 0-385,4-2-128,7-5 0,8-3 0,5-5-64,13-5 0,12-5-545,10-9-1569,2-4-2210,5 0-5413</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33.239"/>
    </inkml:context>
    <inkml:brush xml:id="br0">
      <inkml:brushProperty name="width" value="0.025" units="cm"/>
      <inkml:brushProperty name="height" value="0.025" units="cm"/>
    </inkml:brush>
  </inkml:definitions>
  <inkml:trace contextRef="#ctx0" brushRef="#br0">1 171 17489,'0'0'14002,"10"-6"-13612,296-158-1533,-306 164 1142,0 0 0,0 0 0,0 0 0,0 0-1,0 1 1,0-1 0,0 0 0,0 0-1,0 0 1,0 0 0,0 0 0,0 1 0,0-1-1,0 0 1,0 0 0,1 0 0,-1 0-1,0 0 1,0 0 0,0 1 0,0-1 0,0 0-1,0 0 1,0 0 0,0 0 0,0 0-1,1 0 1,-1 0 0,0 0 0,0 0 0,0 0-1,0 0 1,0 0 0,1 1 0,-1-1-1,0 0 1,0 0 0,0 0 0,0 0 0,0 0-1,0 0 1,1 0 0,-1 0 0,0 0-1,0-1 1,0 1 0,0 0 0,0 0 0,1 0-1,-1 0 1,0 0 0,0 0 0,0 0-1,0 0 1,0 0 0,0 0 0,1 0 0,-1 0-1,0-1 1,0 1 0,0 0 0,0 0 0,-10 20 176,-30 38 402,25-36-441,8-12-58,-35 59 317,40-64-370,0 0-1,0 0 0,0 0 1,0 0-1,1 0 0,0 0 1,0 0-1,0 0 0,1 0 1,0 1-1,0-1 1,1 10-1,0-14-60,0 0 0,0 0 0,-1-1 0,1 1 0,0-1 0,0 1 1,0 0-1,0-1 0,0 0 0,0 1 0,0-1 0,0 0 0,0 1 0,0-1 0,0 0 0,0 0 0,0 0 0,0 0 1,0 0-1,1 0 0,0 0 0,26-2-4069,-9-4-1938,-1-6-2739</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33.582"/>
    </inkml:context>
    <inkml:brush xml:id="br0">
      <inkml:brushProperty name="width" value="0.025" units="cm"/>
      <inkml:brushProperty name="height" value="0.025" units="cm"/>
    </inkml:brush>
  </inkml:definitions>
  <inkml:trace contextRef="#ctx0" brushRef="#br0">53 65 11147,'0'0'9966,"8"-8"-8012,4-4-982,7-8 83,1-5 4456,-18 60-4988,-32 68-107,22-81-690,1 0 0,1 0 0,1 0 0,1 1 0,-3 35 0,9-67-9314,1-6 4501,-3-3-721</inkml:trace>
  <inkml:trace contextRef="#ctx0" brushRef="#br0" timeOffset="1">0 170 9129,'0'0'18385,"21"-15"-18289,10 21-64,7 1-672,2-4-3076,7 1-2754</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33.987"/>
    </inkml:context>
    <inkml:brush xml:id="br0">
      <inkml:brushProperty name="width" value="0.025" units="cm"/>
      <inkml:brushProperty name="height" value="0.025" units="cm"/>
    </inkml:brush>
  </inkml:definitions>
  <inkml:trace contextRef="#ctx0" brushRef="#br0">212 27 16111,'0'0'10186,"-10"-5"-8510,6 3-1559,-3-1 106,0 0 0,-1 0-1,0 0 1,1 1-1,-16-3 1,21 5-210,-1 0 0,1 0-1,0 0 1,-1 0 0,1 0 0,0 0-1,0 1 1,-1-1 0,1 1 0,0 0 0,0 0-1,0-1 1,0 1 0,0 1 0,0-1 0,0 0-1,0 0 1,0 1 0,0-1 0,1 1-1,-1-1 1,0 1 0,1 0 0,0 0 0,-1 0-1,1 0 1,0 0 0,0 0 0,-1 4 0,0-3-16,0 1 0,1 0 1,-1 0-1,1 0 1,0 0-1,0 0 1,1 0-1,-1 0 1,1 0-1,0 1 1,0-1-1,0 0 1,0 0-1,2 7 0,0-8-20,0 1 1,0-1-1,0 1 0,0-1 0,0 0 0,1 0 0,-1 0 0,1-1 0,0 1 0,0 0 0,0-1 0,0 0 0,1 0 0,-1 0 0,5 2 0,0 0-137,-1 1 1,1-1 0,-1 1-1,0 0 1,-1 1 0,1 0-1,-1 0 1,9 11 0,-14-15 180,1 1 0,-1-1 0,1 1 1,-1 0-1,0 0 0,0 0 1,0-1-1,-1 1 0,1 0 0,-1 0 1,1 0-1,-1 0 0,0 0 1,0 0-1,0 0 0,-1 0 1,1 0-1,-1 0 0,0 0 0,1 0 1,-1 0-1,0-1 0,-1 1 1,1 0-1,0-1 0,-1 1 0,0-1 1,-3 5-1,0 0 125,-1 0 0,0-1 0,-1 0 0,1 0 0,-1 0 0,0-1 1,-12 7-1,15-9 36,-1-1 1,1 0 0,0 0 0,-1 0 0,0-1 0,1 1 0,-1-1 0,0 0-1,0-1 1,1 1 0,-1-1 0,0 0 0,0 0 0,0-1 0,-7-1 0,9 1-179,1 0 0,-1-1-1,1 0 1,-1 0 0,1 1 0,0-1 0,0 0 0,0-1 0,0 1 0,0 0 0,0-1 0,1 1 0,-1-1 0,1 1 0,0-1 0,-1 0 0,1 0 0,1 1 0,-1-1 0,0 0 0,1 0 0,-1 0 0,1 0 0,0 0-1,0 0 1,0-5 0,0-1-6,0-1-1,1 1 0,0-1 1,0 1-1,1 0 0,0 0 1,5-13-1,-2 12-215,0 1 0,0 0 0,1 0 0,0 0 0,1 1 0,-1 0 0,12-9 0,-15 13-58,1 1 1,0 0 0,0 0-1,0 0 1,0 0 0,1 1 0,-1 0-1,1 0 1,0 0 0,-1 0-1,1 1 1,0-1 0,0 1 0,0 1-1,0-1 1,0 1 0,8 0-1,-1 2-7374</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34.391"/>
    </inkml:context>
    <inkml:brush xml:id="br0">
      <inkml:brushProperty name="width" value="0.025" units="cm"/>
      <inkml:brushProperty name="height" value="0.025" units="cm"/>
    </inkml:brush>
  </inkml:definitions>
  <inkml:trace contextRef="#ctx0" brushRef="#br0">35 16 10025,'0'0'20463,"8"-2"-20015,-1-2-344,-4 3-97,-1-1 0,1 1 0,0 0 0,-1 0 1,1 0-1,0 0 0,0 1 0,0-1 1,0 1-1,0-1 0,-1 1 0,6 1 0,-8-1-7,1 0-1,-1 0 0,0 0 0,1 1 0,-1-1 1,0 0-1,1 0 0,-1 1 0,0-1 0,0 0 0,1 1 1,-1-1-1,0 0 0,0 1 0,0-1 0,0 0 0,1 1 1,-1-1-1,0 0 0,0 1 0,0-1 0,0 1 1,0-1-1,0 0 0,0 1 0,0-1 0,0 1 0,0-1 1,0 0-1,0 1 0,0-1 0,0 0 0,0 1 1,-1-1-1,1 1 0,0-1 0,0 0 0,-1 1 0,-5 14 1,-19 10 170,22-22-80,0 0 0,0-1-1,-1 1 1,2 0-1,-1 0 1,0 1-1,1-1 1,-1 1 0,1-1-1,0 1 1,0 0-1,-2 6 1,4-9-81,1 0 1,-1 0-1,0-1 1,1 1-1,-1 0 1,1 0-1,-1 0 1,1-1-1,-1 1 1,1 0-1,0-1 1,-1 1-1,1 0 1,0-1-1,-1 1 1,1-1-1,0 1 0,0-1 1,0 0-1,-1 1 1,1-1-1,0 0 1,0 1-1,0-1 1,0 0-1,0 0 1,0 0-1,0 0 1,-1 0-1,1 0 1,0 0-1,0 0 1,1 0-1,46 0-380,-33 0-141,-13-1 487,0 1 0,0 0 0,-1 0-1,1 0 1,0 0 0,-1 0 0,1 0-1,0 1 1,-1-1 0,1 0 0,0 1 0,-1-1-1,1 1 1,-1 0 0,1 0 0,0-1-1,-1 1 1,0 0 0,1 0 0,-1 0-1,0 1 1,1-1 0,-1 0 0,0 0-1,0 1 1,0-1 0,0 1 0,0-1-1,-1 1 1,1-1 0,0 1 0,-1-1-1,1 3 1,-1-1 91,0 0 0,-1 0 0,1 0 0,-1 0 0,0 0 0,0 0 0,0-1 0,-1 1 0,1 0 0,-1 0 0,1-1 0,-1 1 0,0-1 0,0 0 0,0 0 0,0 1 0,0-1 0,-4 2 0,-1 3-28,-1 0 0,0-1 0,-1 0 0,1-1 0,-1 0 1,0 0-1,0-1 0,0 0 0,-1-1 0,1 0 1,-1 0-1,-12 1 0,22-4-106,0 0-1,-1-1 1,1 1 0,0 0-1,-1-1 1,1 1 0,0 0-1,0-1 1,-1 1 0,1 0-1,0-1 1,0 1 0,0-1-1,-1 1 1,1-1 0,0 1-1,0 0 1,0-1-1,0 1 1,0-1 0,0 1-1,0-1 1,0 1 0,0-1-1,0 1 1,0-1 0,0 1-1,0 0 1,0-1 0,1 1-1,-1-1 1,0 1 0,0-1-1,0 1 1,1 0 0,-1-1-1,0 1 1,1 0 0,-1-1-1,1 0 1,-1 1-429,16-25-7447,5-7-4644</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34.731"/>
    </inkml:context>
    <inkml:brush xml:id="br0">
      <inkml:brushProperty name="width" value="0.025" units="cm"/>
      <inkml:brushProperty name="height" value="0.025" units="cm"/>
    </inkml:brush>
  </inkml:definitions>
  <inkml:trace contextRef="#ctx0" brushRef="#br0">351 1 15599,'0'0'2082,"21"50"1281,-6-18-1121,1 5-512,-1 2 448,-3-1-801,-4 2-576,-8 3-225,-8 3-191,-20 6-65,-16 4-192,-13 6-64,-15 2-64,-5-5-769,0-10-1280,2-14-4902</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35.482"/>
    </inkml:context>
    <inkml:brush xml:id="br0">
      <inkml:brushProperty name="width" value="0.025" units="cm"/>
      <inkml:brushProperty name="height" value="0.025" units="cm"/>
    </inkml:brush>
  </inkml:definitions>
  <inkml:trace contextRef="#ctx0" brushRef="#br0">358 120 10090,'0'0'3491,"-5"-9"-817,-4-6-1889,3 3 403,0 0 0,-1 1 0,-1-1 0,-15-17 0,22 28-1080,-1-1 1,1 0-1,-1 1 1,1-1-1,-1 1 1,0 0-1,1 0 1,-1-1-1,0 1 0,0 0 1,0 0-1,0 1 1,0-1-1,0 0 1,0 1-1,0-1 1,0 1-1,-1 0 1,1-1-1,0 1 1,0 0-1,0 0 0,0 1 1,-1-1-1,1 0 1,0 1-1,0-1 1,0 1-1,0 0 1,0 0-1,0 0 1,0 0-1,0 0 0,1 0 1,-1 0-1,0 0 1,0 1-1,-2 2 1,-17 16 357,2-2 45,-30 35 1,41-3-539,-102 383 54,108-425-28,0-1-1,0 0 0,0 0 1,1 1-1,1-1 1,-1 1-1,2 12 1,-1-18-1,1 1 1,-1-1-1,1 0 1,0 0-1,0 0 0,0 0 1,0 0-1,0 0 1,0-1-1,1 1 1,-1 0-1,1 0 1,-1-1-1,1 1 1,0-1-1,-1 0 0,1 1 1,0-1-1,0 0 1,0 0-1,0 0 1,0 0-1,0 0 1,0-1-1,0 1 1,0-1-1,1 1 0,-1-1 1,4 0-1,26 4-263,0-3-1,0 0 0,46-6 0,36-13-3875,-36 0-1550</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36.320"/>
    </inkml:context>
    <inkml:brush xml:id="br0">
      <inkml:brushProperty name="width" value="0.025" units="cm"/>
      <inkml:brushProperty name="height" value="0.025" units="cm"/>
    </inkml:brush>
  </inkml:definitions>
  <inkml:trace contextRef="#ctx0" brushRef="#br0">44 4 17104,'0'0'6315,"14"3"-5770,13 1-565,0-1 0,1-1 0,0-1 0,-1-2 0,1 0 0,-1-2 0,29-7 0,-55 10 17,-1 0 1,0-1-1,1 1 1,-1 0 0,0 0-1,1 0 1,-1 0-1,1 0 1,-1 0-1,1 0 1,-1 0-1,0 0 1,1 0-1,-1 0 1,1 0-1,-1 0 1,0 0 0,1 0-1,-1 0 1,1 0-1,-1 0 1,0 0-1,1 1 1,-1-1-1,1 0 1,-1 0-1,0 1 1,1-1-1,-1 0 1,0 0 0,0 1-1,1-1 1,-1 0-1,1 1 1,-3 17 276,-20 30 538,16-35-680,-7 21 239,1 1 1,2 0 0,2 1-1,1 0 1,1 0 0,3 1-1,0 37 1,2-65-155,0 1 0,-1 0 0,0 0 0,-1 0 1,0-1-1,-1 0 0,0 1 0,0-1 0,-1-1 0,0 1 0,-12 15 0,15-22-160,0 1-1,0-1 0,0 1 0,0-1 1,-1 0-1,1 0 0,-1 0 1,0 0-1,0 0 0,0-1 1,1 1-1,-2-1 0,1 0 1,0 0-1,0 0 0,0 0 1,0-1-1,0 1 0,-1-1 1,1 1-1,0-1 0,-1 0 1,1-1-1,0 1 0,0-1 1,-1 1-1,1-1 0,0 0 0,0 0 1,0 0-1,0 0 0,0-1 1,0 1-1,0-1 0,1 0 1,-1 0-1,0 0 0,1 0 1,-3-3-1,-1-1-526,0 1 0,1-1 0,-1-1 0,2 1 0,-1-1 1,1 1-1,0-1 0,0 0 0,-3-9 0,5 11-4,0 0 0,1 0 1,0 0-1,0 0 0,0 1 0,1-2 0,-1 1 1,1 0-1,0 0 0,1 0 0,-1 0 1,1 0-1,0 0 0,0 1 0,1-1 0,1-5 1,14-17-7273</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36.693"/>
    </inkml:context>
    <inkml:brush xml:id="br0">
      <inkml:brushProperty name="width" value="0.025" units="cm"/>
      <inkml:brushProperty name="height" value="0.025" units="cm"/>
    </inkml:brush>
  </inkml:definitions>
  <inkml:trace contextRef="#ctx0" brushRef="#br0">3 0 16592,'0'0'7367,"-3"53"-5285,3-26-96,0 2-962,3 0-543,1 0-353,4-2-64,1-2-32,1-4-608,5-3-1474,-1-3-1378,-2-3-2017,-8-2-7335</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37.032"/>
    </inkml:context>
    <inkml:brush xml:id="br0">
      <inkml:brushProperty name="width" value="0.025" units="cm"/>
      <inkml:brushProperty name="height" value="0.025" units="cm"/>
    </inkml:brush>
  </inkml:definitions>
  <inkml:trace contextRef="#ctx0" brushRef="#br0">0 20 11531,'0'0'14798,"60"-16"-14446,-24 15-224,2-1-64,-1 2-256,1 0-1441,-6 0-1827,-8 0-2209,-8 0-5766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38:14.615"/>
    </inkml:context>
    <inkml:brush xml:id="br0">
      <inkml:brushProperty name="width" value="0.025" units="cm"/>
      <inkml:brushProperty name="height" value="0.025" units="cm"/>
    </inkml:brush>
  </inkml:definitions>
  <inkml:trace contextRef="#ctx0" brushRef="#br0">39 195 4933,'0'0'11274,"-7"-9"-10297,-21-23-181,28 31-784,0 1 0,0 0 0,-1 0 1,1 0-1,0 0 0,0-1 1,0 1-1,-1 0 0,1 0 0,0 0 1,0-1-1,0 1 0,0 0 0,0 0 1,-1-1-1,1 1 0,0 0 0,0-1 1,0 1-1,0 0 0,0 0 1,0-1-1,0 1 0,0 0 0,0 0 1,0-1-1,0 1 0,0 0 0,0-1 1,0 1-1,0 0 0,0 0 0,0-1 1,1 1-1,-1 0 0,0 0 1,0-1-1,0 1 0,0 0 0,1 0 1,-1-1-1,0 1 0,0 0 0,0 0 1,1 0-1,-1 0 0,0-1 1,0 1-1,1 0 0,-1 0 0,0 0 1,0 0-1,1 0 0,-1 0 0,0 0 1,0 0-1,1-1 0,-1 1 0,0 0 1,1 0-1,18 0 4,-17 0 36,1642 14 3947,-790-41-3225,-459-8-83,901-58 150,-370 103-717,-512 2-104,-105-7-10,575 23 140,319-13-22,-861-29 318,646 59 0,-933-39-450,345 50-569,-390-54-153,0 0-1,0 0 0,0-1 0,0 0 1,1-1-1,17-1 0,2-11-6773</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12.238"/>
    </inkml:context>
    <inkml:brush xml:id="br0">
      <inkml:brushProperty name="width" value="0.025" units="cm"/>
      <inkml:brushProperty name="height" value="0.025" units="cm"/>
    </inkml:brush>
  </inkml:definitions>
  <inkml:trace contextRef="#ctx0" brushRef="#br0">99 0 17969,'0'0'7938,"-4"9"-6411,-12 32-966,-44 125 2399,55-149-2733,1 0-1,1 0 1,0 0-1,1 1 1,1-1-1,1 1 1,3 32-1,-3-46-226,1 0 0,0 0 0,1-1 0,-1 1 0,1-1 0,-1 1 0,1-1 0,0 1 0,1-1 0,-1 0 0,0 0 0,1 0 0,0 0 0,0-1 0,-1 1 0,2-1 0,-1 1 0,0-1 0,0 0 0,1 0 0,-1-1 0,1 1 0,0-1 0,-1 1 0,1-1 0,0 0 0,0-1 0,-1 1 0,6 0 0,-1-1 0,1 1 0,-1-1 0,0-1 0,0 0 0,0 0 0,0 0 0,0-1 0,0 0 0,0-1 0,0 1 0,0-2 0,-1 1 0,9-6 0,-6 2 0,1-2 0,-1 1 0,-1-1 0,1-1 0,-2 1 0,1-2 0,8-13 0,-13 18 0,0-1 0,0 0 0,-1 0 0,1 0 0,-2 0 0,1-1 0,-1 1 0,0-1 0,-1 0 0,0 1 0,0-1 0,0 0 0,-2-11 0,1 18 0,0 1 0,0-1 0,0 1 0,0-1 0,0 1 0,-1-1 0,1 1 0,0-1 0,0 1 0,-1-1 0,1 1 0,0-1 0,-1 1 0,1-1 0,0 1 0,-1 0 0,1-1 0,-1 1 0,1 0 0,-1-1 0,1 1 0,-1 0 0,1-1 0,-1 1 0,1 0 0,-1 0 0,1 0 0,-1 0 0,1-1 0,-1 1 0,1 0 0,-1 0 0,0 0 0,1 0 0,-1 0 0,1 0 0,-1 1 0,1-1 0,-1 0 0,1 0 0,-1 0 0,1 0 0,-1 1 0,1-1 0,-1 0 0,1 0 0,-1 1 0,1-1 0,-1 0 0,1 1 0,-1-1 0,0 1 0,-23 20 0,17-11 0,2-1 0,0 1 0,0 0 0,0 1 0,2-1 0,-1 1 0,1 0 0,1 0 0,0 0 0,0 0 0,1 0 0,1 18 0,0-29 0,0 1 0,1 0 0,-1 0 0,1 0 0,-1-1 0,1 1 0,-1 0 0,1-1 0,-1 1 0,1 0 0,-1-1 0,1 1 0,0-1 0,-1 1 0,1-1 0,0 1 0,0-1 0,-1 1 0,1-1 0,0 0 0,0 1 0,0-1 0,0 0 0,-1 0 0,1 0 0,0 1 0,0-1 0,0 0 0,0 0 0,0 0 0,0-1 0,-1 1 0,1 0 0,0 0 0,0 0 0,0-1 0,1 0 0,36-12 0,-23 1 0,-1 0 0,0-1 0,-1 0 0,-1-1 0,0-1 0,-1 0 0,0-1 0,-1 0 0,-1 0 0,10-27 0,-22 110 0,0-45 0,1-1 0,1 0 0,1 24 0,0-44 1,0 1 1,0-1-1,0 0 0,1 0 0,-1 0 1,0 0-1,1 1 0,-1-1 1,1 0-1,-1 0 0,1 0 0,-1 0 1,1 0-1,0 0 0,0 0 1,-1-1-1,1 1 0,0 0 0,0 0 1,0 0-1,0-1 0,0 1 1,0-1-1,0 1 0,2 0 0,0 0-8,0 0 0,1 0 0,-1-1 0,0 1 0,1-1 0,-1 0 0,0 0 0,1 0 0,3-1 0,3-1-289,1 0 0,-1-1 0,1 0 1,18-10-1,-16 7-2823,-1-1 0,0-1 0,19-16 0,1-9-9955</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37.405"/>
    </inkml:context>
    <inkml:brush xml:id="br0">
      <inkml:brushProperty name="width" value="0.025" units="cm"/>
      <inkml:brushProperty name="height" value="0.025" units="cm"/>
    </inkml:brush>
  </inkml:definitions>
  <inkml:trace contextRef="#ctx0" brushRef="#br0">119 16 5061,'0'0'15417,"9"-1"-13597,31-4 72,-15 0-1301,0 2 0,0 1-1,40 2 1,-65 1-579,1-1 1,0 0-1,-1 0 0,1 0 0,0 0 0,-1 1 1,1-1-1,0 0 0,-1 1 0,1-1 1,-1 0-1,1 1 0,0-1 0,-1 1 0,1-1 1,-1 1-1,1-1 0,-1 1 0,0-1 1,1 1-1,-1 0 0,1-1 0,-1 1 0,0 0 1,0-1-1,1 1 0,-1 0 0,0-1 1,0 1-1,0 0 0,0-1 0,0 1 1,0 0-1,0 0 0,0-1 0,0 1 0,0 0 1,0-1-1,0 1 0,-1 0 0,1-1 1,0 1-1,0 0 0,-1-1 0,1 1 0,0 0 1,-1-1-1,1 1 0,-1-1 0,1 1 1,-1-1-1,1 1 0,-2 0 0,-25 31 1330,13-23-758,1 0 0,-1-1 1,0-1-1,-1 0 0,0-1 0,-29 8 0,52-14-773,-1 0 0,0 1-1,1-1 1,-1 2 0,0-1-1,0 1 1,0 0 0,13 6-1,-17-7 153,0 1 1,0-1-1,0 1 0,0 0 0,0 0 1,-1 0-1,1 0 0,0 1 0,-1-1 1,4 6-1,-5-7 43,0 0-1,-1 1 1,1-1 0,-1 0 0,1 1-1,-1-1 1,0 1 0,1-1 0,-1 1-1,0-1 1,0 1 0,0-1-1,0 1 1,0-1 0,0 1 0,0 0-1,-1-1 1,1 0 0,-1 1 0,1-1-1,-1 1 1,1-1 0,-1 1 0,0-1-1,-1 1 1,1 0 40,0-1-1,-1 1 1,1-1 0,-1 0-1,1 0 1,-1 0 0,0 0 0,0 0-1,1 0 1,-1 0 0,0 0-1,0-1 1,0 1 0,0-1-1,0 0 1,-3 1 0,-41 1 1069,30-1-925,-150 2-190,157-6-225,18-4-450,18-5-2034,3 3-2015,3 0-2926</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53.758"/>
    </inkml:context>
    <inkml:brush xml:id="br0">
      <inkml:brushProperty name="width" value="0.025" units="cm"/>
      <inkml:brushProperty name="height" value="0.025" units="cm"/>
    </inkml:brush>
  </inkml:definitions>
  <inkml:trace contextRef="#ctx0" brushRef="#br0">248 6 19378,'0'0'2942,"-12"-1"-860,7 0-1948,-2 0 83,-1 0 0,1 0 0,-1 0 0,1 1 0,-1 0 0,0 1 0,1 0 0,-1 0 0,1 0 0,0 1 0,-1 0 0,1 1 0,0 0 1,-8 4-1,6-2-117,0 2 1,0 0 0,1 0-1,-1 0 1,1 1 0,1 0 0,0 1-1,0-1 1,1 1 0,-1 1 0,2-1-1,0 1 1,0 0 0,-4 12-1,9-21-97,0 0-1,0-1 0,-1 1 0,1 0 0,0-1 0,0 1 0,0 0 1,0-1-1,0 1 0,0 0 0,0-1 0,0 1 0,0 0 0,0 0 0,0-1 1,0 1-1,0 0 0,1-1 0,-1 1 0,0 0 0,1-1 0,-1 1 1,0-1-1,1 1 0,-1 0 0,1-1 0,-1 1 0,1-1 0,-1 1 1,1-1-1,-1 1 0,1-1 0,-1 0 0,1 1 0,0-1 0,-1 0 1,1 1-1,0-1 0,-1 0 0,1 0 0,0 1 0,-1-1 0,1 0 1,0 0-1,-1 0 0,1 0 0,0 0 0,0 0 0,-1 0 0,1 0 1,0-1-1,-1 1 0,1 0 0,1-1 0,38-14 195,-22 4-137,-1-2 1,-1 0-1,0-1 0,27-30 0,10-9 120,-53 53-181,0-1-1,1 1 1,-1 0 0,0 0 0,0 0-1,0 0 1,0 0 0,0 0 0,1 0-1,-1 0 1,0 0 0,0 0 0,0 0-1,0 0 1,0 0 0,1 0 0,-1-1-1,0 1 1,0 0 0,0 1 0,0-1 0,1 0-1,-1 0 1,0 0 0,0 0 0,0 0-1,0 0 1,1 0 0,-1 0 0,0 0-1,0 0 1,0 0 0,0 0 0,0 0-1,0 0 1,1 1 0,-1-1 0,0 0-1,0 0 1,0 0 0,0 0 0,0 0-1,0 1 1,0-1 0,0 0 0,0 0 0,1 0-1,-1 0 1,0 0 0,0 1 0,0-1-1,0 0 1,0 0 0,0 0 0,0 1-1,2 16-82,-3 22 83,-32 177 168,5-54 670,27-149-623,-1 1 1,-1-1 0,-1 0 0,-7 20 0,10-32-189,1 1 0,-1-1 0,0 1 1,0-1-1,1 0 0,-1 1 0,0-1 0,0 0 0,-1 1 1,1-1-1,0 0 0,0 0 0,-1 0 0,1 0 0,0-1 1,-1 1-1,1 0 0,-1 0 0,-2 0 0,3-1-16,-1 0 0,0 0 1,0-1-1,0 1 0,0-1 0,0 1 0,0-1 0,0 0 0,1 0 0,-1 0 1,0 0-1,1 0 0,-1 0 0,1 0 0,-1 0 0,1-1 0,-1 1 0,1-1 1,0 1-1,0-1 0,-2-1 0,-4-6-10,0-1 0,1 0 0,-1 0 0,2 0 0,0-1 0,0 0 0,1 0 0,0 0 0,1 0 0,0-1 0,1 1 0,0-1 0,1 1 0,0-24 0,1 29 0,1-1 0,0 1 0,0-1 0,0 1 0,1 0 0,0-1 0,1 1 0,-1 0 0,1 0 0,0 1 0,0-1 0,1 1 0,0-1 0,0 1 0,0 0 0,1 1 0,-1-1 0,1 1 0,0 0 0,0 0 0,1 0 0,-1 1 0,1-1 0,0 1 0,0 1 0,0-1 0,0 1 0,8-2 0,69-12-3710,9-3-5163,-53 6-1798</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54.101"/>
    </inkml:context>
    <inkml:brush xml:id="br0">
      <inkml:brushProperty name="width" value="0.025" units="cm"/>
      <inkml:brushProperty name="height" value="0.025" units="cm"/>
    </inkml:brush>
  </inkml:definitions>
  <inkml:trace contextRef="#ctx0" brushRef="#br0">0 72 20403,'0'0'10250,"87"-28"-9962,-37 19-224,6 4-64,7-1-897,-3 2-1953,-6-4-3556,-2-3-13453</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54.773"/>
    </inkml:context>
    <inkml:brush xml:id="br0">
      <inkml:brushProperty name="width" value="0.025" units="cm"/>
      <inkml:brushProperty name="height" value="0.025" units="cm"/>
    </inkml:brush>
  </inkml:definitions>
  <inkml:trace contextRef="#ctx0" brushRef="#br0">1 1 18514,'0'0'5605,"48"18"-4644,2-18-225,7 0-511,11 0-129,0 0-481,-6-6-1568,-11 3-1122,-18 3-2050,-20 0-5189</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55.176"/>
    </inkml:context>
    <inkml:brush xml:id="br0">
      <inkml:brushProperty name="width" value="0.025" units="cm"/>
      <inkml:brushProperty name="height" value="0.025" units="cm"/>
    </inkml:brush>
  </inkml:definitions>
  <inkml:trace contextRef="#ctx0" brushRef="#br0">0 0 12556,'0'0'9673,"77"26"-8872,-24-23-577,9-3-192,-6 0-2466,-1 2-4965</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57.635"/>
    </inkml:context>
    <inkml:brush xml:id="br0">
      <inkml:brushProperty name="width" value="0.025" units="cm"/>
      <inkml:brushProperty name="height" value="0.025" units="cm"/>
    </inkml:brush>
  </inkml:definitions>
  <inkml:trace contextRef="#ctx0" brushRef="#br0">380 95 11851,'1'-2'502,"0"0"0,-1 1 0,1-1 0,0 0 0,-1 0 0,1 0 0,-1 0 0,0 0 0,1 0 0,-1 0 0,0 0 0,0 0 0,0 0 0,0 0 0,-1 0 0,1 0 0,-1 0 0,1 0 0,-1 0 0,0 0 0,-1-2 0,0 1-196,0 1 1,0 0-1,0-1 0,0 1 0,-1 0 1,1 0-1,-1 0 0,1 1 0,-1-1 1,0 1-1,1-1 0,-6-1 1,-10-2-135,1 1 0,-1 0 0,-36-1 1,36 3 923,17 1-1085,0 1-1,0 0 1,0-1 0,0 1 0,0 0 0,0 0-1,0 0 1,0 0 0,0 0 0,0 0 0,0 0-1,0 0 1,0 0 0,0 0 0,0 0 0,0 1-1,0-1 1,0 0 0,0 1 0,0-1 0,0 1-1,0-1 1,0 1 0,1-1 0,-1 1 0,0-1-1,0 1 1,0 0 0,1 0 0,-1-1 0,1 1-1,-1 0 1,0 0 0,1 0 0,-1 1 0,1 1-37,0 1 0,1-1-1,-1 1 1,1-1 0,-1 0 0,1 1 0,0-1 0,3 6 0,3 14 96,-4-9-67,-1 0 1,-1 0-1,-1 1 0,0-1 1,0 0-1,-2 0 0,0 0 1,0 0-1,-1 0 0,-1 0 1,0-1-1,-8 16 1,-10 19 9,-55 87 1,46-85-5,24-38 73,-26 46 380,32-55-436,0 0-1,-1-1 1,1 1-1,0 0 1,1 0-1,-1 0 1,0 0-1,1 0 1,0 0-1,-1 0 1,1 0 0,1 0-1,-1 0 1,0 0-1,1 0 1,-1-1-1,2 6 1,0-6-16,0-1-1,-1 0 1,1 0 0,0 0 0,0 0 0,0 0 0,-1 0 0,1 0 0,0 0-1,0-1 1,0 1 0,0-1 0,0 0 0,0 1 0,1-1 0,-1 0 0,0 0-1,3-1 1,40-2 176,-7-3-392,59-19-1,-43 6-8071,-42 14 399</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58.023"/>
    </inkml:context>
    <inkml:brush xml:id="br0">
      <inkml:brushProperty name="width" value="0.025" units="cm"/>
      <inkml:brushProperty name="height" value="0.025" units="cm"/>
    </inkml:brush>
  </inkml:definitions>
  <inkml:trace contextRef="#ctx0" brushRef="#br0">272 1 16528,'0'0'5610,"-9"4"-3213,-3 3-2096,-1 1 0,1 1 0,1 0 0,0 0-1,0 1 1,1 1 0,0-1 0,1 2 0,0-1 0,-8 16-1,-14 25-299,-29 62-1,56-105 10,-30 73 101,32-77-108,0 0-1,1 0 1,0 1-1,0-1 0,0 1 1,1-1-1,-1 1 1,1-1-1,1 1 0,-1-1 1,1 1-1,0-1 0,2 7 1,-2-10-140,0 0 0,0 0 0,1 0 0,-1 0 0,1-1 0,-1 1 0,1-1 0,0 1 0,0-1 0,0 1 0,0-1 0,0 0 1,0 0-1,0 0 0,0 0 0,0 0 0,0-1 0,0 1 0,1 0 0,3-1 0,50 4-7151,-51-4 6017,32 0-8568</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58.413"/>
    </inkml:context>
    <inkml:brush xml:id="br0">
      <inkml:brushProperty name="width" value="0.025" units="cm"/>
      <inkml:brushProperty name="height" value="0.025" units="cm"/>
    </inkml:brush>
  </inkml:definitions>
  <inkml:trace contextRef="#ctx0" brushRef="#br0">1 231 15310,'0'0'8932,"8"-2"-6578,2-1-2092,1 0 1,-1-1 0,1 0-1,-1-1 1,-1 0-1,1-1 1,-1 0 0,0 0-1,11-10 1,80-81-55,-29 26 70,-64 68 42,-9 13-163,-8 13 140,1-7-102,-3 2-50,1 1 1,1 0-1,1 0 0,1 1 0,0 0 1,-8 39-1,16-59-166,0 1 1,0 0-1,0-1 1,0 1-1,0-1 0,1 1 1,-1 0-1,0-1 1,0 1-1,0-1 0,1 1 1,-1-1-1,0 1 1,1 0-1,-1-1 0,1 0 1,-1 1-1,1-1 1,-1 1-1,1-1 0,-1 1 1,1-1-1,-1 0 1,1 0-1,-1 1 0,1-1 1,-1 0-1,1 0 0,0 1 1,-1-1-1,1 0 1,-1 0-1,1 0 0,0 0 1,-1 0-1,1 0 1,0 0-1,-1 0 0,1 0 1,0 0-1,-1 0 1,1-1-1,-1 1 0,1 0 1,0-1-1,33-8-2496,-19 0-672,1 0 0,25-21-1,-39 28 2813,43-31-8874</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58.773"/>
    </inkml:context>
    <inkml:brush xml:id="br0">
      <inkml:brushProperty name="width" value="0.025" units="cm"/>
      <inkml:brushProperty name="height" value="0.025" units="cm"/>
    </inkml:brush>
  </inkml:definitions>
  <inkml:trace contextRef="#ctx0" brushRef="#br0">230 0 12908,'0'0'10698,"-60"56"-8167,33-25-257,1 4-705,4 0-608,7-2-448,5-1-417,10-5-64,0-4-64,3-6-1089,10-8-897,-1-4-1922,-4-5-2530</inkml:trace>
  <inkml:trace contextRef="#ctx0" brushRef="#br0" timeOffset="1">0 185 20916,'0'0'10185,"52"-24"-9960,-11 16-161,6 1-32,-1 0-961,1-1-1954,-5 0-2466,-6 1-2114,-7-2-1089</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59.145"/>
    </inkml:context>
    <inkml:brush xml:id="br0">
      <inkml:brushProperty name="width" value="0.025" units="cm"/>
      <inkml:brushProperty name="height" value="0.025" units="cm"/>
    </inkml:brush>
  </inkml:definitions>
  <inkml:trace contextRef="#ctx0" brushRef="#br0">207 0 9769,'0'0'13250,"-3"5"-12844,-1 4-64,0 0 1,1 0-1,1 0 0,0 0 1,0 1-1,0-1 1,1 1-1,1 14 0,-7 41 1451,-17 86-1023,17-91-718,6-55 32,0 0 0,0 0 0,-1 0 0,1 0 0,-1 0 1,0 0-1,-1 0 0,1-1 0,-1 1 0,0-1 0,0 0 0,0 0 0,-7 8 1,7-10 19,1 0 1,-1 0-1,0 0 1,0 0-1,0-1 1,0 1-1,0-1 1,0 0-1,-1 0 1,1 0-1,0 0 1,0 0 0,-1-1-1,1 1 1,-1-1-1,1 0 1,0 0-1,-1 0 1,1 0-1,-1-1 1,1 0-1,-4-1 1,5 1-102,0 0 1,0-1-1,-1 1 0,2-1 1,-1 0-1,0 0 0,0 1 1,0-1-1,1-1 0,-1 1 1,1 0-1,0 0 0,-1 0 1,1-1-1,0 1 0,1-1 1,-1 1-1,0-1 0,1 1 1,-1-1-1,1 1 0,0-1 1,0-4-1,-1-3-6,0 0 0,1 0-1,1-1 1,2-17 0,0 19-45,0 1 0,0-1-1,1 1 1,-1-1 0,2 1 0,-1 1-1,1-1 1,1 1 0,-1-1 0,1 1-1,1 1 1,-1-1 0,1 1 0,0 1-1,0-1 1,1 1 0,-1 0 0,1 1 0,0 0-1,1 0 1,-1 1 0,1 0 0,0 0-1,-1 1 1,1 0 0,0 0 0,12 0-1,-20 2-82,21 0-3520,-7-3-1551,3-4-4546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12.629"/>
    </inkml:context>
    <inkml:brush xml:id="br0">
      <inkml:brushProperty name="width" value="0.025" units="cm"/>
      <inkml:brushProperty name="height" value="0.025" units="cm"/>
    </inkml:brush>
  </inkml:definitions>
  <inkml:trace contextRef="#ctx0" brushRef="#br0">240 0 18161,'0'0'10773,"-5"11"-8776,-161 292-161,164-299-2284,-1-1 0,1 0-1,0 0 1,-1 1 0,1-1 0,-1-1 0,0 1-1,0 0 1,0-1 0,-1 1 0,-4 2 0,7-5 302,1 0-1,-1 0 1,1 1 0,-1-1 0,0 0 0,1 0 0,-1 0 0,1 0 0,-1 0 0,0 0 0,1 0 0,-1 0 0,1 0 0,-1 0 0,0-1 0,1 1 0,-1 0 0,1 0 0,-1-1-1,0 1 1,1 0 0,-1 0 0,1-1 0,-1 1 0,1-1 0,-1 1 0,0-1 0,0-1-77,0 0-1,0 0 0,0-1 1,0 1-1,0 0 1,0 0-1,1-1 1,-1 1-1,1 0 1,0-1-1,-1-3 1,-3-99-7379,9 49 6982,9 8 5372,-14 47-4541,0 1 0,1-1-1,-1 1 1,0-1 0,1 0 0,-1 1 0,1-1 0,-1 1-1,1-1 1,-1 1 0,1-1 0,-1 1 0,1 0 0,0-1 0,-1 1-1,1 0 1,0-1 0,-1 1 0,1 0 0,0 0 0,-1-1-1,1 1 1,0 0 0,-1 0 0,1 0 0,0 0 0,0 0-1,-1 0 1,1 0 0,0 0 0,-1 1 0,1-1 0,0 0 0,-1 0-1,1 0 1,0 1 0,-1-1 0,1 0 0,0 1 0,-1-1-1,1 1 1,-1-1 0,1 0 0,-1 1 0,1-1 0,-1 1 0,1 0-1,-1-1 1,1 2 0,30 35 1988,-23-28-1648,7 8-641,1-1-1,1 0 1,0-2-1,29 19 1,-3-8-3490,1-5-3502,-13-9-872</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59.506"/>
    </inkml:context>
    <inkml:brush xml:id="br0">
      <inkml:brushProperty name="width" value="0.025" units="cm"/>
      <inkml:brushProperty name="height" value="0.025" units="cm"/>
    </inkml:brush>
  </inkml:definitions>
  <inkml:trace contextRef="#ctx0" brushRef="#br0">0 92 18065,'0'0'13650,"11"-6"-12731,58-38-632,-9 4-3447,-60 40 3088,0 0-1,0 0 1,0 0-1,0-1 1,0 1-1,0 0 1,1 0-1,-1 0 1,0 0-1,0 0 1,0 0-1,0 0 1,0 0-1,0 0 1,0-1-1,0 1 1,1 0-1,-1 0 1,0 0-1,0 0 1,0 0-1,0 0 1,0 0-1,0 0 1,1 0-1,-1 0 1,0 0-1,0 0 1,0 0-1,0 0 1,0 0-1,1 0 1,-1 0-1,0 0 1,0 0-1,0 0 1,0 0-1,0 0 1,0 0-1,0 1 1,1-1-1,-1 0 1,0 0-1,0 0 1,0 0-1,0 0 1,0 0-1,0 0 1,0 0-1,0 0 1,0 1-1,1-1 1,-1 0-1,0 0 1,0 0-1,0 0 1,0 0-1,0 0 1,0 1-1,0-1 1,0 0-1,0 0 1,0 0-1,0 0 1,0 0-1,0 1 0,-5 14-2360,-10 15-3915,9-20 1373</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49:59.894"/>
    </inkml:context>
    <inkml:brush xml:id="br0">
      <inkml:brushProperty name="width" value="0.025" units="cm"/>
      <inkml:brushProperty name="height" value="0.025" units="cm"/>
    </inkml:brush>
  </inkml:definitions>
  <inkml:trace contextRef="#ctx0" brushRef="#br0">27 0 11018,'0'0'19347,"-17"62"-18643,13-43-223,2 0-129,-1-3-64,3-4-191,0 0-97,0-6-65,0-3-671,5-3-353,2-1-1249,-1-15-3172,-3-3-6405</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00.238"/>
    </inkml:context>
    <inkml:brush xml:id="br0">
      <inkml:brushProperty name="width" value="0.025" units="cm"/>
      <inkml:brushProperty name="height" value="0.025" units="cm"/>
    </inkml:brush>
  </inkml:definitions>
  <inkml:trace contextRef="#ctx0" brushRef="#br0">143 1 14029,'0'0'10955,"0"10"-9306,1 310 4122,-2-310-5783,0 0 0,-1 0 0,0 0 0,-1-1 0,0 1 0,0 0 0,-1-1 0,0 0 0,-1 0 1,0 0-1,0-1 0,-1 1 0,-9 9 0,9-11-712,0-1 0,0 0 0,-1-1 0,0 1 0,-10 5 0,15-10-133,0 1 1,-1-1-1,1 0 1,0-1-1,-1 1 1,1 0-1,-1-1 1,1 1-1,-1-1 0,-3 0 1,0 0-6468</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00.581"/>
    </inkml:context>
    <inkml:brush xml:id="br0">
      <inkml:brushProperty name="width" value="0.025" units="cm"/>
      <inkml:brushProperty name="height" value="0.025" units="cm"/>
    </inkml:brush>
  </inkml:definitions>
  <inkml:trace contextRef="#ctx0" brushRef="#br0">169 1 19058,'0'0'10821,"-7"12"-9139,-24 39-1320,1-1-32,-35 77 0,58-111-312,1 0 0,1 1 1,0-1-1,1 1 1,1 0-1,1 0 1,0 0-1,1 0 1,2 32-1,0-46-200,-1 0 0,1 0 0,0-1 0,0 1 0,0 0 0,0 0 0,1 0 0,-1-1 0,1 1 0,-1-1 0,1 1 0,0-1-1,0 0 1,0 0 0,0 1 0,1-2 0,-1 1 0,0 0 0,1 0 0,0-1 0,-1 1 0,1-1 0,0 0 0,4 2 0,-1-1-768,1-1 0,0 1 0,0-1 0,0 0 0,-1-1 0,1 1 0,0-1 0,0-1 0,12-1 0,12-8-10976</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00.923"/>
    </inkml:context>
    <inkml:brush xml:id="br0">
      <inkml:brushProperty name="width" value="0.025" units="cm"/>
      <inkml:brushProperty name="height" value="0.025" units="cm"/>
    </inkml:brush>
  </inkml:definitions>
  <inkml:trace contextRef="#ctx0" brushRef="#br0">40 204 19314,'0'0'6081,"-8"10"-3305,-23 29-673,31-39-2066,0 0-1,1 0 1,-1 0-1,0 0 1,0 0-1,1 0 1,-1 0-1,0 0 1,1 0-1,-1 0 1,0 0 0,0 0-1,1 0 1,-1 0-1,0 0 1,1 0-1,-1 1 1,0-1-1,0 0 1,1 0-1,-1 0 1,0 0-1,0 1 1,0-1 0,1 0-1,-1 0 1,0 1-1,0-1 1,0 0-1,0 0 1,1 1-1,-1-1 1,0 0-1,0 0 1,0 1 0,0-1-1,0 0 1,0 1-1,0-1 1,0 0-1,0 0 1,0 1-1,0-1 1,0 0-1,0 1 1,0-1 0,0 0-1,0 0 1,0 1-1,0-1 1,0 0-1,-1 1 1,1-1-1,0 0 1,0 0-1,0 1 1,0-1 0,-1 0-1,1 0 1,0 0-1,0 1 1,0-1-1,-1 0 1,1 0-1,-1 1 1,21-6 17,6-9-48,-1-2 0,-1 0-1,0-1 1,40-40 0,-33 30-8,86-80 2,-104 100 0,-12 17 0,-10 19 0,-30 41 0,29-54 0,1 0 0,0 0 0,1 1 0,0 0 0,2 1 0,0-1 0,1 1 0,-6 33 0,11-50-7,0 0 0,0-1-1,0 1 1,0-1 0,0 1 0,0 0 0,1-1-1,-1 1 1,0 0 0,0-1 0,0 1-1,1-1 1,-1 1 0,0-1 0,0 1 0,1 0-1,-1-1 1,1 1 0,-1-1 0,0 1 0,1-1-1,-1 0 1,1 1 0,-1-1 0,1 1 0,-1-1-1,1 0 1,-1 0 0,1 1 0,0-1 0,-1 0-1,2 1 1,26-3-789,24-20-2969,-16-6-3116,1-6-2803</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01.268"/>
    </inkml:context>
    <inkml:brush xml:id="br0">
      <inkml:brushProperty name="width" value="0.025" units="cm"/>
      <inkml:brushProperty name="height" value="0.025" units="cm"/>
    </inkml:brush>
  </inkml:definitions>
  <inkml:trace contextRef="#ctx0" brushRef="#br0">140 1 17905,'0'0'11467,"-59"40"-9257,39-10-1025,2 2-1185,5 3 0,7 1 0,6-2 0,0-2 0,1-3 0,7-7-1762,4-2-2273,-4-11-354,-3-5-864</inkml:trace>
  <inkml:trace contextRef="#ctx0" brushRef="#br0" timeOffset="1">0 168 17809,'0'0'11082,"0"-50"-10089,22 49-897,9 1-64,5 0-64,4 0-1121,2 0-2146,-1-6-3107,-3-1-3876</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01.619"/>
    </inkml:context>
    <inkml:brush xml:id="br0">
      <inkml:brushProperty name="width" value="0.025" units="cm"/>
      <inkml:brushProperty name="height" value="0.025" units="cm"/>
    </inkml:brush>
  </inkml:definitions>
  <inkml:trace contextRef="#ctx0" brushRef="#br0">174 1 16303,'0'0'4276,"-8"2"-822,3 0-3208,1-1 0,0 1 0,0 0-1,0 0 1,0 0 0,0 0 0,1 1-1,-1 0 1,1-1 0,-1 1 0,1 1-1,0-1 1,0 0 0,1 1 0,-1-1-1,1 1 1,-1 0 0,1 0 0,0 0-1,0 0 1,1 0 0,0 0 0,-1 1-1,1-1 1,0 0 0,1 1 0,-1-1-1,1 6 1,1-4-263,-1 0 0,1-1 0,0 1 0,1 0-1,-1 0 1,1-1 0,0 1 0,1-1 0,-1 1 0,1-1-1,0 0 1,0 0 0,1 0 0,0 0 0,5 4 0,-3-1-82,0 0 0,0 0 0,-1 0 0,8 16 0,-12-22 128,0 1 0,0-1-1,0 0 1,-1 0-1,1 1 1,-1-1 0,1 0-1,-1 1 1,0-1-1,0 1 1,0-1 0,0 0-1,0 1 1,-1-1-1,1 0 1,-1 1 0,1-1-1,-1 0 1,0 1-1,0-1 1,0 0-1,0 0 1,0 0 0,0 0-1,-1 0 1,1 0-1,-1 0 1,0 0 0,1-1-1,-1 1 1,0-1-1,0 1 1,0-1 0,0 0-1,0 1 1,0-1-1,0 0 1,-1 0 0,-3 0-1,-5 3 148,-1 0 0,0-1 0,-1-1 0,1 0 0,0-1 0,-17 0 0,27-1-176,1 0 0,0 0 0,0 0 0,0 0 0,-1 0 0,1 0 0,0-1 0,0 1 0,0 0 0,0-1 0,0 1 0,0-1 0,0 1 0,0-1 0,0 0 0,0 1 0,0-1 0,0 0 0,0 0 0,0 0 0,0 0 0,1 1 0,-1-1 0,0 0 0,1 0 0,-1 0 0,0-1 0,1 1 0,0 0 0,-1 0 0,1 0 0,0 0 0,-1 0 0,1 0 0,0-1 0,0 1 0,0 0 0,0 0 0,0 0 0,0-1 0,0 1 0,1 0 0,-1 0 0,0 0 0,1 0 0,-1 0 0,0-1 0,2 0 0,0-5 0,0 1 0,1 0 0,0 0 0,0 0 0,0 0 0,1 1 0,6-9 0,10-4 0,39-29 0,-43 36 0,0-1 0,-1 0 0,0-2 0,22-26 0,-35 38 0,0-1 0,-1 1 0,1-1 0,-1 1 0,1-1 0,-1 0 0,0 0 0,0 0 0,-1 0 0,1 1 0,-1-1 0,1 0 0,-1 0 0,0 0 0,0 0 0,0 0 0,0 0 0,-1-4 0,0 5 0,0 1 0,1-1 0,-1 1 0,0-1 0,1 1 0,-1-1 0,0 1 0,0 0 0,0 0 0,0-1 0,0 1 0,-1 0 0,1 0 0,0 0 0,-1 0 0,1 0 0,0 1 0,-1-1 0,1 0 0,-1 0 0,1 1 0,-1-1 0,1 1 0,-1 0 0,0-1 0,1 1 0,-1 0 0,1 0 0,-1 0 0,0 0 0,1 0 0,-1 0 0,-1 1 0,-8 6-2867,10-5 1852,0-1 1,0 1 0,1-1 0,-1 1-1,0 0 1,1 0 0,-1-1 0,1 1-1,0 0 1,0 0 0,-1 0 0,1-1-1,0 1 1,0 0 0,1 3 0</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01.946"/>
    </inkml:context>
    <inkml:brush xml:id="br0">
      <inkml:brushProperty name="width" value="0.025" units="cm"/>
      <inkml:brushProperty name="height" value="0.025" units="cm"/>
    </inkml:brush>
  </inkml:definitions>
  <inkml:trace contextRef="#ctx0" brushRef="#br0">41 1 4965,'0'0'26814,"9"1"-25943,29 7-754,-37-8-117,1 0 0,-1 1 0,1-1 0,-1 1 0,1 0 0,-1-1 0,0 1 0,1 0 0,-1 0 0,0 0 0,0 0 0,0 0 0,0 0 0,0 0 0,0 0 0,0 0 0,0 1 0,0-1 0,0 0 0,-1 1 0,1-1 0,0 0 0,-1 1 0,1-1 0,-1 1 0,0-1 0,1 1 0,-1-1 0,0 1 0,0-1 0,0 1 0,0-1 0,0 1 0,0-1 0,-1 1 0,1-1 0,0 1 0,-1-1 0,-1 3 0,0 2 0,0 0 0,0-1 0,-1 0 0,0 0 0,0 1 0,0-2 0,-8 10 0,-18 10 0,23-20 0,0 0 0,0 1 0,0 0 0,1 0 0,0 0 0,0 1 0,0-1 0,-5 10 0,11-14 0,-1 0 0,1-1 0,-1 1 0,1 0 0,-1-1 0,1 1 0,0-1 0,-1 1 0,1-1 0,0 0 0,-1 1 0,1-1 0,0 0 0,0 1 0,-1-1 0,1 0 0,0 0 0,0 1 0,-1-1 0,1 0 0,0 0 0,0 0 0,0 0 0,-1 0 0,1 0 0,0 0 0,0-1 0,0 1 0,0 0 0,32-1 0,-27 0-336,0 0 1,-1 0-1,1 0 0,-1-1 0,1 0 1,4-3-1,30-20-6747,-12 0-4400</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02.290"/>
    </inkml:context>
    <inkml:brush xml:id="br0">
      <inkml:brushProperty name="width" value="0.025" units="cm"/>
      <inkml:brushProperty name="height" value="0.025" units="cm"/>
    </inkml:brush>
  </inkml:definitions>
  <inkml:trace contextRef="#ctx0" brushRef="#br0">179 0 19506,'0'0'10442,"18"57"-8808,-4-27-961,-2 4-161,-2 3-512,-5 4 0,-5 0 0,-5 4 0,-19 0 0,-10 2 0,-5 0 0,-4-1 0,4-6-1634,8-11-4932,9-12-14189</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02.674"/>
    </inkml:context>
    <inkml:brush xml:id="br0">
      <inkml:brushProperty name="width" value="0.025" units="cm"/>
      <inkml:brushProperty name="height" value="0.025" units="cm"/>
    </inkml:brush>
  </inkml:definitions>
  <inkml:trace contextRef="#ctx0" brushRef="#br0">162 0 18706,'0'0'11210,"-49"27"-10313,23 5-256,1 10-385,2 6-128,2 3 128,8 0 65,8-3-193,5-8-64,3-6-64,23-10-32,9-8-481,12-9-1216,1-7-2115,3 0-4196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13.501"/>
    </inkml:context>
    <inkml:brush xml:id="br0">
      <inkml:brushProperty name="width" value="0.025" units="cm"/>
      <inkml:brushProperty name="height" value="0.025" units="cm"/>
    </inkml:brush>
  </inkml:definitions>
  <inkml:trace contextRef="#ctx0" brushRef="#br0">0 190 16400,'0'0'13911,"10"1"-13142,1 0-714,-1-1 0,0 0-1,0-1 1,0 0 0,0-1 0,0 0 0,0-1 0,0 0-1,-1 0 1,1-1 0,-1 0 0,0 0 0,0-1-1,14-11 1,-15 10-58,-1 0 0,0 0 1,0 0-1,0-1 0,8-12 0,-13 16-13,1 0 1,-1-1-1,0 1 0,-1-1 1,1 1-1,0-1 1,-1 0-1,0 1 0,0-1 1,0 0-1,-1 0 1,1 0-1,-1 0 0,0 0 1,0-8-1,-1 11 6,1-1-1,-1 1 0,1-1 1,-1 1-1,0 0 0,0-1 1,0 1-1,1 0 0,-1-1 1,-1 1-1,1 0 0,0 0 1,0 0-1,0 0 1,0 0-1,-1 0 0,1 0 1,-1 0-1,1 1 0,0-1 1,-1 0-1,1 1 0,-1-1 1,1 1-1,-1 0 0,0 0 1,1-1-1,-1 1 0,1 0 1,-1 0-1,-2 1 0,-1-1-9,1 0 0,0 0-1,-1 1 1,1 0-1,0 0 1,0 0-1,0 0 1,0 1-1,0-1 1,-8 5-1,5 1 100,-1 0-1,1 0 0,0 1 1,1 0-1,0 0 0,0 0 0,1 1 1,0 0-1,0 0 0,1 0 1,0 1-1,0-1 0,2 1 1,-1 0-1,1 0 0,0 0 0,1 0 1,0 0-1,1 1 0,1 13 1,-1-23-77,0 1 0,1-1 1,-1 0-1,1 0 0,-1 1 1,1-1-1,0 0 0,-1 0 1,1 0-1,0 0 0,0 0 0,0 0 1,0 0-1,-1 0 0,1 0 1,1 0-1,-1 0 0,0-1 1,0 1-1,0 0 0,0-1 1,2 1-1,36 5 11,-27-6-15,1-1-1,-1-1 0,0 0 1,15-5-1,1-4 3,0-1 0,44-27 0,-52 26 0,2 1 0,0 1 0,0 0 0,1 2 0,28-7 0,-51 16 0,1 0 0,0 0 0,-1-1 0,1 1 0,-1 0 0,1 0 0,-1 0 0,1 0 0,-1 0 0,1 1 0,0-1 0,-1 0 0,1 0 0,-1 0 0,1 0 0,-1 0 0,1 1 0,-1-1 0,1 0 0,-1 1 0,1-1 0,-1 0 0,0 1 0,1-1 0,-1 0 0,1 1 0,-1-1 0,0 1 0,1-1 0,-1 1 0,1 0 0,2 23 0,-13 29 0,9-49 0,0-1 0,0 1 0,0-1 0,0 0 0,1 1 0,-1-1 0,1 1 0,0-1 0,0 0 0,1 4 0,-1-6 0,1 0 0,0 0 0,-1 0 0,1 0 0,-1 0 0,1 0 0,0 0 0,0-1 0,-1 1 0,1 0 0,0-1 0,0 1 0,0-1 0,0 1 0,0-1 0,0 1 0,0-1 0,0 1 0,0-1 0,0 0 0,0 0 0,0 1 0,0-1 0,0 0 0,0 0 0,0 0 0,0 0 0,1 0 0,-1-1 0,1 1 0,7-1 0,1 0 0,0 0 0,-1-1 0,1-1 0,-1 1 0,0-2 0,0 1 0,11-7 0,70-45 0,-4 2 0,-85 53 0,-1 0 0,0-1 0,1 1 0,-1 0 0,1 0 0,-1 0 0,0-1 0,1 1 0,-1 0 0,1 0 0,-1 0 0,1 0 0,-1 0 0,1 0 0,-1 0 0,1 0 0,-1 0 0,0 0 0,1 0 0,-1 0 0,1 0 0,-1 0 0,1 0 0,-1 1 0,0-1 0,1 0 0,-1 0 0,1 1 0,-1-1 0,0 0 0,1 0 0,-1 1 0,0-1 0,1 0 0,-1 1 0,0-1 0,1 0 0,-1 1 0,0-1 0,0 1 0,0-1 0,1 0 0,-1 1 0,0-1 0,0 1 0,0 0 0,3 33 0,0 7 0,-2-40 0,-1 0 0,0 0 0,0 0 0,1 1 0,-1-1 0,1 0 0,-1 0 0,1 0 0,-1 0 0,1 0 0,-1 0 0,1 0 0,0 0 0,0 0 0,0 0 0,-1 0 0,1 0 0,0-1 0,0 1 0,0 0 0,0-1 0,1 1 0,-1-1 0,1 2 0,91 3-747,-85 2-2884</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03.048"/>
    </inkml:context>
    <inkml:brush xml:id="br0">
      <inkml:brushProperty name="width" value="0.025" units="cm"/>
      <inkml:brushProperty name="height" value="0.025" units="cm"/>
    </inkml:brush>
  </inkml:definitions>
  <inkml:trace contextRef="#ctx0" brushRef="#br0">0 240 20467,'0'0'9775,"10"-3"-9241,11-3-395,-1-1 0,-1-1 0,0 0 0,0-2 0,0 0 0,-1-1 0,20-17-1,-14 9 38,-2 0 0,0-1 0,-1-2 0,35-46 0,-73 98-176,1 2 0,2-1 0,-18 60 0,28-78 0,1 1 0,0-1 0,2 1 0,-1-1 0,2 20 0,0-32-7,0 0-1,0 1 1,0-1 0,0 0-1,0 0 1,0 0 0,1 1-1,-1-1 1,0 0-1,1 0 1,-1 0 0,1 0-1,0 0 1,-1 0 0,1 0-1,0 0 1,-1 0 0,1 0-1,0 0 1,0 0 0,0 0-1,0-1 1,0 1 0,2 1-1,0-1-44,-1 0-1,1 0 0,0 0 1,-1-1-1,1 1 1,0-1-1,0 0 1,0 0-1,0 0 1,4-1-1,0 1-197,-1-1 0,1-1 0,0 0 0,-1 0 0,0 0 0,0 0 0,1-1 0,-1 0 0,5-4 0,3-6-1866,-1-1-1,0 0 0,-1 0 1,-1-1-1,-1-1 0,0 0 1,13-28-1,0-1-5362</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03.389"/>
    </inkml:context>
    <inkml:brush xml:id="br0">
      <inkml:brushProperty name="width" value="0.025" units="cm"/>
      <inkml:brushProperty name="height" value="0.025" units="cm"/>
    </inkml:brush>
  </inkml:definitions>
  <inkml:trace contextRef="#ctx0" brushRef="#br0">168 1 14894,'0'0'7239,"-35"64"-4901,16-36-512,0 0-289,3 3-832,3-1-417,5 0-224,6-2-32,2 1-672,0-7-1474,0-4-1570,0-8-3266</inkml:trace>
  <inkml:trace contextRef="#ctx0" brushRef="#br0" timeOffset="1">1 193 17424,'0'0'12684,"48"-37"-12043,-15 31-513,2 1-128,6-1-1057,0 1-1345,-2 0-353,-3 0 1442,0-1-2947,-9 1-641,-3 1-1344</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03.840"/>
    </inkml:context>
    <inkml:brush xml:id="br0">
      <inkml:brushProperty name="width" value="0.025" units="cm"/>
      <inkml:brushProperty name="height" value="0.025" units="cm"/>
    </inkml:brush>
  </inkml:definitions>
  <inkml:trace contextRef="#ctx0" brushRef="#br0">239 42 8808,'0'0'16672,"-8"0"-14654,4 0-1904,1 1 1,-1-1-1,1 0 1,-1 1-1,1 0 1,-1-1-1,1 1 1,0 1-1,-1-1 0,1 0 1,0 1-1,0 0 1,0 0-1,0 0 1,0 0-1,0 0 1,1 0-1,-1 1 0,1-1 1,0 1-1,-1 0 1,1 0-1,0 0 1,1 0-1,-1 0 1,0 0-1,1 0 0,0 1 1,0-1-1,0 0 1,-1 8-1,0 15 155,1 1 0,4 38 0,-1-41-544,-1 0 0,-1-1 0,-5 37 0,3-56 310,1 0 0,0-1 0,-1 0 0,0 1 0,0-1 0,0 0 0,0 0 1,0 0-1,-1 0 0,1 0 0,-1 0 0,0-1 0,0 0 0,0 1 0,0-1 1,0 0-1,-1 0 0,1-1 0,0 1 0,-1-1 0,0 1 0,1-1 0,-1 0 1,-4 0-1,6 0-8,-1-1-1,1 1 1,0-1 0,-1 1 0,1-1 0,-1 0 0,1 0 0,0 0 0,-1 0 0,1-1 0,-1 1 0,1-1-1,0 1 1,-1-1 0,1 0 0,0 0 0,0 0 0,0 0 0,0 0 0,0 0 0,0-1 0,0 1-1,0-1 1,0 1 0,0-1 0,1 0 0,-1 0 0,1 0 0,-1 0 0,1 0 0,0 0 0,0 0 0,0 0-1,0 0 1,0 0 0,0-1 0,0-3 0,0 0-27,0 0 0,1 0 0,0 1 0,0-1 0,1 0 0,-1 0 0,1 1 0,0-1 0,1 0 0,0 1 0,-1-1 0,2 1 0,-1 0 0,1 0 0,-1-1 0,1 2 0,1-1 0,-1 0 0,6-5 0,6-5 0,1 1 0,1 0 0,0 2 0,20-12 0,-25 17 0,0 0 0,0-1 0,-1 0 0,0-1 0,0 0 0,-1-1 0,0 0 0,0-1 0,15-23 0,-24 32 0,0 1 0,0-1 0,-1 0 0,1 0 0,0 0 0,-1 0 0,1 0 0,-1 0 0,0 0 0,1 0 0,-1 0 0,0 0 0,0 0 0,0 0 0,-1 0 0,1 0 0,0 0 0,-1 0 0,1 0 0,-1 0 0,0 0 0,1 1 0,-1-1 0,0 0 0,0 0 0,0 1 0,-1-1 0,1 0 0,0 1 0,-1-1 0,1 1 0,-1 0 0,1-1 0,-1 1 0,0 0 0,1 0 0,-1 0 0,-4-1 0,4 0 0,-1 1 0,0 1 0,0-1 0,1 0 0,-1 1 0,0-1 0,0 1 0,0 0 0,0 0 0,0 0 0,0 0 0,1 0 0,-1 1 0,0 0 0,0-1 0,0 1 0,1 0 0,-1 0 0,0 0 0,1 1 0,-1-1 0,1 1 0,-1-1 0,1 1 0,-4 4 0,-11 19-3393,16-21 1922,-1 1 0,1-1 0,-1 1 0,1-1 0,1 1 0,-1-1 0,0 10 0,1 0-10914</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04.259"/>
    </inkml:context>
    <inkml:brush xml:id="br0">
      <inkml:brushProperty name="width" value="0.025" units="cm"/>
      <inkml:brushProperty name="height" value="0.025" units="cm"/>
    </inkml:brush>
  </inkml:definitions>
  <inkml:trace contextRef="#ctx0" brushRef="#br0">86 1 23991,'0'0'7367,"2"5"-6107,4 9-1185,0 3-64,0 0-1,2 0 1,0-1-1,1 0 1,1 0-1,20 25 1,-28-40-11,-1 0 0,0 0 0,0 0 0,0 0 0,0 0 0,0 0 0,0 0 0,0 1 0,0-1 0,0 0 0,0 1 0,-1-1 0,1 0 0,-1 1 0,1-1 0,-1 1 0,0-1 0,1 1 0,-1 0 0,0-1 0,0 1 0,0-1 0,0 1 0,0-1 0,0 1 0,-1 2 0,0-2 0,-1 0 0,1 0 0,-1 0 0,0 0 0,1 0 0,-1-1 0,0 1 0,0 0 0,0-1 0,0 0 0,-1 1 0,1-1 0,0 0 0,-5 1 0,-6 3 0,-1-1 0,0-1 0,0 0 0,-24 1 0,38-3 0,-7-1-123,1 1-1,-1-1 1,1 0-1,0-1 1,-1 1-1,-7-3 1,14 3 78,-1 0 1,1 0-1,0 0 0,-1-1 0,1 1 1,0 0-1,-1 0 0,1 0 1,0-1-1,-1 1 0,1 0 0,0-1 1,0 1-1,-1 0 0,1-1 1,0 1-1,0 0 0,-1-1 0,1 1 1,0 0-1,0-1 0,0 1 1,0-1-1,0 1 0,0 0 0,-1-1 1,1 1-1,0-1 0,0 1 0,0-1 1,0 1-1,1 0 0,-1-1 1,0 0-1,17-24-2715,8 0-6016</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04.587"/>
    </inkml:context>
    <inkml:brush xml:id="br0">
      <inkml:brushProperty name="width" value="0.025" units="cm"/>
      <inkml:brushProperty name="height" value="0.025" units="cm"/>
    </inkml:brush>
  </inkml:definitions>
  <inkml:trace contextRef="#ctx0" brushRef="#br0">106 0 19763,'0'0'6502,"55"55"-4612,-39-31-641,1 6-480,-5 5-193,-9 6 33,-3 3 320,-8 2-449,-17 1-480,-7 1 0,-4 2 0,-5-7 0,5-7-2306,5-9-5926</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05.287"/>
    </inkml:context>
    <inkml:brush xml:id="br0">
      <inkml:brushProperty name="width" value="0.025" units="cm"/>
      <inkml:brushProperty name="height" value="0.025" units="cm"/>
    </inkml:brush>
  </inkml:definitions>
  <inkml:trace contextRef="#ctx0" brushRef="#br0">1 46 19122,'0'0'1826,"11"-3"-171,214-27 1564,-117 18-2595,-136 42 234,25-26-627,-6 6-82,2 1 0,-1 0 1,2 0-1,-1 0 0,1 1 0,1 0 0,0 0 0,1 0 0,0 0 0,1 1 0,1 0 0,0 0 0,0-1 0,1 1 0,1 0 0,0 0 0,1 0 0,0 0 0,1 0 0,1 0 0,0-1 0,0 1 0,1-1 1,12 24-1,0-6-35,-4-8-185,0 0 0,-1 0 0,-1 1 1,-2 1-1,10 39 0,-17-58 123,0 0 1,-1 0-1,1 0 0,-1 0 1,0 0-1,-1 0 0,1 1 1,-1-1-1,0 0 0,-1 0 1,1 0-1,-1-1 0,0 1 0,0 0 1,0-1-1,-1 1 0,1-1 1,-1 0-1,0 1 0,-1-1 1,1-1-1,-1 1 0,1 0 1,-1-1-1,0 0 0,0 0 0,-1 0 1,1-1-1,-1 1 0,1-1 1,-1 0-1,0 0 0,-9 2 1,5-2-10,1 0 1,-1 0 0,1-1-1,-1 0 1,0-1-1,1 0 1,-1 0 0,0-1-1,1 0 1,-1-1 0,1 0-1,-1 0 1,1-1-1,0 0 1,-14-7 0,18 8-151,0 0 0,0-1 0,0 1 0,1-1 0,-1 0 0,1 0 0,0 0 0,0 0 0,0-1 0,0 1 0,0-1 0,1 0 0,0 0 0,-1 0 0,2 0 0,-1 0 0,-1-5 0,2 4-373,0 1 0,1 0 1,0-1-1,0 1 1,0-1-1,0 1 0,1 0 1,-1-1-1,1 1 0,0 0 1,1-1-1,2-6 1,12-19-7460</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05.974"/>
    </inkml:context>
    <inkml:brush xml:id="br0">
      <inkml:brushProperty name="width" value="0.025" units="cm"/>
      <inkml:brushProperty name="height" value="0.025" units="cm"/>
    </inkml:brush>
  </inkml:definitions>
  <inkml:trace contextRef="#ctx0" brushRef="#br0">1 199 8520,'0'0'15156,"5"-9"-13432,0-1-1482,1 2 0,0-1 1,1 1-1,-1 0 0,2 0 0,-1 1 0,1 0 0,0 0 1,1 1-1,12-7 0,0 0-134,-11 8-58,0 0 0,0-1 0,0-1 0,-1 1 0,0-2 0,0 1 0,0-1 0,-1 0 0,10-14 0,-19 18 612,-7 8-500,-8 11-121,12-7 45,1 1-1,1-1 1,-1 1-1,1 0 0,1 0 1,-1 0-1,2 0 1,-1 0-1,1 0 0,2 15 1,-2-23-110,0 0 1,1 1 0,-1-1-1,0 0 1,1 0-1,-1 0 1,1 1-1,-1-1 1,1 0-1,0 0 1,-1 0 0,1 0-1,0 0 1,0 0-1,0 0 1,-1 0-1,1-1 1,0 1 0,0 0-1,0 0 1,1-1-1,1 2 1,17 6-3929,-5-2-4257</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06.318"/>
    </inkml:context>
    <inkml:brush xml:id="br0">
      <inkml:brushProperty name="width" value="0.025" units="cm"/>
      <inkml:brushProperty name="height" value="0.025" units="cm"/>
    </inkml:brush>
  </inkml:definitions>
  <inkml:trace contextRef="#ctx0" brushRef="#br0">0 78 10826,'0'0'11147,"57"-20"-9257,-17 8-385,6 0-448,3 1-801,2 2-192,-7 3-929,-7 3-1249,-8 1-896,-13 0-2628,-7 2-4259</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06.661"/>
    </inkml:context>
    <inkml:brush xml:id="br0">
      <inkml:brushProperty name="width" value="0.025" units="cm"/>
      <inkml:brushProperty name="height" value="0.025" units="cm"/>
    </inkml:brush>
  </inkml:definitions>
  <inkml:trace contextRef="#ctx0" brushRef="#br0">3 28 15791,'0'0'8734,"11"-3"-6855,5-1-1359,3-1-101,1 0 0,0 1 0,0 1 0,0 1 0,0 1 0,21 1 1,-40 0-409,0 0 0,0 0 1,0 0-1,1 1 0,-1-1 1,0 0-1,0 1 0,0-1 1,0 1-1,0-1 0,0 1 1,0 0-1,0-1 0,-1 1 1,1 0-1,0-1 0,0 1 1,0 0-1,-1 0 0,1 0 1,-1 0-1,1 0 0,0 0 1,-1 0-1,1 2 0,0-1 30,-1 0 1,0 1-1,0-1 0,0 0 0,0 1 0,0-1 0,0 1 0,-1-1 0,1 0 0,-1 1 1,-1 2-1,-1 3 157,0-1 1,0 0-1,-1 0 1,0-1 0,0 1-1,-9 9 1,5-9-94,-1 0 1,1 0 0,-1-1 0,-11 5 0,-25 20 96,36-17-202,9-13 0,0-1 0,-1 1 0,1-1 0,0 1 0,0 0 0,-1-1 0,1 1 0,-1 0 0,1-1 0,0 1 0,-1-1 0,1 1 0,-1-1 0,1 1 0,-1-1 0,1 0 0,-1 1 0,1-1 0,-1 1 0,0-1 0,1 0 0,-1 0 0,0 1 0,1-1 0,-1 0 0,0 0 0,1 0 0,-1 0 0,0 0 0,1 0 0,-1 0 0,0 0 0,1 0 0,-1 0 0,-1 0 0,-1 0 6,-1 0-1,1 0 1,-1-1 0,1 1-1,-1-1 1,1 0-1,0 0 1,-6-2 0,8 3-13,1-1 0,-1 1 1,0-1-1,0 0 0,1 1 1,-1-1-1,0 0 0,1 1 1,-1-1-1,0 0 0,1 0 1,-1 1-1,1-1 0,-1 0 1,1 0-1,0 0 0,-1 0 1,1 0-1,0 1 0,0-1 1,0 0-1,-1 0 0,1 0 1,0 0-1,0 0 0,0 0 1,0 0-1,1 0 0,-1 0 1,0 0-1,0 0 0,0 0 1,1 1-1,-1-1 0,1 0 0,-1 0 1,1-1-1,1 1-460,-1-1 0,1 1 0,-1-1 0,1 1-1,0 0 1,0-1 0,0 1 0,0 0 0,0 0 0,0 0 0,0 1 0,0-1-1,0 0 1,0 1 0,4-1 0,0 0-1775,12-4-5744</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07.053"/>
    </inkml:context>
    <inkml:brush xml:id="br0">
      <inkml:brushProperty name="width" value="0.025" units="cm"/>
      <inkml:brushProperty name="height" value="0.025" units="cm"/>
    </inkml:brush>
  </inkml:definitions>
  <inkml:trace contextRef="#ctx0" brushRef="#br0">0 51 18706,'0'0'8167,"68"-8"-6277,-22-3-833,8 1-672,5 0-289,1 4-96,-5 1-705,-9 4-1761,-10 1-3076,-15 0-5092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14.296"/>
    </inkml:context>
    <inkml:brush xml:id="br0">
      <inkml:brushProperty name="width" value="0.025" units="cm"/>
      <inkml:brushProperty name="height" value="0.025" units="cm"/>
    </inkml:brush>
  </inkml:definitions>
  <inkml:trace contextRef="#ctx0" brushRef="#br0">94 1 18706,'0'0'3552,"-2"9"-2412,-11 25 240,-33 109 1896,42-124-3054,0 0 0,1 0 1,1 0-1,1 0 0,2 37 1,-1-54-213,0-1 0,0 1 0,0 0 1,0-1-1,1 1 0,-1 0 0,0-1 1,1 1-1,-1 0 0,1-1 0,0 1 0,-1-1 1,1 1-1,0-1 0,0 1 0,0-1 1,0 1-1,0-1 0,0 0 0,0 0 0,1 0 1,-1 1-1,0-1 0,1 0 0,-1-1 1,1 1-1,-1 0 0,1 0 0,-1-1 0,1 1 1,0-1-1,-1 1 0,1-1 0,0 0 1,-1 1-1,1-1 0,0 0 0,-1 0 0,1 0 1,2-1-1,6-1 54,1-1 0,-1 0 1,0 0-1,0-1 0,14-8 0,8-2-3,-30 13-69,0 0 0,0 1 0,0-1 1,1 0-1,-1 1 0,0-1 0,0 1 1,0 0-1,0 0 0,0-1 0,1 1 1,-1 1-1,0-1 0,0 0 0,0 1 1,0-1-1,0 1 0,0-1 0,0 1 1,0 0-1,0 0 0,0 0 0,0 0 1,0 0-1,0 0 0,-1 1 0,1-1 1,0 1-1,-1-1 0,1 1 1,-1-1-1,0 1 0,1 0 0,-1 0 1,0 0-1,1 3 0,1 4 83,-1 0 0,0 0 1,-1 0-1,0 0 0,0 0 0,-1 0 0,-1 14 1,0-18-29,0-1 0,0 0 0,0 0 0,-1 0 1,1 1-1,-1-1 0,0 0 0,0-1 1,0 1-1,-1 0 0,0-1 0,1 1 1,-1-1-1,0 0 0,0 0 0,-1 0 0,1 0 1,-1 0-1,1-1 0,-1 0 0,0 0 1,0 0-1,0 0 0,0 0 0,-7 1 0,2 0 42,-1 0-1,1-1 0,-1 0 1,0-1-1,0 0 0,0 0 1,0-1-1,0 0 0,0-1 1,-14-3-1,20 3-128,0-1 1,0 1-1,0-1 0,1 0 0,-1-1 1,1 1-1,0-1 0,-7-5 0,9 7-9,0 0-1,0 0 0,0 0 0,0 0 0,0 0 1,0 0-1,0 0 0,1 0 0,-1 0 1,0-1-1,1 1 0,-1 0 0,1 0 1,-1-1-1,1 1 0,-1 0 0,1-1 1,0 1-1,0-1 0,0 1 0,0 0 0,0-1 1,0 1-1,0-1 0,0 1 0,0 0 1,1-1-1,-1 1 0,1 0 0,0-2 1,3 1-910,1 0 0,0 1 0,-1 0 0,1 0 0,0 0 0,-1 0 0,1 1 0,0 0 0,0 0 0,0 0 0,9 2 0,0-1-1968,15-1-2839</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07.510"/>
    </inkml:context>
    <inkml:brush xml:id="br0">
      <inkml:brushProperty name="width" value="0.025" units="cm"/>
      <inkml:brushProperty name="height" value="0.025" units="cm"/>
    </inkml:brush>
  </inkml:definitions>
  <inkml:trace contextRef="#ctx0" brushRef="#br0">1 408 19154,'0'0'12358,"14"-11"-11744,32-26-435,31-23-121,74-75-1,-78 43-388,-17 20 112,-55 100 305,-20 63 141,9-46-81,1 0 0,3 0 0,-1 48 0,6-77-277,2 32-1747,-1-46 1682,0-1 0,0 0 0,0 1 0,0-1 0,0 0 1,1 1-1,-1-1 0,0 0 0,1 1 0,-1-1 0,1 0 0,0 0 1,-1 1-1,1-1 0,0 0 0,0 0 0,0 0 0,0 0 0,0 0 0,0 0 1,0 0-1,0 0 0,0-1 0,0 1 0,0 0 0,2 0 0,10 0-11660</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5:11.434"/>
    </inkml:context>
    <inkml:brush xml:id="br0">
      <inkml:brushProperty name="width" value="0.025" units="cm"/>
      <inkml:brushProperty name="height" value="0.025" units="cm"/>
      <inkml:brushProperty name="color" value="#004F8B"/>
    </inkml:brush>
  </inkml:definitions>
  <inkml:trace contextRef="#ctx0" brushRef="#br0">0 0 14670,'0'0'18097,"23"71"-18097,-23-42 0,0 3 0,0-2 0,0-4-1473,0-1-1442,-6-7-2274,-1-5-1730</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5:11.944"/>
    </inkml:context>
    <inkml:brush xml:id="br0">
      <inkml:brushProperty name="width" value="0.025" units="cm"/>
      <inkml:brushProperty name="height" value="0.025" units="cm"/>
      <inkml:brushProperty name="color" value="#004F8B"/>
    </inkml:brush>
  </inkml:definitions>
  <inkml:trace contextRef="#ctx0" brushRef="#br0">0 139 22581,'0'-9'2632,"0"4"-2349,1 1 0,-1-1-1,1 1 1,-1-1 0,1 0-1,1 1 1,-1 0 0,1-1 0,0 1-1,0 0 1,0 0 0,0 0-1,1 0 1,-1 0 0,1 0-1,0 1 1,0 0 0,1-1 0,-1 1-1,1 0 1,-1 1 0,6-4-1,1 0-219,-1 1 0,1 1 0,0-1 0,0 2 0,1-1 0,-1 2 0,1-1 0,-1 1 0,1 1 0,0 0 0,0 1 0,15 0-1,-21 1-54,0-1 0,-1 1-1,1-1 1,-1 1-1,1 0 1,-1 1-1,1-1 1,-1 1-1,0 0 1,0 0-1,0 1 1,0-1-1,0 1 1,0 0-1,0 0 1,-1 0 0,0 0-1,1 0 1,-1 1-1,-1 0 1,1-1-1,0 1 1,-1 0-1,0 1 1,0-1-1,0 0 1,0 0-1,-1 1 1,0-1-1,1 8 1,-1-2-8,0 0 0,-1 0 0,-1 0 0,0-1 0,0 1 0,-1 0 0,0 0 0,-1-1 0,0 1 0,0-1 0,-1 1 0,-1-1 0,1-1 0,-10 13 0,5-4 0,12-15 0,-1-1 0,1 1 0,-1-1 0,1 0 0,0 0 0,0 0 0,-1 0 0,1 0 0,0-1 0,0 1 0,0-1 0,4 0 0,0 1 0,6 1-11,-1 1 0,1 0 0,-1 0 1,0 1-1,0 1 0,14 7 0,-23-11 9,0 1-1,-1 0 1,1 0 0,0 1-1,-1-1 1,1 0-1,-1 1 1,0 0 0,0-1-1,0 1 1,0 0 0,-1 0-1,1 0 1,-1 0 0,1 1-1,-1-1 1,0 0 0,0 0-1,-1 1 1,1-1 0,-1 1-1,0-1 1,1 0 0,-2 1-1,1-1 1,0 1 0,-1-1-1,0 5 1,-1-4 5,1 0 1,-1 0 0,0 0-1,-1 0 1,1 0 0,-1 0-1,1-1 1,-1 1-1,0-1 1,0 0 0,-1 0-1,1 0 1,-1 0 0,1-1-1,-1 1 1,0-1-1,0 0 1,0 0 0,0 0-1,-5 1 1,-7 3 13,-1 0 0,0-2 0,-30 6 0,27-7-17,0-1 0,-34-1 0,50-1 0,-1 0 0,1 0 0,0-1 0,0 0 0,-1 1 0,1-2 0,0 1 0,0 0 0,0-1 0,0 0 0,0 1 0,0-2 0,1 1 0,-1 0 0,1-1 0,-1 0 0,1 1 0,0-1 0,-3-5 0,5 7-34,0 0 1,1 0-1,-1 0 0,1 0 0,-1 0 1,1 0-1,-1-1 0,1 1 0,0 0 1,0 0-1,-1 0 0,1-1 1,0 1-1,0 0 0,0 0 0,0-1 1,1 1-1,-1 0 0,0 0 0,0 0 1,1-1-1,-1 1 0,1 0 0,-1 0 1,1 0-1,0 0 0,-1 0 1,1 0-1,0 0 0,-1 0 0,1 0 1,0 0-1,0 0 0,0 1 0,2-2 1,45-24-3124,-31 18 1282,22-13-4926,4-2-3342</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5:12.288"/>
    </inkml:context>
    <inkml:brush xml:id="br0">
      <inkml:brushProperty name="width" value="0.025" units="cm"/>
      <inkml:brushProperty name="height" value="0.025" units="cm"/>
      <inkml:brushProperty name="color" value="#004F8B"/>
    </inkml:brush>
  </inkml:definitions>
  <inkml:trace contextRef="#ctx0" brushRef="#br0">48 0 26937,'0'0'5830,"-16"73"-5830,8-37 0,-1 7 0,1-1 0,4-1 0,1-4-577,3-7-928,0-11-929,0-9-1122,7-10-1184,3-3-2467</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5:12.615"/>
    </inkml:context>
    <inkml:brush xml:id="br0">
      <inkml:brushProperty name="width" value="0.025" units="cm"/>
      <inkml:brushProperty name="height" value="0.025" units="cm"/>
      <inkml:brushProperty name="color" value="#004F8B"/>
    </inkml:brush>
  </inkml:definitions>
  <inkml:trace contextRef="#ctx0" brushRef="#br0">54 0 16367,'0'0'9161,"-16"69"-6086,9-39-1730,4 3-640,1 3-609,2 0-64,0-2-32,3-2-576,1-3-898,-1-2-127,-3-4 191,0-4 97,0-3-897,-10-6-737,-3-8-1697,0-2-4036</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5:12.972"/>
    </inkml:context>
    <inkml:brush xml:id="br0">
      <inkml:brushProperty name="width" value="0.025" units="cm"/>
      <inkml:brushProperty name="height" value="0.025" units="cm"/>
      <inkml:brushProperty name="color" value="#004F8B"/>
    </inkml:brush>
  </inkml:definitions>
  <inkml:trace contextRef="#ctx0" brushRef="#br0">4 156 14318,'-1'-12'2466,"-2"-40"-486,3 49-1683,0-1-1,1 1 0,-1-1 0,1 1 1,0-1-1,0 1 0,0 0 0,0-1 0,0 1 1,1 0-1,-1 0 0,1 0 0,0 0 1,0 0-1,0 0 0,1 0 0,-1 1 1,1-1-1,-1 1 0,1 0 0,0 0 0,0 0 1,0 0-1,0 0 0,0 0 0,0 1 1,0 0-1,1 0 0,-1 0 0,7-2 0,9 0 279,-1-1 0,1 2 0,0 1 0,24 1 0,-30 0-445,-3 0-109,1 0 0,-1 1 0,0 0 0,0 1 0,0 0 0,0 1 0,13 5 0,-21-7 14,0 0-1,0 0 0,0 0 1,0 0-1,0 0 0,0 1 0,0-1 1,0 1-1,0-1 0,-1 1 0,1 0 1,-1-1-1,1 1 0,-1 0 1,0 0-1,0 0 0,0 0 0,0 0 1,0 1-1,0-1 0,0 0 1,-1 0-1,1 1 0,-1-1 0,0 0 1,0 1-1,0-1 0,0 0 1,0 0-1,0 1 0,0-1 0,-1 0 1,1 1-1,-1-1 0,0 0 1,0 0-1,1 0 0,-4 4 0,1 1 57,-1-1 0,0-1-1,0 1 1,0 0-1,-1-1 1,0 0 0,0 0-1,0-1 1,0 1 0,-1-1-1,0 0 1,0-1-1,0 1 1,-8 2 0,-38 13-1853,6-9-9185,61-12-1705</inkml:trace>
  <inkml:trace contextRef="#ctx0" brushRef="#br0" timeOffset="1">419 304 22485,'0'0'10282,"54"0"-10282,-19-12 0,-1 0 0,0 1 0,-4 1-833,-11 5-4292,-5 2-4035</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5:13.301"/>
    </inkml:context>
    <inkml:brush xml:id="br0">
      <inkml:brushProperty name="width" value="0.025" units="cm"/>
      <inkml:brushProperty name="height" value="0.025" units="cm"/>
      <inkml:brushProperty name="color" value="#004F8B"/>
    </inkml:brush>
  </inkml:definitions>
  <inkml:trace contextRef="#ctx0" brushRef="#br0">6 15 25432,'0'0'5675,"0"9"-5355,-5 239 150,5-247-463,0-1 1,0 1-1,0-1 1,0 1-1,0-1 1,0 1-1,0-1 1,0 1-1,0-1 1,0 0-1,1 1 1,-1-1-1,0 1 1,0-1-1,0 1 1,0-1-1,1 0 1,-1 1-1,0-1 1,1 0-1,-1 1 1,0-1-1,1 0 1,-1 1-1,0-1 0,1 0 1,-1 1-1,0-1 1,1 0-1,-1 0 1,1 0-1,-1 0 1,1 1-1,-1-1 1,0 0-1,1 0 1,-1 0-1,1 0 1,-1 0-1,1 0 1,-1 0-1,1 0 1,-1 0-1,1 0 1,-1 0-1,1 0 1,-1-1-1,0 1 1,1 0-1,-1 0 1,1 0-1,-1-1 1,0 1-1,1 0 1,-1 0-1,1-1 1,-1 1-1,0 0 1,0-1-1,1 1 1,24-21 357,50-85-305,12-15-72,-84 117 12,0 1 0,1-1 0,0 1 0,0 0 0,0 0 0,0 0 0,9-4 0,-12 6 0,-1 1 0,1 0 0,0 0 0,0-1 0,0 1 0,-1 0 0,1 0 0,0 0 0,0 0 0,0 0 0,0 0 0,-1 0 0,1 0 0,0 0 0,0 0 0,0 0 0,0 1 0,-1-1 0,1 0 0,0 1 0,0-1 0,-1 0 0,1 1 0,0-1 0,0 1 0,-1-1 0,1 1 0,-1 0 0,1-1 0,0 1 0,-1-1 0,1 1 0,-1 0 0,0 0 0,1-1 0,-1 1 0,1 0 0,-1 0 0,0-1 0,0 1 0,1 0 0,-1 0 0,0 0 0,0 0 0,0-1 0,0 1 0,0 0 0,0 0 0,0 0 0,0 0 0,-1 0 0,1 0 0,0 36 0,-7 57 0,2-37 0,4-56-48,1 0-1,0-1 1,0 1-1,-1 0 1,1 0-1,0 1 1,0-1-1,0 0 1,0 0-1,0 0 1,1 0-1,-1 0 1,0 0-1,0 0 1,1-1-1,-1 1 1,0 0-1,1 0 1,-1 0-1,1 0 1,-1 0-1,1 0 1,0 0-1,-1-1 1,2 2-1,-1-2-119,1 0 0,-1 0 0,0 0 0,0 0 0,0 0 0,0-1 0,0 1-1,0 0 1,0-1 0,0 1 0,0-1 0,0 1 0,0-1 0,0 0 0,0 1-1,0-1 1,-1 0 0,3-1 0,4-5-1565,0-1-1,0 0 1,-1 0 0,6-10-1,-1-1-7821</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5:13.719"/>
    </inkml:context>
    <inkml:brush xml:id="br0">
      <inkml:brushProperty name="width" value="0.025" units="cm"/>
      <inkml:brushProperty name="height" value="0.025" units="cm"/>
      <inkml:brushProperty name="color" value="#004F8B"/>
    </inkml:brush>
  </inkml:definitions>
  <inkml:trace contextRef="#ctx0" brushRef="#br0">78 0 14446,'0'0'17643,"-9"6"-17050,1-1-572,1 0 0,-1 0 1,1 1-1,-11 12 0,16-16-21,0 0-1,0 0 0,0 0 0,1 0 0,-1 0 0,1 1 1,0-1-1,-1 0 0,1 1 0,0-1 0,0 1 1,1 0-1,-1-1 0,0 1 0,1 0 0,0-1 0,-1 1 1,1 0-1,0 0 0,1-1 0,-1 1 0,0 0 0,1-1 1,-1 1-1,3 4 0,-2-6 1,0 0 0,0 0 0,0 0 0,1 0 0,-1 0 0,0 0 0,0-1 0,1 1 0,-1-1 0,0 1 0,1-1 0,-1 1 0,1-1 0,-1 0 0,1 0 0,-1 0 0,1 0 0,-1 0 0,0 0 0,1 0 0,-1 0 0,1 0 0,-1-1 0,1 1 0,-1 0 0,2-2 0,38-12 0,15-16 0,-44 22 0,0 0 0,0 1 0,0 1 0,1 0 0,0 1 0,1 0 0,-1 1 0,1 0 0,19-2 0,-32 6 0,-1 0 0,1 0 0,-1 0 0,1 1 0,0-1 0,-1 0 0,1 0 0,-1 0 0,1 1 0,-1-1 0,1 0 0,-1 0 0,1 1 0,-1-1 0,1 1 0,-1-1 0,1 0 0,-1 1 0,0-1 0,1 1 0,-1-1 0,0 1 0,1-1 0,-1 1 0,0-1 0,0 1 0,1-1 0,-1 1 0,0 0 0,0-1 0,0 1 0,0-1 0,0 2 0,0 29 0,0 2 0,0-33 0,0 1 0,1 0 0,-1 0 0,0-1 0,0 1 0,0 0 0,0-1 0,1 1 0,-1 0 0,0-1 0,1 1 0,-1 0 0,0-1 0,1 1 0,-1-1 0,1 1 0,-1 0 0,1-1 0,-1 1 0,1-1 0,-1 0 0,1 1 0,0-1 0,-1 1 0,1-1 0,0 0 0,-1 0 0,1 1 0,0-1 0,1 0 0,9 0 0,1 0 0,0-1 0,0-1 0,-1 0 0,1-1 0,-1 0 0,1-1 0,-1 0 0,0 0 0,12-8 0,-11 5 0,0 2 0,1 0 0,-1 0 0,1 1 0,0 1 0,0 0 0,26-2 0,-39 5 1,1 0 0,0 0 0,0 1 0,0-1 0,0 0-1,0 1 1,0-1 0,-1 1 0,1-1 0,0 1 0,0-1 0,-1 1 0,1 0 0,0-1 0,-1 1-1,1 0 1,-1-1 0,1 1 0,-1 0 0,1 0 0,-1 0 0,1-1 0,-1 1 0,0 0 0,1 0-1,-1 0 1,0 0 0,0 0 0,0 0 0,0 0 0,0 0 0,0 1 0,1 38-63,-2-30-34,2-7-2344</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5:14.526"/>
    </inkml:context>
    <inkml:brush xml:id="br0">
      <inkml:brushProperty name="width" value="0.025" units="cm"/>
      <inkml:brushProperty name="height" value="0.025" units="cm"/>
      <inkml:brushProperty name="color" value="#004F8B"/>
    </inkml:brush>
  </inkml:definitions>
  <inkml:trace contextRef="#ctx0" brushRef="#br0">1 1 18321,'0'0'6663,"42"68"-9354,-40-36-1056,-2-3-1795,0-6-2145</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5:15.024"/>
    </inkml:context>
    <inkml:brush xml:id="br0">
      <inkml:brushProperty name="width" value="0.025" units="cm"/>
      <inkml:brushProperty name="height" value="0.025" units="cm"/>
      <inkml:brushProperty name="color" value="#004F8B"/>
    </inkml:brush>
  </inkml:definitions>
  <inkml:trace contextRef="#ctx0" brushRef="#br0">0 156 18546,'0'-8'2418,"1"3"-2151,-1 0 0,1 0 0,0 0 0,0 1-1,0-1 1,1 0 0,0 1 0,0-1 0,0 1 0,0 0 0,1 0 0,-1 0 0,1 0 0,0 0 0,1 0 0,-1 1-1,0-1 1,1 1 0,0 0 0,0 0 0,0 0 0,0 1 0,6-3 0,5-3 61,2 0-1,-1 2 1,1 0 0,0 0 0,0 2 0,0 0-1,32-3 1,-40 6-332,0 1 0,-1-1 1,1 2-1,0-1 0,0 1 0,-1 0 0,1 1 0,0 0 0,-1 0 0,0 1 0,1 0 0,-1 1 0,0-1 0,-1 2 0,1-1 0,-1 1 1,11 9-1,-15-11-1,0 1 0,0 0 0,0 0 0,0 0 0,-1 0 0,0 0 0,0 1 0,0-1 0,0 1 0,-1-1 0,0 1 1,0 0-1,0 0 0,0-1 0,-1 1 0,0 0 0,0 0 0,0 0 0,0 0 0,-1-1 0,-2 10 0,1-8 116,1-1 0,-1 1 0,-1 0 0,1-1 0,-1 1 0,0-1 0,0 0 0,-1 0 0,1 0 0,-1-1 0,0 1 0,0-1 0,-1 0 0,1 0 0,-1 0 0,0-1 0,-5 4 0,6-6 123,-11 9-950,23 3-1519,6 1 2267,-1 0-356,39 51-432,-49-60 740,1 1 0,-1-1 0,-1 1 1,1-1-1,-1 1 0,0 0 0,0 0 0,0 0 0,-1 0 0,0 1 1,0 6-1,-1-12 80,-1 0 0,1 1 0,0-1 0,-1 0 0,1 1 0,-1-1 0,0 0 0,1 0 0,-1 0 0,0 1 0,0-1 0,1 0 1,-1 0-1,0 0 0,0 0 0,0 0 0,-1-1 0,1 1 0,0 0 0,0 0 0,0-1 0,0 1 0,-1-1 0,1 1 0,0-1 0,-1 1 1,1-1-1,0 0 0,-1 0 0,1 1 0,-3-1 0,-53 1 2548,43-1-2363,-10 1-249,0-1 0,0-2 0,0 0 0,0-1 0,1-2 0,-1 0 0,-36-15 0,73 18-311,14 3-1017,39 10-4826,-20-8-1032,-6-3-4132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15.167"/>
    </inkml:context>
    <inkml:brush xml:id="br0">
      <inkml:brushProperty name="width" value="0.025" units="cm"/>
      <inkml:brushProperty name="height" value="0.025" units="cm"/>
    </inkml:brush>
  </inkml:definitions>
  <inkml:trace contextRef="#ctx0" brushRef="#br0">66 22 7335,'0'0'20499,"-9"-1"-19249,7 0-1194,0 1 0,-1-1 1,1 1-1,0 0 0,-1 0 1,1 0-1,0 0 0,0 0 1,-1 1-1,1-1 0,0 1 1,-1-1-1,1 1 0,-3 2 1,3-2-17,0 1 1,1 0 0,-1 0-1,1 0 1,-1 0 0,1 0-1,0 0 1,0 1 0,0-1-1,0 0 1,0 1 0,1-1-1,-1 0 1,1 1-1,-1-1 1,1 1 0,0-1-1,0 5 1,0-3-8,-1 4 21,1-1 0,-1 1 0,2-1 0,-1 1 0,1-1 1,2 10-1,-2-15-45,-1 0 0,1 0-1,0 0 1,0 0 0,0-1 0,0 1 0,1 0 0,-1-1 0,0 1 0,1-1 0,-1 1 0,1-1 0,0 0 0,-1 0 0,1 0 0,0 0 0,0 0 0,-1 0 0,1 0-1,0 0 1,0-1 0,0 1 0,0-1 0,0 1 0,0-1 0,0 0 0,4 0 0,5 0 40,0 0 0,0-1 0,1 0 1,-1-1-1,0-1 0,0 0 0,-1 0 0,1-1 0,0 0 0,-1 0 1,0-2-1,17-10 0,-14 6-11,0 1 0,0-2 0,-1 0 0,0 0 1,-1-1-1,-1 0 0,0-1 0,12-19 0,-26 100-161,4-67 124,-2 6 34,1 0 0,0 0 0,1 0 0,-1 0 0,1 1 1,1-1-1,1 7 0,-2-12-27,1 0 0,0-1 0,0 1 0,0 0 0,0-1 0,0 1 0,0-1 0,0 0 0,0 1 0,0-1 0,1 0 0,-1 0 0,1 0 0,-1 1 0,1-2-1,-1 1 1,1 0 0,-1 0 0,1 0 0,0-1 0,0 1 0,-1-1 0,1 1 0,0-1 0,0 0 0,0 0 0,-1 0 0,1 0 0,0 0 0,0 0 0,0 0 0,1-1 0,9 0-36,-1-1-1,1-1 1,-1 0 0,1 0 0,-1-1-1,0-1 1,-1 1 0,1-2-1,14-9 1,8-7-161,42-38-1,-75 60 171,0 0-1,0 1 1,0-1 0,0 0 0,0 0-1,0 0 1,0 0 0,-1 1 0,1-1-1,0 0 1,0 0 0,0 0-1,0 0 1,0 1 0,0-1 0,0 0-1,0 0 1,0 0 0,0 0-1,0 1 1,0-1 0,0 0 0,0 0-1,0 0 1,0 1 0,1-1 0,-1 0-1,0 0 1,0 0 0,0 0-1,0 0 1,0 1 0,0-1 0,0 0-1,0 0 1,1 0 0,-1 0-1,0 0 1,0 0 0,0 1 0,0-1-1,1 0 1,-1 0 0,0 0-1,0 0 1,0 0 0,0 0 0,1 0-1,-1 0 1,0 0 0,0 0 0,0 0-1,0 0 1,1 0 0,-1 0-1,0 0 1,0 0 0,20 5-69,-1 0-542,-9 4 417,-1 0 1,-1 0-1,1 1 1,-1 0-1,-1 1 1,10 16-1,32 77 294,-32-66-142,-7-15 160,0 2 0,-1 0 0,5 27 0,-12-42 74,0 1-1,-1-1 1,0 1 0,0 0-1,-1 0 1,-1-1 0,1 1-1,-2 0 1,0-1-1,-4 14 1,5-19-117,-1-1 0,-1 0 0,1 0 0,0 0 0,-1 0 0,0 0 0,0-1 0,0 1 0,0-1 0,-1 0 0,0 0 0,1 0 0,-1 0 0,0-1 0,0 1 0,0-1 0,-7 3 0,8-4-36,1-1 0,-1 1 0,1 0 0,-1-1 0,1 1 0,-1-1 0,1 0 0,-1 0 1,0 0-1,1 0 0,-1 0 0,1 0 0,-1-1 0,1 1 0,-1-1 0,1 0 0,-1 0 0,1 0 1,-1 0-1,1 0 0,0-1 0,0 1 0,-1 0 0,1-1 0,0 0 0,1 0 0,-1 1 0,0-1 1,0 0-1,1 0 0,-1-1 0,-1-1 0,-3-9-9,0 0-1,1 0 1,0 0 0,1-1-1,1 1 1,0-1 0,1 0-1,0 0 1,1 0 0,0 0-1,2-16 1,0 19-54,0 0 1,1-1-1,0 1 0,0 0 1,1 0-1,1 0 0,-1 1 0,2-1 1,0 1-1,0 0 0,1 0 1,0 0-1,0 1 0,10-10 1,15-11-3306,6-1-3650</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5:15.363"/>
    </inkml:context>
    <inkml:brush xml:id="br0">
      <inkml:brushProperty name="width" value="0.025" units="cm"/>
      <inkml:brushProperty name="height" value="0.025" units="cm"/>
      <inkml:brushProperty name="color" value="#004F8B"/>
    </inkml:brush>
  </inkml:definitions>
  <inkml:trace contextRef="#ctx0" brushRef="#br0">31 1 14830,'0'0'10858,"-27"1"-10954,26-1-737,-2 0-2434</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5:15.708"/>
    </inkml:context>
    <inkml:brush xml:id="br0">
      <inkml:brushProperty name="width" value="0.025" units="cm"/>
      <inkml:brushProperty name="height" value="0.025" units="cm"/>
      <inkml:brushProperty name="color" value="#004F8B"/>
    </inkml:brush>
  </inkml:definitions>
  <inkml:trace contextRef="#ctx0" brushRef="#br0">55 0 16303,'0'0'13709,"-5"13"-12294,-6 20-1147,1 1 0,1 0 0,2 0 0,-6 70 0,13-94-425,2 32-1953,-2-41 2028,0 0 0,1 0 0,-1 0 0,0-1 0,0 1 0,1 0 0,-1 0 0,0 0 0,1-1 0,-1 1 0,1 0 0,-1 0 0,1-1-1,-1 1 1,1 0 0,0-1 0,-1 1 0,1-1 0,0 1 0,-1-1 0,1 1 0,0-1 0,0 1 0,-1-1 0,1 0 0,0 1 0,0-1 0,0 0 0,0 0 0,-1 1 0,1-1 0,0 0 0,0 0 0,0 0 0,0 0 0,0 0 0,0-1 0,1 1-1,5-5-4540,0-9-1943</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5:16.049"/>
    </inkml:context>
    <inkml:brush xml:id="br0">
      <inkml:brushProperty name="width" value="0.025" units="cm"/>
      <inkml:brushProperty name="height" value="0.025" units="cm"/>
      <inkml:brushProperty name="color" value="#004F8B"/>
    </inkml:brush>
  </inkml:definitions>
  <inkml:trace contextRef="#ctx0" brushRef="#br0">19 1 17168,'0'0'11681,"3"9"-11083,1 11-391,-1 0 0,-1 0 1,-1 0-1,-1 0 1,0 0-1,-6 35 1,-6 82-610,10-78-5026,2-58 4630,0 3-2851,-11-6-11368</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5:16.438"/>
    </inkml:context>
    <inkml:brush xml:id="br0">
      <inkml:brushProperty name="width" value="0.025" units="cm"/>
      <inkml:brushProperty name="height" value="0.025" units="cm"/>
      <inkml:brushProperty name="color" value="#004F8B"/>
    </inkml:brush>
  </inkml:definitions>
  <inkml:trace contextRef="#ctx0" brushRef="#br0">10 97 14798,'-2'-9'3817,"0"3"-3660,-3-37 5600,5 42-5585,0-1 0,0 1 0,1-1 0,-1 1 0,0-1 0,1 1 0,-1-1 1,1 1-1,0 0 0,0-1 0,-1 1 0,1 0 0,0 0 0,0 0 0,0-1 0,0 1 0,0 0 0,0 0 0,0 0 0,1 1 0,-1-1 0,0 0 0,1 0 0,-1 1 1,0-1-1,1 1 0,-1-1 0,1 1 0,-1-1 0,3 1 0,23-4 108,0 2 0,1 1 0,-1 1 0,1 2 1,38 6-1,-1 4-317,68 23 0,-126-33-38,1 0 1,-1 1 0,0 0 0,0 0-1,0 1 1,10 7 0,-16-10 82,0 0 0,0 0 1,0-1-1,0 1 0,0 1 1,0-1-1,0 0 0,0 0 0,-1 0 1,1 0-1,0 1 0,-1-1 1,1 0-1,-1 0 0,1 1 1,-1-1-1,0 0 0,1 1 0,-1-1 1,0 1-1,0-1 0,0 0 1,0 1-1,0-1 0,0 1 1,-1-1-1,1 0 0,0 1 0,-1-1 1,1 0-1,-1 1 0,1-1 1,-1 0-1,0 1 0,1-1 1,-1 0-1,0 0 0,0 0 0,0 0 1,0 0-1,0 0 0,0 0 1,-2 1-1,-8 7 111,0 0 0,-1-1-1,0 0 1,0-1 0,-1-1 0,1 0-1,-22 7 1,-8 1 132,-49 8 0,73-19-251,71-33-8136,-19 14 1250</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5:16.782"/>
    </inkml:context>
    <inkml:brush xml:id="br0">
      <inkml:brushProperty name="width" value="0.025" units="cm"/>
      <inkml:brushProperty name="height" value="0.025" units="cm"/>
      <inkml:brushProperty name="color" value="#004F8B"/>
    </inkml:brush>
  </inkml:definitions>
  <inkml:trace contextRef="#ctx0" brushRef="#br0">0 64 22389,'0'0'10378,"66"3"-10378,-27-3 0,3-7 0,3-4-641,-7-5-2722,-4 1-3171,-8-2-4773</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5:17.153"/>
    </inkml:context>
    <inkml:brush xml:id="br0">
      <inkml:brushProperty name="width" value="0.025" units="cm"/>
      <inkml:brushProperty name="height" value="0.025" units="cm"/>
      <inkml:brushProperty name="color" value="#004F8B"/>
    </inkml:brush>
  </inkml:definitions>
  <inkml:trace contextRef="#ctx0" brushRef="#br0">116 1 22934,'0'0'8296,"-26"78"-8393,21-39-127,-3 5-512,0 0-97,3-2-192,-5-4-673,1-6-256,-2-9 417,0-9-1122,1-10-1857,-2-4-2723</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5:17.495"/>
    </inkml:context>
    <inkml:brush xml:id="br0">
      <inkml:brushProperty name="width" value="0.025" units="cm"/>
      <inkml:brushProperty name="height" value="0.025" units="cm"/>
      <inkml:brushProperty name="color" value="#004F8B"/>
    </inkml:brush>
  </inkml:definitions>
  <inkml:trace contextRef="#ctx0" brushRef="#br0">0 102 12107,'2'-11'3780,"-2"9"-3688,0-2 202,0 1-1,1-1 0,-1 1 0,1-1 0,-1 1 1,1 0-1,0-1 0,1 1 0,-1 0 0,0 0 1,1 0-1,0-1 0,0 2 0,0-1 1,0 0-1,0 0 0,0 1 0,1-1 0,-1 1 1,1 0-1,0-1 0,0 1 0,0 1 1,0-1-1,0 0 0,0 1 0,0-1 0,0 1 1,1 0-1,3-1 0,12-1 502,0 1-1,0 0 1,0 1-1,1 2 1,26 2-1,-21 1-547,1 1 0,-1 2 0,0 0 1,-1 1-1,1 2 0,28 15 0,-49-23-208,0 1-1,0-1 1,-1 1 0,1-1 0,0 1 0,-1 0-1,0 1 1,0-1 0,0 0 0,0 1 0,0 0-1,-1-1 1,1 1 0,-1 0 0,3 8-1,-4-9-14,-1 0-1,1 0 0,-1 0 0,0 0 1,0 0-1,0 0 0,0 0 0,0 0 0,-1 0 1,1 0-1,-1 0 0,0 0 0,0 0 1,0 0-1,0-1 0,-1 1 0,1 0 0,-1-1 1,1 1-1,-1-1 0,0 1 0,0-1 1,0 0-1,-5 4 0,-3 2-23,-1 0 0,0-1 0,-23 12 0,-23 16 0,57-35 0,-1 1 0,1-1 0,0 1 0,0-1 0,0 1 0,0-1 0,0 1 0,0-1 0,0 1 0,0 0 0,0-1 0,0 1 0,0-1 0,0 1 0,1-1 0,-1 1 0,0-1 0,0 1 0,1-1 0,-1 1 0,0-1 0,0 1 0,1-1 0,-1 1 0,1-1 0,-1 0 0,0 1 0,1-1 0,-1 1 0,1-1 0,-1 0 0,1 0 0,-1 1 0,1-1 0,0 0 0,25 19 0,-20-16 0,44 37 215,-34-27-694,0 0 1,1-1-1,1 0 1,35 17-1,-24-20-8105</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5:18.021"/>
    </inkml:context>
    <inkml:brush xml:id="br0">
      <inkml:brushProperty name="width" value="0.025" units="cm"/>
      <inkml:brushProperty name="height" value="0.025" units="cm"/>
      <inkml:brushProperty name="color" value="#004F8B"/>
    </inkml:brush>
  </inkml:definitions>
  <inkml:trace contextRef="#ctx0" brushRef="#br0">29 0 11627,'0'0'18802,"-11"58"-17585,5-26-288,0 5-737,0 3-192,6-1-320,0-1-1602,0-6-2274,0-5-1922,0-10-4580</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5:19.391"/>
    </inkml:context>
    <inkml:brush xml:id="br0">
      <inkml:brushProperty name="width" value="0.025" units="cm"/>
      <inkml:brushProperty name="height" value="0.025" units="cm"/>
      <inkml:brushProperty name="color" value="#004F8B"/>
    </inkml:brush>
  </inkml:definitions>
  <inkml:trace contextRef="#ctx0" brushRef="#br0">1 44 17360,'0'0'11515,"12"-6"-10927,-9 4-532,6-3 90,0 1-1,0 0 0,0 0 1,0 1-1,1 0 1,-1 1-1,1 0 1,0 0-1,9 0 0,14 1 260,-22-1-355,0 1 0,0 0 0,0 1 0,-1 0 0,1 1 0,0 0 1,0 1-1,-1 0 0,1 1 0,14 5 0,-23-7-64,-1 0 1,1 0-1,-1 1 0,1-1 1,-1 0-1,0 1 0,1-1 1,-1 1-1,0-1 0,0 1 1,0-1-1,0 1 0,0 0 1,-1-1-1,1 1 0,0 0 1,-1 0-1,0 0 1,1 0-1,-1-1 0,0 1 1,0 0-1,0 0 0,0 0 1,0 0-1,0 0 0,0 0 1,-1-1-1,1 1 0,-1 0 1,1 0-1,-1 0 0,0-1 1,0 1-1,0 0 0,0-1 1,0 1-1,-2 2 1,-4 5-25,0 0 0,-1 0 1,1-1-1,-18 14 0,-29 13 91,42-28-45,0 0 0,0 1 0,-18 16 1,67-33-653,-18 6 588,0-3 9,2 2 0,-1 0 0,0 1-1,1 1 1,40 1 0,-57 1 31,0 0 1,1 1-1,-1 0 1,0-1-1,0 1 1,0 1-1,0-1 0,0 0 1,0 1-1,0 0 1,0 0-1,-1 0 1,1 1-1,-1-1 1,1 1-1,-1 0 1,0-1-1,0 2 0,0-1 1,-1 0-1,1 0 1,-1 1-1,1 0 1,-1-1-1,-1 1 1,1 0-1,0 0 1,-1 0-1,0 0 1,0 0-1,0 0 0,0 1 1,-1-1-1,1 8 1,-2-2 120,0-1 1,-1 1-1,1 0 1,-2-1-1,0 1 0,0-1 1,0 0-1,-1 0 1,-1 0-1,1-1 1,-1 1-1,-1-1 0,-12 14 1,8-9 84,-1-1 1,-1-1-1,0 0 1,0 0-1,-1-1 1,-1-1-1,-25 14 1,35-21-191,-2 0 0,1 0 0,0 0 0,0-1 0,-1 0 0,1 0 0,0-1 0,-1 1 0,1-1 0,-1 0 0,1 0 0,-1-1 0,1 0 0,0 0 0,-1 0 0,1-1 0,0 1 0,0-1 0,0 0 0,0-1 0,0 1 0,0-1 0,1 0 0,0 0 0,-1-1 0,1 1 0,0-1 0,0 0 0,1 0 0,-1 0 0,1-1 0,-5-8 0,22 12-3877,16 0-8870,-9 0-97</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5:19.751"/>
    </inkml:context>
    <inkml:brush xml:id="br0">
      <inkml:brushProperty name="width" value="0.025" units="cm"/>
      <inkml:brushProperty name="height" value="0.025" units="cm"/>
      <inkml:brushProperty name="color" value="#004F8B"/>
    </inkml:brush>
  </inkml:definitions>
  <inkml:trace contextRef="#ctx0" brushRef="#br0">28 0 18866,'0'0'10378,"8"59"-8905,-8-31-544,0 0 32,-7 6-801,-3-1-160,4-2 0,-1-3 0,2-2 0,4-4-961,1-9-2402,0-7-2819</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16.058"/>
    </inkml:context>
    <inkml:brush xml:id="br0">
      <inkml:brushProperty name="width" value="0.025" units="cm"/>
      <inkml:brushProperty name="height" value="0.025" units="cm"/>
    </inkml:brush>
  </inkml:definitions>
  <inkml:trace contextRef="#ctx0" brushRef="#br0">14 46 17969,'-8'0'1730,"3"0"1313,13 0-2531,18 0-128,9-4-159,12-1-129,6 0-192,4-3-2179,-4-2-1953,-8-4-4900</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5:20.081"/>
    </inkml:context>
    <inkml:brush xml:id="br0">
      <inkml:brushProperty name="width" value="0.025" units="cm"/>
      <inkml:brushProperty name="height" value="0.025" units="cm"/>
      <inkml:brushProperty name="color" value="#004F8B"/>
    </inkml:brush>
  </inkml:definitions>
  <inkml:trace contextRef="#ctx0" brushRef="#br0">43 1 15471,'0'0'13132,"3"80"-12972,-10-39-64,-1 9-64,-2 0 32,4-2-64,0-3 32,2-6-864,1-10-1026,1-7 64,2-14-1281</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5:20.452"/>
    </inkml:context>
    <inkml:brush xml:id="br0">
      <inkml:brushProperty name="width" value="0.025" units="cm"/>
      <inkml:brushProperty name="height" value="0.025" units="cm"/>
      <inkml:brushProperty name="color" value="#004F8B"/>
    </inkml:brush>
  </inkml:definitions>
  <inkml:trace contextRef="#ctx0" brushRef="#br0">29 180 14926,'0'0'5264,"-5"-9"-2878,2 4-2182,-15-36 1524,17 39-1624,1-1 1,-1 1-1,1 0 0,0-1 1,0 1-1,0 0 0,0-1 1,0 1-1,1 0 1,-1-1-1,1 1 0,-1 0 1,1 0-1,0-1 0,0 1 1,0 0-1,0 0 1,0 0-1,0 0 0,1 0 1,1-2-1,5-4 229,1 1 0,0 0-1,0 1 1,0-1 0,1 2 0,-1 0 0,1 0-1,1 0 1,-1 2 0,1-1 0,-1 1-1,1 1 1,0 0 0,19-1 0,-22 2-321,1 0 0,0 1 0,0 1 0,0-1 0,0 1 0,0 1 0,-1 0 0,1 0 0,-1 1 0,1 0 0,-1 0 1,0 1-1,0 0 0,0 0 0,-1 1 0,1 0 0,-1 0 0,11 12 0,-17-16-9,1 0 1,-1 1-1,0-1 0,0 1 1,0-1-1,0 1 1,0 0-1,0 0 0,0-1 1,0 1-1,-1 0 0,1 0 1,0 0-1,-1 0 1,0 0-1,0 0 0,1 0 1,-1 0-1,0 0 1,-1-1-1,1 1 0,0 0 1,0 0-1,-2 4 0,0-3 19,0 0-1,0 1 1,0-1 0,0 0-1,-1 0 1,1 0-1,-1 0 1,0 0-1,0-1 1,0 1-1,-6 2 1,-6 4 58,-1-1 0,0 0-1,0-2 1,-24 7 0,34-11-80,3 0 0,-1-1 0,1 0 0,-1 0 0,0 0 0,1-1 0,-1 1 0,0-1 0,1 0 0,-1 0 0,0 0 0,1 0 0,-8-2 0,26-2-2487,13-2-4779,-4 1-245</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5:20.779"/>
    </inkml:context>
    <inkml:brush xml:id="br0">
      <inkml:brushProperty name="width" value="0.025" units="cm"/>
      <inkml:brushProperty name="height" value="0.025" units="cm"/>
      <inkml:brushProperty name="color" value="#004F8B"/>
    </inkml:brush>
  </inkml:definitions>
  <inkml:trace contextRef="#ctx0" brushRef="#br0">1 42 14061,'0'0'18706,"84"9"-18706,-37-16 0,4-1-1057,-2-2-2851,-6-3-3811,-6 0-5510</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5:21.140"/>
    </inkml:context>
    <inkml:brush xml:id="br0">
      <inkml:brushProperty name="width" value="0.025" units="cm"/>
      <inkml:brushProperty name="height" value="0.025" units="cm"/>
      <inkml:brushProperty name="color" value="#004F8B"/>
    </inkml:brush>
  </inkml:definitions>
  <inkml:trace contextRef="#ctx0" brushRef="#br0">361 51 24151,'0'0'3331,"-22"57"-2338,14-22-833,1 5-96,-1 6-512,1 1-737,-2 2 128,2-4-449,-1-5-768,0-9-1185,1-12-2595,0-10-4260</inkml:trace>
  <inkml:trace contextRef="#ctx0" brushRef="#br0" timeOffset="1">96 71 18514,'0'0'3907,"5"-9"-592,-3 4-3074,1 1 0,0 0 0,1 0 0,-1 0 0,1 0 0,-1 0 0,1 1 0,0 0-1,0 0 1,1 0 0,-1 0 0,1 0 0,-1 1 0,1 0 0,0 0 0,0 0 0,0 1-1,0 0 1,0-1 0,0 2 0,0-1 0,0 1 0,6 0 0,14-2-66,-1 2 1,1 1-1,0 1 1,-1 2 0,40 9-1,-51-9-180,0 0-1,0 1 1,0 0-1,-1 1 1,0 1-1,0 0 1,-1 0-1,0 1 1,0 1-1,-1-1 1,18 20-1,-25-24 7,0 0-1,0 1 1,0-1-1,0 1 1,0-1 0,-1 1-1,0 0 1,0 0-1,0 0 1,-1 0-1,0 0 1,0 1-1,0-1 1,-1 0-1,1 1 1,-1-1-1,-1 6 1,0-3 7,-1 0 1,0-1-1,-1 1 1,1 0-1,-1-1 1,-1 0-1,1 0 1,-2 0-1,1 0 1,-7 8-1,-6 4 15,0-2 0,-1 0-1,0 0 1,-2-2 0,0 0-1,-31 16 1,20-14-23,0-1 0,-1-2 0,-35 11 0,53-21 0,0 0 0,-1 0 0,1-2 0,-1 0 0,0 0 0,1-2 0,-1 1 0,0-2 0,-28-4 0,41 4-99,-1 0 0,1 0 0,-1 0 0,1 0 1,0 0-1,0-1 0,-1 1 0,1-1 0,0 1 0,0-1 0,1 0 0,-1 0 1,0 0-1,0 0 0,1 0 0,0 0 0,-1 0 0,1 0 0,0-1 0,0 1 1,0-1-1,-1-3 0,-5-29-9606</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15.209"/>
    </inkml:context>
    <inkml:brush xml:id="br0">
      <inkml:brushProperty name="width" value="0.025" units="cm"/>
      <inkml:brushProperty name="height" value="0.025" units="cm"/>
      <inkml:brushProperty name="color" value="#004F8B"/>
    </inkml:brush>
  </inkml:definitions>
  <inkml:trace contextRef="#ctx0" brushRef="#br0">7333 1 11563,'0'0'1121,"-9"8"-1158,-4 6 445,0 1 0,1 0 1,-12 18-1,22-30-443,-1 0-1,1 0 1,-1 0-1,1-1 1,-1 1-1,0-1 1,0 0-1,0 0 1,0 0-1,0 0 1,-1-1-1,-6 3 1,-51 13-441,21-8 639,27-4-274,-27 10 1113,-1-2 1,-1-2 0,0-1-1,0-3 1,-77 5-1,96-12-929,-24-1-244,0 1 1,1 3 0,-1 2-1,-75 18 1,29 4 21,25-5 383,0-3-1,-2-3 1,0-3 0,-93 6 0,113-18-209,-52-1 24,0 6-1,-151 26 0,129-6-14,-1-5 0,-246 7 0,-321-42 217,-2-1-486,575 13 232,-185-27 1,165 10 453,-216-4 0,63 32-696,138-2 170,-238-18 0,276-1 80,-123 4 0,180 10 15,0 3-1,1 2 0,0 3 0,-59 18 0,58-11 30,-385 120 655,416-128-649,2 2-1,-1 1 0,1 1 1,1 1-1,1 1 1,0 1-1,1 1 0,0 1 1,2 2-1,0 0 1,1 1-1,1 0 0,1 2 1,1 0-1,2 2 1,0-1-1,1 2 0,1 0 1,2 0-1,-9 29 1,19-50-55,-1 1 0,1 0 0,0 0 0,0 0 1,1 0-1,-1 0 0,1 0 0,0 0 0,1-1 1,0 1-1,0 0 0,0 0 0,1 0 0,-1 0 1,1-1-1,1 1 0,-1-1 0,1 0 0,5 8 1,3 1 10,0-1 1,1-1 0,1 0 0,0-1 0,23 16-1,24 14 29,2-2-1,2-3 1,1-3 0,1-3-1,2-2 1,1-4-1,1-3 1,1-3 0,0-3-1,1-3 1,128 5-1,53-15 120,116 5-102,-253 0-189,138 28 0,-220-29 130,76 17 40,1-6 0,160 6 0,208-56 138,-174 7-154,112-6-22,374-11 0,-104 16 1110,-478 10-314,570-69-471,-623 61-364,2 6 0,162 4 0,-277 14 40,1-1 0,0-2-1,-1-2 1,70-19 0,-83 16-4,0-2 1,0-2-1,-1 0 1,-1-2-1,0-1 1,-1-1-1,26-23 1,-17 12-67,-2-1-1,0-2 1,54-65-1,-86 92 81,0 0-1,0 0 0,0 0 0,0 0 0,-1-1 1,0 1-1,0 0 0,0-1 0,0 1 0,-1-1 1,1 1-1,-1-1 0,-1 1 0,1-1 1,0 1-1,-1-1 0,0 1 0,0-1 0,0 1 1,-1 0-1,0-1 0,0 1 0,-2-4 0,-6-12 48,-2 1-1,0 0 0,-20-23 0,20 27-7,8 10-36,-67-88 153,-103-102-1,150 171-148,-1 1-1,-1 1 1,0 2-1,-2 0 1,-1 2-1,0 1 1,-1 1 0,-1 2-1,-35-12 1,40 20 26,-1 0 0,1 1 0,-1 2 0,-1 1 0,1 1 0,-41 4 0,-160 34-4239,180-27 1243,-33 3-9988</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17.173"/>
    </inkml:context>
    <inkml:brush xml:id="br0">
      <inkml:brushProperty name="width" value="0.025" units="cm"/>
      <inkml:brushProperty name="height" value="0.025" units="cm"/>
      <inkml:brushProperty name="color" value="#004F8B"/>
    </inkml:brush>
  </inkml:definitions>
  <inkml:trace contextRef="#ctx0" brushRef="#br0">0 596 18481,'0'0'5942,"9"-4"-4501,23-11-718,0-2-1,-2-1 0,0-2 1,-2-1-1,29-26 0,3-1-550,452-324-1918,-511 371 1465,19-16-382,-15 8-1151,-13 4-3291,-15 3-1274</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17.558"/>
    </inkml:context>
    <inkml:brush xml:id="br0">
      <inkml:brushProperty name="width" value="0.025" units="cm"/>
      <inkml:brushProperty name="height" value="0.025" units="cm"/>
      <inkml:brushProperty name="color" value="#004F8B"/>
    </inkml:brush>
  </inkml:definitions>
  <inkml:trace contextRef="#ctx0" brushRef="#br0">134 0 18353,'-10'4'3027,"3"0"-2777,-47 25 4339,50-27-4285,1 1 1,0 0-1,0 0 1,0 0-1,0 0 1,0 1-1,1-1 1,-1 1-1,1-1 1,0 1-1,0 0 1,1 0-1,-1 0 1,-1 7-1,-6 43-87,3 0 0,1 62 0,2-50-179,2-51-44,1 1 0,1 0 0,0-1 0,1 1 0,0-1 0,9 29-1,-9-40 4,0 1 0,0 0 0,0 0 0,0-1 0,1 1 0,0-1 0,0 0 0,0 0 0,0 0 1,1 0-1,0 0 0,0-1 0,0 0 0,0 1 0,0-1 0,1-1 0,-1 1 0,1-1 0,-1 0 0,1 0 0,0 0 0,0-1 0,0 1 0,7 0 0,4-1-65,0 0 0,0-1 1,0 0-1,0-2 1,0 0-1,-1 0 0,32-11 1,4-5-861,49-24 1,-62 25 141,-12 6 39,33-14-1720,-2-3 1,60-38 0,-47 14-6193</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18.350"/>
    </inkml:context>
    <inkml:brush xml:id="br0">
      <inkml:brushProperty name="width" value="0.025" units="cm"/>
      <inkml:brushProperty name="height" value="0.025" units="cm"/>
      <inkml:brushProperty name="color" value="#004F8B"/>
    </inkml:brush>
  </inkml:definitions>
  <inkml:trace contextRef="#ctx0" brushRef="#br0">157 203 12043,'9'-9'4960,"-1"1"-4314,56-62 5212,-60 65-5416,0-1 1,0 0-1,0 0 1,0 0 0,-1 0-1,0-1 1,0 0-1,-1 1 1,0-1-1,0 0 1,-1 0-1,1-8 1,-2 13-401,0 1 0,0 0 0,0 0 0,-1 0 0,1 0 0,0 0-1,-1 0 1,1 0 0,-1 0 0,1 0 0,-1 0 0,1 0 0,-1 1 0,0-1 0,1 0 0,-1 0 0,0 0 0,0 1 0,0-1 0,1 0 0,-1 1 0,0-1 0,0 1 0,0-1 0,0 1 0,0-1 0,0 1 0,0 0 0,0 0 0,0-1 0,0 1 0,-1 0 0,1 0 0,0 0 0,0 0 0,0 0 0,0 0 0,0 0 0,0 1-1,0-1 1,0 0 0,-2 1 0,-2 0-11,-1 0 0,1 1-1,-1-1 1,1 1 0,0 0-1,0 1 1,-8 4 0,-1 3 32,-1 2 1,2 0-1,-1 1 1,-20 27-1,28-33-54,0 1 0,1 0-1,0 0 1,0 0 0,1 1-1,0 0 1,1-1 0,0 1-1,0 1 1,1-1 0,-1 12-1,3-19-8,0 0-1,0 0 1,1 0-1,-1 0 1,1 0-1,-1 0 0,1 0 1,0-1-1,0 1 1,0 0-1,0 0 1,0-1-1,0 1 1,0-1-1,1 1 0,-1-1 1,0 1-1,1-1 1,-1 0-1,1 1 1,0-1-1,-1 0 1,1 0-1,0 0 0,0-1 1,0 1-1,-1 0 1,1-1-1,0 1 1,3 0-1,9 2 13,1 0 0,-1-1-1,17 0 1,-17-1 1,-5 0-2,13 0-5,0 1 1,0 2-1,-1 0 0,28 9 1,-44-12-11,-1 1-1,1 0 1,0 0 0,-1 1 0,0-1 0,1 1 0,-1 0 0,0 0 0,0 0 0,-1 0 0,1 1 0,-1 0 0,0 0 0,1 0 0,-2 0 0,1 0 0,0 0 0,-1 1 0,0-1 0,0 1 0,0 0-1,-1 0 1,0-1 0,2 10 0,-2-7 1,-1 1 0,0-1 0,0 1 0,0-1 0,-1 1 0,0-1 0,-1 1 0,1-1-1,-1 0 1,-1 0 0,0 0 0,0 0 0,0 0 0,0-1 0,-1 1 0,0-1 0,-6 6 0,3-3 40,-1-2 1,0 1-1,-1-1 1,0 0-1,0-1 1,0 0 0,-1-1-1,0 0 1,0 0-1,0-1 1,-14 4-1,12-5 1,0 0-1,0 0 1,0-2-1,0 1 1,0-2-1,-1 1 1,1-2-1,0 0 1,0 0-1,-14-4 1,21 4-29,0 0 1,0-1-1,0 0 0,0 0 1,0 0-1,0 0 1,1-1-1,-1 0 0,1 0 1,0 0-1,0-1 0,0 1 1,0-1-1,1 0 1,-1 0-1,1 0 0,0 0 1,0-1-1,1 1 1,-1-1-1,1 0 0,0 0 1,0 1-1,1-2 1,-3-9-1,3 7-173,1 0 0,-1 0 0,1 0 0,0-1 0,1 1 0,0 0 0,1 0 0,-1 0 0,2 0 0,-1 0 0,1 0 0,0 1-1,0-1 1,1 1 0,0 0 0,1 0 0,-1 0 0,1 1 0,1-1 0,-1 1 0,1 0 0,8-6 0,14-9-1775,0 0-1,2 2 1,62-30-1,-39 21-441,-8 4-7538</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18.706"/>
    </inkml:context>
    <inkml:brush xml:id="br0">
      <inkml:brushProperty name="width" value="0.025" units="cm"/>
      <inkml:brushProperty name="height" value="0.025" units="cm"/>
      <inkml:brushProperty name="color" value="#004F8B"/>
    </inkml:brush>
  </inkml:definitions>
  <inkml:trace contextRef="#ctx0" brushRef="#br0">115 103 12492,'0'0'20120,"9"-4"-19992,-6 3-127,1 0 0,-1-1 0,0 1 0,0-1 0,0 1 0,0-1 0,0 0 0,-1 0 0,1-1 0,0 1-1,-1 0 1,0-1 0,1 0 0,-1 1 0,0-1 0,0 0 0,-1 0 0,1 0 0,-1 0 0,1 0 0,-1-1 0,0 1-1,0 0 1,-1-1 0,1 1 0,-1-1 0,1 1 0,-1-6 0,0 8-1,-1 0 0,1 0 0,0 0 0,0 1 0,-1-1 0,1 0 0,-1 0 0,1 0 0,0 0 0,-1 1 0,0-1 0,1 0 0,-1 1 0,1-1 0,-1 0 0,0 1 0,0-1 0,1 1 0,-1-1 0,0 1 0,0-1 0,1 1 0,-1-1 0,0 1 0,0 0 0,0-1 0,0 1 0,0 0 0,0 0 0,0 0 0,0 0 0,1 0 0,-1 0 0,0 0 0,0 0 0,0 0 0,0 0 0,-1 1 0,-2 0 0,0 0 0,1-1 0,-1 2 0,1-1 0,-1 0 0,1 1 0,0 0 0,-1-1 0,-2 4 0,-5 6 0,0 0 0,1 1 0,0 0 0,1 1 0,0 0 0,1 1 0,1 0 0,0 0 0,1 1 0,0-1 0,1 1 0,1 0 0,0 1 0,1-1 0,1 1 0,0 24 0,1-39-6,1 1 0,0-1 0,0 1 0,0-1 0,0 1 0,1-1 0,-1 1 0,0-1 0,1 0 0,-1 1 0,0-1 0,1 0 0,0 1 0,-1-1 0,1 0 0,0 1 0,0-1-1,0 0 1,0 0 0,0 0 0,0 0 0,0 0 0,0 0 0,0 0 0,0 0 0,0-1 0,3 2 0,-1-1-40,0 0-1,0-1 1,1 1-1,-1-1 1,0 0 0,1 0-1,-1 0 1,0-1-1,0 1 1,1-1-1,5-1 1,7-4-600,1 0 0,-1-1 0,24-15 0,39-34-11114,-44 26 1302</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19.252"/>
    </inkml:context>
    <inkml:brush xml:id="br0">
      <inkml:brushProperty name="width" value="0.025" units="cm"/>
      <inkml:brushProperty name="height" value="0.025" units="cm"/>
      <inkml:brushProperty name="color" value="#004F8B"/>
    </inkml:brush>
  </inkml:definitions>
  <inkml:trace contextRef="#ctx0" brushRef="#br0">150 130 12043,'0'0'9738,"-11"10"-6365,-5 2-2201,-51 46 2980,60-51-3866,1 0 0,-1 0 0,1 1 1,0 0-1,1 0 0,0 0 0,-6 12 0,11-19-286,-1 0 0,1 0 0,-1 0 0,1-1 0,0 1 0,0 0 0,0 0 0,-1 0 0,1 0 0,0 0 0,0-1 0,0 1 0,0 0 0,0 0 0,0 0 0,1 0 0,-1 0 0,0-1 0,0 1 0,1 0 0,-1 0 0,0 0 0,1-1 0,-1 1 0,1 0 0,-1 0 0,1-1 0,-1 1 0,1 0 0,0-1 0,-1 1 0,1-1 0,0 1 0,-1-1 0,1 1 0,0-1 0,0 1 0,-1-1 0,1 0 0,0 1 0,0-1 0,0 0 0,0 0 0,-1 0 0,1 1 0,0-1 0,0 0 0,0 0 0,0 0 0,0 0 0,0-1 0,-1 1 0,1 0 0,0 0 0,2-1 0,5 0 0,0 0 0,0-1 0,0 0 0,13-6 0,12-8 0,0-1 0,42-32 0,23-13 0,-97 61 0,0 1 0,0-1 0,0 0 0,0 0 0,-1 1 0,1-1 0,0 1 0,0-1 0,1 1 0,-1-1 0,0 1 0,0-1 0,0 1 0,0 0 0,0 0 0,0 0 0,0-1 0,1 1 0,-1 0 0,0 0 0,0 1 0,0-1 0,0 0 0,0 0 0,1 0 0,-1 1 0,0-1 0,0 1 0,0-1 0,0 1 0,1 0 0,-1 2 0,0-1 0,0 1 0,-1-1 0,1 1 0,-1-1 0,0 1 0,0-1 0,0 1 0,0 0 0,-1 4 0,1-4 0,0 1 0,-1-1 0,1 1 0,1-1 0,-1 1 0,0-1 0,1 1 0,1 3 0,-1-6 0,-1 0 0,1 0 0,0 0 0,-1-1 0,1 1 0,0 0 0,0-1 0,-1 1 0,1 0 0,0-1 0,0 1 0,0-1 0,0 1 0,0-1 0,0 0 0,0 1 0,0-1 0,0 0 0,0 0 0,0 0 0,0 0 0,0 0 0,0 0 0,0 0 0,0 0 0,0 0 0,0 0 0,0 0 0,0-1 0,0 1 0,0 0 0,0-1 0,0 1 0,1-1 0,15-7 0,0 0 0,0-1 0,-1-1 0,0 0 0,0-2 0,19-17 0,14-10 0,-40 32 0,-3 3 0,0-1 0,0 1 0,0 0 0,1 0 0,-1 1 0,1 0 0,0 0 0,8-2 0,-15 6 0,1-1 0,0 0 0,-1 0 0,1 1 0,-1-1 0,1 0 0,-1 1 0,1-1 0,-1 0 0,1 1 0,-1-1 0,1 1 0,-1-1 0,1 1 0,-1-1 0,1 1 0,-1-1 0,0 1 0,0 0 0,1-1 0,-1 1 0,0-1 0,0 1 0,1 0 0,-1-1 0,0 1 0,0 0 0,0-1 0,0 1 0,0 0 0,0-1 0,0 1 0,0 0 0,0-1 0,-1 1 0,1 0 0,0-1 0,0 1 0,-1 0 0,-5 31 0,-22 51 0,28-82 0,0-1 0,0 0 0,0 0 0,0 0 0,0 1 0,0-1 0,0 0 0,1 0 0,-1 0 0,0 0 0,0 1 0,0-1 0,0 0 0,0 0 0,1 0 0,-1 0 0,0 0 0,0 0 0,0 0 0,1 0 0,-1 1 0,0-1 0,0 0 0,1 0 0,-1 0 0,0 0 0,0 0 0,0 0 0,1 0 0,-1 0 0,0 0 0,0 0 0,0 0 0,1 0 0,-1-1 0,0 1 0,0 0 0,0 0 0,1 0 0,-1 0 0,0 0 0,0 0 0,0 0 0,1 0 0,-1-1 0,0 1 0,0 0 0,0 0 0,0 0 0,0 0 0,1-1 0,-1 1 0,0 0 0,0 0 0,14-10 0,56-58 0,-52 48 0,1 1 0,1 1 0,1 0 0,34-21 0,-54 39 0,-1-1 0,1 1 0,0-1 0,0 1 0,-1-1 0,1 1 0,0 0 0,0-1 0,0 1 0,0 0 0,-1 0 0,1-1 0,0 1 0,0 0 0,0 0 0,0 0 0,0 0 0,0 0 0,0 0 0,-1 1 0,1-1 0,0 0 0,0 0 0,0 1 0,0-1 0,1 1 0,-1 0 0,0 0 0,-1 0 0,1 1 0,0-1 0,0 0 0,-1 1 0,1-1 0,0 0 0,-1 1 0,0-1 0,1 1 0,-1-1 0,0 0 0,0 1 0,1 1 0,-1 13 0,-1 0 0,-4 27 0,2-12 0,3-30-15,0-1-1,1 0 1,-1 1 0,0-1 0,0 0-1,1 0 1,-1 1 0,0-1 0,1 0-1,-1 0 1,1 0 0,-1 1 0,0-1-1,1 0 1,-1 0 0,1 0 0,-1 0-1,0 0 1,1 0 0,-1 0 0,1 0-1,-1 0 1,1 0 0,-1 0 0,0 0-1,1 0 1,-1 0 0,1 0 0,-1 0-1,0 0 1,1-1 0,-1 1 0,1 0-1,-1 0 1,0 0 0,1-1-1,17-7-2734,2-13-3117,2-7-2279</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16.385"/>
    </inkml:context>
    <inkml:brush xml:id="br0">
      <inkml:brushProperty name="width" value="0.025" units="cm"/>
      <inkml:brushProperty name="height" value="0.025" units="cm"/>
    </inkml:brush>
  </inkml:definitions>
  <inkml:trace contextRef="#ctx0" brushRef="#br0">1 3 15407,'0'0'5039,"11"-1"-4393,0 0-616,-1 0 0,0 1-1,1 1 1,-1 0 0,0 0 0,1 1 0,-1 0 0,0 1-1,0 0 1,-1 0 0,1 1 0,0 1 0,-1 0 0,0 0-1,-1 0 1,9 8 0,-15-12-19,-1 0 1,0 1-1,0-1 0,1 1 1,-1-1-1,0 1 0,0 0 0,-1-1 1,1 1-1,0 0 0,-1 0 0,1 0 1,-1-1-1,1 1 0,-1 0 1,0 0-1,0 0 0,0 0 0,0 0 1,0 0-1,0 0 0,0-1 1,-1 1-1,1 0 0,-1 0 0,1 0 1,-1 0-1,0-1 0,1 1 1,-1 0-1,0-1 0,0 1 0,-1 0 1,1-1-1,0 0 0,0 1 0,-1-1 1,1 0-1,-3 2 0,-7 8 519,-1-1-1,-1 0 0,-23 13 0,24-16-305,-13 7 95,19-11-390,0-1 0,1 1-1,-1 1 1,1-1 0,-1 1 0,1 0 0,0 0-1,1 0 1,-1 1 0,-5 7 0,14-12-5595,15-3 719,7-10-4619</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19.623"/>
    </inkml:context>
    <inkml:brush xml:id="br0">
      <inkml:brushProperty name="width" value="0.025" units="cm"/>
      <inkml:brushProperty name="height" value="0.025" units="cm"/>
      <inkml:brushProperty name="color" value="#004F8B"/>
    </inkml:brush>
  </inkml:definitions>
  <inkml:trace contextRef="#ctx0" brushRef="#br0">15 150 15310,'0'0'17227,"12"-2"-17013,-3 0-212,0 0 0,0-1 1,-1 0-1,1 0 0,-1-1 0,0 0 1,0 0-1,10-8 0,-14 9-2,0 0 0,0-1-1,0 1 1,0-1 0,-1 1 0,0-1 0,1 0-1,-1 0 1,-1-1 0,1 1 0,0-1 0,-1 1-1,0-1 1,0 0 0,-1 0 0,1 0 0,-1 0-1,0 0 1,0-8 0,-1 12 0,0 0 0,0 0 0,0 0 0,0 1 0,-1-1 0,1 0 0,0 0 0,-1 1 0,1-1 0,0 0 0,-1 0 0,1 1 0,-1-1 0,1 1 0,-1-1 0,1 0 0,-1 1 0,1-1 0,-1 1 0,0-1 0,1 1 0,-1-1 0,0 1 0,0 0 0,1-1 0,-1 1 0,0 0 0,0 0 0,1-1 0,-1 1 0,0 0 0,0 0 0,0 0 0,1 0 0,-1 0 0,0 0 0,0 0 0,0 0 0,1 1 0,-1-1 0,0 0 0,0 0 0,1 1 0,-2-1 0,-2 1 0,-1 0 0,1 1 0,0-1 0,0 1 0,-1 0 0,1 0 0,-5 4 0,0 1 0,1 2 0,-1-1 0,1 1 0,1 0 0,-1 1 0,2 0 0,-1 0 0,-8 21 0,11-22 0,0-1 0,1 1 0,0 0 0,1 0 0,0 0 0,0 1 0,1-1 0,0 0 0,0 1 0,1-1 0,3 19 0,-3-27 3,1 1-1,-1-1 1,1 0-1,0 1 1,0-1-1,0 0 1,-1 1-1,1-1 1,0 0-1,1 0 1,-1 0-1,0 0 1,0 0-1,0 0 1,1 0-1,-1 0 1,0 0-1,1-1 1,-1 1 0,0-1-1,1 1 1,-1-1-1,1 1 1,-1-1-1,1 0 1,0 1-1,-1-1 1,1 0-1,-1 0 1,1 0-1,-1-1 1,1 1-1,-1 0 1,1 0-1,-1-1 1,1 1 0,1-2-1,4 1-71,0-1 1,0 0-1,0-1 1,-1 0-1,1 0 0,9-7 1,-5 2-1342,-1 0 1,0-2 0,0 1-1,-1-1 1,0 0 0,-1-1-1,7-12 1,9-19-5349</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20.140"/>
    </inkml:context>
    <inkml:brush xml:id="br0">
      <inkml:brushProperty name="width" value="0.025" units="cm"/>
      <inkml:brushProperty name="height" value="0.025" units="cm"/>
      <inkml:brushProperty name="color" value="#004F8B"/>
    </inkml:brush>
  </inkml:definitions>
  <inkml:trace contextRef="#ctx0" brushRef="#br0">80 1 19410,'0'0'3022,"-9"12"197,0 0-2579,1 1 0,0 0 0,1 0 0,0 0 1,1 1-1,0 0 0,1 0 0,1 0 0,1 1 0,-3 19 0,5-30-634,1 0-1,-1 0 1,1 0-1,1 1 1,-1-1-1,0 0 1,1 0-1,0 0 1,0 0-1,0 0 1,1 0-1,-1 0 1,1 0-1,0 0 1,0 0-1,4 3 1,-4-4-7,1-1 0,0 0 0,1 0 0,-1-1 0,0 1 0,0-1 0,1 1 0,-1-1 0,1 0 0,-1 0 0,1-1 0,-1 1 1,1-1-1,0 0 0,-1 1 0,1-2 0,-1 1 0,1 0 0,4-2 0,25-5 1,23-4 0,-55 11 0,1 0 0,-1 0 0,1 0 0,-1 0 0,1 0 0,-1 0 0,0 0 0,1 1 0,-1-1 0,1 1 0,-1-1 0,0 1 0,1 0 0,-1-1 0,0 1 0,1 0 0,-1 0 0,0 0 0,0 0 0,0 0 0,0 0 0,0 0 0,0 0 0,0 0 0,0 1 0,-1-1 0,1 0 0,0 1 0,-1-1 0,2 2 0,-1 4 0,11 28 0,-12-34 0,0-1 0,0 1 0,0-1 0,1 1 0,-1-1 0,0 1 0,0-1 0,0 0 0,1 1 0,-1-1 0,0 0 0,1 1 0,-1-1 0,0 0 0,1 1 0,-1-1 0,1 0 0,-1 0 0,0 1 0,1-1 0,-1 0 0,1 0 0,-1 0 0,1 0 0,-1 1 0,0-1 0,1 0 0,-1 0 0,1 0 0,-1 0 0,1 0 0,-1 0 0,1 0 0,-1 0 0,1-1 0,-1 1 0,1 0 0,-1 0 0,0 0 0,1 0 0,-1-1 0,1 1 0,-1 0 0,0 0 0,1-1 0,-1 1 0,1 0 0,-1-1 0,0 1 0,1 0 0,-1-1 0,0 1 0,0 0 0,1-1 0,-1 1 0,0-1 0,0 1 0,0-1 0,0 1 0,1 0 0,-1-1 0,0 1 0,0-1 0,0 0 0,4-11 0,0 0 0,-1-1 0,0 0 0,-1 1 0,0-1 0,-1 0 0,-1-17 0,2 7 0,0 25 0,0-1 0,0 0 0,0 1 0,0-1 0,0 0 0,0 0 0,0 0 0,0 0 0,1 0 0,-1-1 0,0 1 0,0-1 0,1 1 0,-1-1 0,0 0 0,1 0 0,-1 0 0,1 0 0,-1 0 0,4-1 0,0 0 0,1 0 0,-1 0 0,0 0 0,0-1 0,0 0 0,10-5 0,-8 3 0,-1-1 0,1 0 0,-1 0 0,0-1 0,-1 0 0,1 0 0,-1 0 0,0-1 0,-1 0 0,0-1 0,0 1 0,0-1 0,-1 0 0,5-13 0,-14 40 0,0 0 0,1 1 0,2-1 0,-1 1 0,2 0 0,2 35 0,0-54-79,-1 0 1,0 0-1,0-1 0,0 1 0,1 0 1,-1 0-1,0-1 0,1 1 1,-1 0-1,0 0 0,1-1 1,-1 1-1,1 0 0,-1-1 0,1 1 1,0-1-1,-1 1 0,1-1 1,0 1-1,-1-1 0,1 1 1,0-1-1,-1 1 0,1-1 0,0 0 1,0 0-1,1 1 0,0-1-273,-1 0-1,0 0 0,1 0 1,-1 0-1,1 0 1,-1-1-1,1 1 0,-1-1 1,0 1-1,1-1 1,-1 1-1,0-1 0,1 0 1,-1 1-1,0-1 1,0 0-1,0 0 0,0 0 1,0 0-1,0 0 0,0 0 1,2-2-1,8-18-8039</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20.485"/>
    </inkml:context>
    <inkml:brush xml:id="br0">
      <inkml:brushProperty name="width" value="0.025" units="cm"/>
      <inkml:brushProperty name="height" value="0.025" units="cm"/>
      <inkml:brushProperty name="color" value="#004F8B"/>
    </inkml:brush>
  </inkml:definitions>
  <inkml:trace contextRef="#ctx0" brushRef="#br0">1 1 18866,'0'0'8296,"68"55"-15151,-45-47-1697</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20.859"/>
    </inkml:context>
    <inkml:brush xml:id="br0">
      <inkml:brushProperty name="width" value="0.025" units="cm"/>
      <inkml:brushProperty name="height" value="0.025" units="cm"/>
      <inkml:brushProperty name="color" value="#004F8B"/>
    </inkml:brush>
  </inkml:definitions>
  <inkml:trace contextRef="#ctx0" brushRef="#br0">78 0 7495,'0'0'18044,"-8"7"-15258,2-2-2345,1-2-219,0 1 1,0-1-1,1 1 0,-1 0 0,1 1 1,0-1-1,0 1 0,1 0 1,-1 0-1,1 0 0,0 0 0,1 1 1,-1-1-1,1 1 0,0 0 0,0-1 1,-1 12-1,3-16-276,0-1 1,1 1-1,-1 0 1,0-1-1,1 1 1,-1 0-1,1-1 1,-1 1-1,1-1 1,0 1-1,-1-1 1,1 1-1,-1-1 1,1 1-1,0-1 0,-1 1 1,1-1-1,0 0 1,0 0-1,-1 1 1,1-1-1,0 0 1,0 0-1,-1 0 1,1 0-1,0 0 1,0 0-1,-1 0 1,2 0-1,31 1-2627,-26-1 2046,-2 0 328,6 0 0,0 1 0,0 0 0,0 0 0,11 4 0,-20-5 357,-1 0 0,0 0 1,0 1-1,0-1 0,0 0 1,0 1-1,0-1 0,0 0 0,0 1 1,0-1-1,0 1 0,0 0 0,0-1 1,0 1-1,0 0 0,0 0 1,-1-1-1,1 1 0,0 0 0,0 0 1,-1 0-1,1 0 0,-1 0 0,1 0 1,-1 0-1,1 0 0,-1 0 0,0 0 1,1 0-1,-1 1 0,0-1 1,0 0-1,0 0 0,0 0 0,0 0 1,0 0-1,0 0 0,0 1 0,0-1 1,-1 0-1,1 0 0,0 0 0,-1 0 1,1 0-1,-1 0 0,1 0 1,-1 0-1,0 0 0,1 0 0,-1 0 1,0 0-1,0 0 0,-9 11 406,-1-1-1,1 0 1,-2-1-1,1 0 1,-1-1-1,-1 0 1,0-1-1,-22 11 1,34-19-499,1 0 0,-1 0-1,1 0 1,0 0 0,-1 0 0,1 0 0,-1 0 0,1 0-1,0 0 1,-1 0 0,1 0 0,0-1 0,-1 1 0,1 0-1,0 0 1,-1 0 0,1 0 0,0-1 0,-1 1 0,1 0-1,0-1 1,0 1 0,-1 0 0,1 0 0,0-1 0,0 1-1,0 0 1,-1-1 0,1 1 0,0 0 0,0-1-1,0 1 1,0-1 0,0 1 0,0 0 0,0-1 0,0 1-1,-1 0 1,1-1 0,1 1 0,-1-1 0,0 1 0,0 0-1,0-1 1,0 1 0,0 0 0,0-1 0,0 1 0,0 0-1,1-1 1,-1 1 0,0 0 0,0-1 0,0 1 0,1 0-1,-1-1 1,13-23-5440,6-6-2684</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21.202"/>
    </inkml:context>
    <inkml:brush xml:id="br0">
      <inkml:brushProperty name="width" value="0.025" units="cm"/>
      <inkml:brushProperty name="height" value="0.025" units="cm"/>
      <inkml:brushProperty name="color" value="#004F8B"/>
    </inkml:brush>
  </inkml:definitions>
  <inkml:trace contextRef="#ctx0" brushRef="#br0">97 238 18962,'0'0'3427,"-11"8"-496,4-3-2305,-4 4 439,0 0 0,0 1 0,-10 12 0,18-19-943,1 0 0,0-1 0,-1 1 0,1 0 0,1 0-1,-1 0 1,0 1 0,1-1 0,-1 0 0,1 1 0,0-1 0,0 0 0,1 1 0,-1-1 0,1 1 0,-1 0 0,1-1 0,0 1 0,1-1 0,0 7 0,0-8-122,1-1 0,-1 1 0,0-1 0,1 1 0,0-1 0,-1 1 0,1-1 0,0 0 0,0 0 0,-1 0 0,1 0 0,0 0 0,0 0 0,0 0 0,0-1 0,0 1 0,0-1 0,1 1 0,-1-1 0,0 0 0,0 0 0,0 0 0,4-1 0,52-3 0,-45 0-12,0 0 1,-1-1-1,0-1 1,0 0-1,0 0 0,-1-1 1,0-1-1,0 0 1,0 0-1,-1-1 0,-1-1 1,0 1-1,0-2 1,-1 1-1,9-14 0,-8 10-9,0-1 0,-1 0-1,0-1 1,-1 0-1,-1 0 1,0 0-1,-1-1 1,-1 0-1,-1 0 1,0 0-1,0-20 1,-3 35 5,0-1 1,0 1-1,0 0 0,0 0 1,-1 0-1,1 0 0,-1 0 1,1 0-1,-1 0 1,1 0-1,-1 0 0,0 1 1,0-1-1,0 0 0,0 0 1,0 1-1,-3-4 0,3 4 9,-1 1-1,1-1 0,-1 0 1,1 1-1,-1-1 0,1 1 0,-1-1 1,0 1-1,1 0 0,-1-1 0,0 1 1,1 0-1,-1 0 0,0 0 1,1 1-1,-1-1 0,0 0 0,1 0 1,-1 1-1,1-1 0,-1 1 1,-2 1-1,-1 0 38,0 1-1,0 1 1,-1-1 0,2 1 0,-1 0 0,0 0-1,1 0 1,0 0 0,0 1 0,0 0 0,0 0-1,1 0 1,0 0 0,-5 11 0,5-9 8,0 1 0,0-1 0,0 0 0,1 1 0,0 0-1,1-1 1,0 1 0,0 0 0,0 0 0,1 0 0,1 11 0,0-17-40,-1-1 1,1 1-1,-1 0 1,1 0-1,0 0 1,0 0-1,0 0 1,0-1-1,0 1 1,0 0-1,0-1 1,0 1-1,1-1 0,-1 0 1,1 1-1,-1-1 1,1 0-1,-1 0 1,4 2-1,40 11-67,2 2-9,-45-15 76,-1 0 0,1 1 0,0-1 0,-1 0 0,1 1 0,0-1 0,-1 1 0,0-1 0,1 1 0,-1 0 1,0 0-1,0 0 0,0-1 0,0 1 0,0 0 0,-1 0 0,1 0 0,-1 0 0,1 0 0,0 5 0,-1 112-345,6-102-3674,-6-17 3594,1 1 1,0-1-1,-1 0 1,1 1-1,0-1 1,0 0-1,0 0 1,-1 1-1,1-1 1,0 0-1,0 0 1,-1 0-1,1 0 1,0 0-1,0 0 1,0 0-1,-1 0 0,1 0 1,0-1-1,0 1 1,1-1-1,15-6-9593</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21.558"/>
    </inkml:context>
    <inkml:brush xml:id="br0">
      <inkml:brushProperty name="width" value="0.025" units="cm"/>
      <inkml:brushProperty name="height" value="0.025" units="cm"/>
      <inkml:brushProperty name="color" value="#004F8B"/>
    </inkml:brush>
  </inkml:definitions>
  <inkml:trace contextRef="#ctx0" brushRef="#br0">72 70 20275,'0'0'11430,"12"2"-10512,36 7-774,-46-9-144,1 0 0,0 0 0,-1-1 0,1 1 0,-1-1 0,1 1 0,-1-1 0,1 0 0,-1 0 0,0 0 0,1 0 0,-1-1 0,0 1 0,0-1 0,0 1 0,0-1 0,0 0 0,0 1 0,0-1 0,0 0 0,-1 0 0,1-1 0,-1 1 0,1 0 0,-1 0 0,0-1 0,0 1 0,0-1 0,0 1 0,-1-1 0,1 1 0,-1-1 0,1 1 0,-1-1 0,0-4 0,-1 6 0,1 0 0,-1 0 0,1 0 0,-1 0 0,0 0 0,1 0 0,-1 0 0,0 0 0,0 0 0,0 0 0,0 1 0,0-1 0,0 0 0,0 1 0,0-1 0,0 1 0,0-1 0,0 1 0,0-1 0,0 1 0,0 0 0,-1-1 0,1 1 0,0 0 0,0 0 0,0 0 0,-1 0 0,1 0 0,0 0 0,-2 1 0,-41 3 0,37-1 0,-1 1 0,1 0 0,0 0 0,0 0 0,0 1 0,0 0 0,1 0 0,0 1 0,0-1 0,0 2 0,1-1 0,-7 11 0,9-13 0,0 0 0,0 1 0,0-1 0,1 0 0,0 1 0,0 0 0,0-1 0,1 1 0,-1 0 0,1 0 0,0 0 0,1 0 0,-1 0 0,1 0 0,0 0 0,0 0 0,1 0 0,-1 0 0,1 0 0,0 0 0,1 0 0,1 5 0,-1-7 4,0-1 0,0 1-1,0-1 1,0 1 0,0-1 0,1 0-1,-1 0 1,1 0 0,-1 0 0,1-1-1,0 1 1,0-1 0,0 0 0,0 1-1,0-1 1,0-1 0,0 1 0,0 0-1,4 0 1,67 3-230,-61-4 67,54-7-3301,-24-6-3217,13-12-9237</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22.284"/>
    </inkml:context>
    <inkml:brush xml:id="br0">
      <inkml:brushProperty name="width" value="0.025" units="cm"/>
      <inkml:brushProperty name="height" value="0.025" units="cm"/>
      <inkml:brushProperty name="color" value="#004F8B"/>
    </inkml:brush>
  </inkml:definitions>
  <inkml:trace contextRef="#ctx0" brushRef="#br0">30 252 16688,'0'0'10121,"0"13"-8343,-12 73-5,4-38-810,-2 61 1,14-106-817,6-10 10,5-10 19,-6 2-176,0-1 0,-1 0 0,-1-1 0,-1 0 0,0 0 0,-1 0 0,-1 0 0,-1-1 0,0 0 0,-1 0 0,-1 0 0,-1 0 0,0 0 0,-2 0 0,-5-30 0,7 45 0,-1-1 0,0 1 0,1 0 0,-1 0 0,0 0 0,-1 0 0,1 0 0,0 0 0,-1 0 0,0 0 0,1 0 0,-1 1 0,0-1 0,-1 1 0,1-1 0,0 1 0,-1 0 0,1 0 0,-1 0 0,-4-2 0,6 4 0,0 0 0,1 0 0,-1 0 0,0 0 0,0 0 0,0 1 0,0-1 0,1 0 0,-1 1 0,0-1 0,0 1 0,0-1 0,1 0 0,-1 1 0,0 0 0,1-1 0,-1 1 0,1-1 0,-1 1 0,0 0 0,1-1 0,-1 1 0,1 0 0,0 0 0,-1-1 0,1 1 0,0 0 0,-1 0 0,1 0 0,0 0 0,0-1 0,0 1 0,0 0 0,0 0 0,0 0 0,0 0 0,0 1 0,-2 42 0,2-39 0,0-2 0,0 0 0,0 1 0,0-1 0,0 1 0,1-1 0,0 0 0,-1 1 0,1-1 0,1 0 0,-1 0 0,0 0 0,1 1 0,0-2 0,-1 1 0,1 0 0,0 0 0,0 0 0,1-1 0,-1 1 0,1-1 0,-1 0 0,1 0 0,0 0 0,0 0 0,0 0 0,0-1 0,0 1 0,0-1 0,0 0 0,0 0 0,0 0 0,1 0 0,-1 0 0,1-1 0,-1 1 0,4-1 0,2 0 0,-1 0 0,0 0 0,1-1 0,-1 0 0,0-1 0,1 0 0,-1 0 0,0-1 0,0 0 0,-1 0 0,1-1 0,-1 0 0,1 0 0,6-6 0,-4 2 0,-1 0 0,0-1 0,-1 0 0,0-1 0,0 0 0,-1 0 0,0-1 0,-1 0 0,0 0 0,-1 0 0,0-1 0,-1 1 0,0-1 0,-1 0 0,-1-1 0,1 1 0,-2 0 0,0-1 0,-1-21 0,-11 54 0,1 12 0,1 0 0,2 0 0,2 0 0,0 1 0,3 0 0,1 40 0,1-69 0,-1-1 0,2 1 0,-1-1 0,0 1 0,1-1 0,-1 0 0,1 1 0,0-1 0,0 0 0,1 1 0,-1-1 0,1 0 0,-1 0 0,1 0 0,0 0 0,4 4 0,-4-5 0,0-1 0,0 1 0,1-1 0,-1 0 0,1 0 0,-1 1 0,1-2 0,0 1 0,-1 0 0,1 0 0,0-1 0,0 1 0,-1-1 0,1 0 0,0 0 0,0 0 0,-1 0 0,1-1 0,0 1 0,0-1 0,4-1 0,-1-1 0,1 1 0,0-1 0,-1-1 0,0 1 0,0-1 0,0-1 0,0 1 0,-1-1 0,0 0 0,0 0 0,0 0 0,0-1 0,-1 1 0,6-11 0,-3 6 0,-1-1 0,-1 0 0,0 0 0,0 0 0,-1-1 0,0 1 0,3-22 0,-9 50 0,-1 5 0,0-1 0,1 0 0,2 1 0,0-1 0,4 30 0,-4-50-76,0 0 1,1 0-1,-1 0 0,0 0 0,1 0 1,-1 0-1,1 0 0,-1 0 0,1 0 1,-1 0-1,1 0 0,0 0 0,-1 0 1,1 0-1,0-1 0,0 1 1,-1 0-1,1 0 0,0-1 0,0 1 1,0-1-1,0 1 0,0-1 0,0 1 1,0-1-1,0 0 0,0 1 1,0-1-1,0 0 0,0 0 0,1 0 1,-1 0-1,0 0 0,0 0 0,0 0 1,0 0-1,0 0 0,0 0 0,0-1 1,0 1-1,0 0 0,0-1 1,0 1-1,0-1 0,0 1 0,1-2 1,4-1-1314,-1 0 1,0 0 0,0 0 0,0-1 0,0 0 0,7-8-1,10-14-14097</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23.170"/>
    </inkml:context>
    <inkml:brush xml:id="br0">
      <inkml:brushProperty name="width" value="0.025" units="cm"/>
      <inkml:brushProperty name="height" value="0.025" units="cm"/>
      <inkml:brushProperty name="color" value="#004F8B"/>
    </inkml:brush>
  </inkml:definitions>
  <inkml:trace contextRef="#ctx0" brushRef="#br0">11 88 19763,'0'0'5157,"-2"8"-3011,-1 12-1833,0-1 0,1 0 1,1 1-1,1-1 0,1 1 1,0-1-1,2 1 0,8 31 1,56 162 2154,-51-168-2343,-25-125-232,-18-17-170,13 50 253,-8-48-1,23 93 39,1 1-1,-1 0 0,1 0 0,-1 0 1,1 0-1,0 0 0,-1 0 0,1 0 1,0 0-1,0 0 0,0 1 1,0-1-1,0 1 0,-1 0 0,1-1 1,0 1-1,0 0 0,0 0 0,2 0 1,9-2 14,-1-1 2,1-2 0,-1 1 0,0-2 1,-1 0-1,1 0 0,-1-1 0,0 0 0,-1-1 1,0 0-1,13-13 0,-17 14-38,0 0 1,0 0 0,-1-1-1,0 1 1,0-1-1,-1 0 1,0 0 0,-1-1-1,1 1 1,-2-1-1,1 0 1,-1 0 0,0 0-1,-1 0 1,0-13-1,-7 26 4,-2 10 3,-3 41 42,3 0-1,2 0 0,2 1 1,5 79-1,0-62-23,4-47-17,-5-26 0,1 1 0,-1-1 0,0 0 0,1 1 0,-1-1 0,0 0 0,0 0 0,1 1 0,-1-1 0,0 0 0,1 0 0,-1 0 0,0 1 0,1-1 0,-1 0 0,1 0 0,-1 0 0,0 0 0,1 0 0,-1 0 0,1 0 0,-1 0 0,0 0 0,1 0 0,-1 0 0,0 0 0,1 0 0,-1 0 0,1 0 0,-1 0 0,0-1 0,1 1 0,0 0 0,1-2 0,0 0 0,0 0 0,0 0 0,0 0 0,0 0 0,-1 0 0,1 0 0,-1-1 0,1 1 0,-1 0 0,0-1 0,0 1 0,0-1 0,1-4 0,2-14 0,-1 1 0,-1-1 0,0 0 0,-2 0 0,-1 0 0,0 0 0,-2 1 0,0-1 0,-13-39 0,14 55 0,3 12 0,9 18 0,-4-19 0,-1-1 0,1 0 0,0-1 0,0 1 0,0-1 0,1 0 0,-1-1 0,1 0 0,0 0 0,0 0 0,0-1 0,1 0 0,-1 0 0,0-1 0,1 0 0,-1 0 0,1-1 0,0 0 0,-1 0 0,12-2 0,-10 1 0,0 0 0,0-1 0,0 0 0,0 0 0,0-1 0,-1 0 0,1-1 0,-1 0 0,0 0 0,0-1 0,0 0 0,0 0 0,-1-1 0,0 0 0,0 0 0,8-11 0,-13 16 0,-1 0 0,0 0 0,0-1 0,0 1 0,0-1 0,0 1 0,0-1 0,0 1 0,0-1 0,0 1 0,-1-1 0,1 0 0,-1 0 0,1 1 0,-1-1 0,0 0 0,0 0 0,1 1 0,-1-1 0,-1 0 0,1 0 0,0 1 0,0-1 0,-1 0 0,1 0 0,0 1 0,-1-1 0,0 0 0,1 1 0,-1-1 0,0 1 0,0-1 0,0 1 0,0-1 0,0 1 0,0-1 0,-1 1 0,1 0 0,0 0 0,-4-2 0,3 1 0,-1 1 0,0 0 0,1 1 0,-1-1 0,0 0 0,0 1 0,0-1 0,0 1 0,1 0 0,-1 0 0,0 0 0,0 0 0,0 1 0,0-1 0,0 1 0,1 0 0,-1 0 0,0 0 0,0 0 0,1 0 0,-1 0 0,1 1 0,-1-1 0,1 1 0,-3 2 0,0 2 0,-1 0 0,1 0 0,1 1 0,-1-1 0,1 1 0,0 0 0,1 1 0,0-1 0,0 1 0,0-1 0,1 1 0,0 0 0,1 0 0,0 0 0,0 0 0,0 0 0,1 0 0,2 16 0,-2-22 0,0 0 0,1 1 0,-1-1 0,1 0 0,0 0 0,0 1 0,-1-1 0,1 0 0,1 0 0,-1 0 0,0 0 0,0 0 0,1-1 0,-1 1 0,1 0 0,0 0 0,-1-1 0,1 1 0,4 1 0,-1 0 0,0 0 0,1-1 0,-1 1 0,1-1 0,-1-1 0,1 1 0,10 1 0,1-2 0,1 0 0,-1-1 0,0 0 0,29-6 0,-36 4-490,-1 0 0,0-1 1,0 0-1,0 0 0,14-8 0,-16 6-336,1 0 0,-1 0-1,0 0 1,0-1 0,-1 0-1,0 0 1,0-1-1,0 0 1,-1 0 0,0 0-1,0-1 1,-1 0 0,0 0-1,0 0 1,-1 0 0,5-16-1,-1-18-5632</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23.510"/>
    </inkml:context>
    <inkml:brush xml:id="br0">
      <inkml:brushProperty name="width" value="0.025" units="cm"/>
      <inkml:brushProperty name="height" value="0.025" units="cm"/>
      <inkml:brushProperty name="color" value="#004F8B"/>
    </inkml:brush>
  </inkml:definitions>
  <inkml:trace contextRef="#ctx0" brushRef="#br0">172 1 14894,'0'0'8098,"-11"6"-5311,-1 2-2206,0 0-1,0 2 1,1-1-1,0 2 1,1-1-1,0 1 1,1 1-1,0 0 1,1 0 0,0 1-1,-11 25 1,13-25-579,1 1 1,1 0-1,0 0 0,0 0 1,2 1-1,0-1 1,0 1-1,1-1 0,1 1 1,2 19-1,-1-29-2,0 0 0,0 0 0,0 0 0,0 0 0,1 0-1,0 0 1,0-1 0,0 1 0,1-1 0,0 1 0,-1-1-1,1 0 1,1 0 0,-1 0 0,1 0 0,-1-1 0,1 0-1,0 1 1,0-1 0,1 0 0,-1-1 0,0 1 0,1-1-1,0 0 1,-1 0 0,1-1 0,0 1 0,0-1 0,0 0 0,0 0-1,0-1 1,7 1 0,1-1-163,0 0 0,0 0-1,0-1 1,0-1 0,0 0 0,-1-1-1,1 0 1,23-10 0,-22 6-643,-1 0 0,1 0 0,-1-2 0,15-12 0,4-7-8237</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24.455"/>
    </inkml:context>
    <inkml:brush xml:id="br0">
      <inkml:brushProperty name="width" value="0.025" units="cm"/>
      <inkml:brushProperty name="height" value="0.025" units="cm"/>
      <inkml:brushProperty name="color" value="#004F8B"/>
    </inkml:brush>
  </inkml:definitions>
  <inkml:trace contextRef="#ctx0" brushRef="#br0">125 470 16335,'0'0'3027,"-2"-9"176,-9-31-133,10 39-2943,1 0 0,-1 0 0,1-1 0,-1 1 0,0 0 0,1 0 0,-1 0 0,0-1 0,0 1 0,0 0 1,0 0-1,0 1 0,0-1 0,0 0 0,0 0 0,0 0 0,0 1 0,0-1 0,-1 0 0,1 1 0,0-1 0,0 1 0,-1-1 0,1 1 0,0 0 0,-1 0 0,1 0 0,0-1 0,-1 1 1,1 0-1,0 1 0,-1-1 0,1 0 0,-1 0 0,1 1 0,0-1 0,0 0 0,-3 2 0,1-1-50,-1 1 0,0 0-1,0 0 1,1 0 0,-1 1 0,1-1-1,0 1 1,0 0 0,-5 5 0,-13 28 93,20-34-154,0-1-1,1 1 1,-1 0 0,0-1 0,1 1-1,-1 0 1,1 0 0,-1-1 0,1 1 0,0 0-1,0 0 1,-1 0 0,1 0 0,1-1-1,-1 1 1,0 0 0,0 0 0,2 3-1,-1-5 17,1 1 0,0-1 0,0 0-1,-1 0 1,1 0 0,0 0 0,0 0-1,-1 0 1,1 0 0,0 0 0,0-1-1,-1 1 1,1-1 0,0 1 0,-1-1-1,1 0 1,-1 1 0,3-3 0,6-3 4,0-1 0,0 0 0,-1-1-1,0 0 1,0 0 0,12-15 0,44-64 48,-59 78-83,15-20-1,-1 0 0,-1-2 0,-2 0 0,-1-1 0,13-36 0,-40 108 0,-8 54 0,17-79 0,0 0 0,1 0 0,0 0 0,2 0 0,0 0 0,0 0 0,1 0 0,5 16 0,-6-28 0,0 0 0,0 0 0,1 0 0,0 0 0,-1 0 0,1 0 0,0 0 0,0-1 0,0 1 0,1-1 0,-1 1 0,1-1 0,-1 0 0,1 0 0,0 0 0,0 0 0,0-1 0,0 1 0,0-1 0,0 1 0,0-1 0,0 0 0,1-1 0,-1 1 0,0 0 0,1-1 0,-1 0 0,0 0 0,1 0 0,-1 0 0,5-1 0,-1 0 0,1 0 0,-1-1 0,0 0 0,0 0 0,0-1 0,0 0 0,-1 0 0,1-1 0,-1 1 0,1-1 0,-1-1 0,0 1 0,6-8 0,-5 4 0,0 0 0,-1-1 0,0 0 0,-1 0 0,0 0 0,-1-1 0,1 0 0,4-19 0,-7 21 0,0 1 0,-1 0 0,1 0 0,-2-1 0,1 1 0,-1-1 0,0 1 0,-1-1 0,1 1 0,-2 0 0,1-1 0,-1 1 0,-4-10 0,6 15 0,-1 0 0,1 1 0,-1-1 0,0 1 0,0 0 0,0-1 0,0 1 0,0 0 0,0-1 0,0 1 0,0 0 0,0 0 0,-1 0 0,1 0 0,0 0 0,-1 0 0,1 0 0,-1 1 0,1-1 0,-1 0 0,1 1 0,-1-1 0,1 1 0,-1 0 0,0-1 0,1 1 0,-1 0 0,0 0 0,1 0 0,-1 0 0,0 0 0,1 1 0,-1-1 0,1 0 0,-1 1 0,0-1 0,1 1 0,-1 0 0,-1 0 0,-2 2 0,0 0 0,1 0 0,-1 0 0,1 0 0,0 1 0,0 0 0,0 0 0,0 0 0,1 0 0,-4 6 0,2-3 0,1 0 0,0 0 0,0 0 0,1 1 0,0-1 0,1 1 0,0 0 0,0-1 0,0 1 0,1 0 0,0 0 0,1 1 0,0 14 0,1-21 0,0 0 0,0 0 0,0 0 0,1 0 0,-1-1 0,0 1 0,1 0 0,-1-1 0,1 1 0,0-1 0,-1 1 0,1-1 0,0 0 0,0 0 0,0 0 0,0 0 0,0 0 0,0 0 0,0-1 0,0 1 0,0 0 0,0-1 0,1 0 0,-1 0 0,0 1 0,0-1 0,4-1 0,70-1 0,-67 1 0,232-26 0,-240 27 0,1-1 0,-1 1 0,1-1 0,-1 1 0,1-1 0,-1 0 0,1 0 0,-1 0 0,0 0 0,0 0 0,0 0 0,1 0 0,-1 0 0,0 0 0,0 0 0,0-1 0,-1 1 0,1 0 0,0-1 0,0 1 0,-1 0 0,1-1 0,-1 1 0,1-1 0,-1 1 0,1-1 0,-1 0 0,0 1 0,0-1 0,0 1 0,0-1 0,0 1 0,0-1 0,-1-2 0,-9-72 0,5 49 0,-5-104 0,10 130 0,0 0 0,0 0 0,1 0 0,-1 0 0,0 0 0,1 0 0,-1 0 0,1 0 0,-1 0 0,1 1 0,0-1 0,-1 0 0,1 0 0,0 1 0,0-1 0,-1 0 0,1 1 0,0-1 0,0 1 0,0-1 0,0 1 0,0-1 0,-1 1 0,1 0 0,0 0 0,0-1 0,0 1 0,0 0 0,0 0 0,0 0 0,2 0 0,42-1 0,-28 1 0,44-6-1784,-20-3-3633,16-12-7401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16.756"/>
    </inkml:context>
    <inkml:brush xml:id="br0">
      <inkml:brushProperty name="width" value="0.025" units="cm"/>
      <inkml:brushProperty name="height" value="0.025" units="cm"/>
    </inkml:brush>
  </inkml:definitions>
  <inkml:trace contextRef="#ctx0" brushRef="#br0">265 2 16624,'0'0'2098,"-13"-1"42,0 1-1681,1 0 0,-1 0-1,0 1 1,1 1-1,0 0 1,-1 1-1,1 0 1,0 1 0,-20 9-1,28-11-307,-60 36 1066,61-37-1143,0 1-1,0 0 0,0 0 0,1 0 1,-1 1-1,1-1 0,0 1 0,-1-1 1,1 1-1,0 0 0,0 0 0,1 0 1,-1 0-1,1 0 0,-1 0 0,1 0 1,0 1-1,0 2 0,1-5-72,0-1 1,1 1-1,-1 0 0,0-1 1,1 1-1,-1-1 0,1 1 1,-1-1-1,1 1 0,-1-1 0,1 1 1,-1-1-1,1 0 0,0 1 1,-1-1-1,1 0 0,0 1 1,-1-1-1,1 0 0,0 0 1,-1 0-1,1 0 0,0 0 0,-1 0 1,1 0-1,1 0 0,26 2 92,-20-1-55,11 1-35,0 0 1,-1 2 0,0 0 0,0 1 0,24 10-1,-37-13-6,-1-1-1,0 1 0,0 0 1,0 1-1,0-1 0,0 0 1,-1 1-1,1 0 0,-1 0 1,0 0-1,0 0 0,0 1 1,0-1-1,0 1 0,-1 0 1,1 0-1,-1 0 0,0 0 1,0 0-1,-1 0 0,1 1 0,-1-1 1,0 0-1,0 1 0,-1-1 1,1 1-1,-1 6 0,-1-7 121,0 0 0,0 0 0,-1 0 0,0 0 0,0 0 0,0 0-1,0 0 1,0-1 0,-1 1 0,0-1 0,1 1 0,-1-1 0,0 0-1,-1 0 1,1-1 0,-1 1 0,1-1 0,-6 4 0,-9 4 509,-1 0 1,-26 9-1,34-14-741,0-1-1,-1 0 1,0-1 0,1 0-1,-1-1 1,0-1-1,-18 1 1,29-2-32,1 0 1,-1 0 0,1 0-1,-1-1 1,1 1-1,-1 0 1,0 0 0,1 0-1,-1-1 1,1 1-1,-1 0 1,1-1 0,-1 1-1,1 0 1,0-1-1,-1 1 1,1-1 0,-1 1-1,1-1 1,0 1-1,-1-1 1,1 1 0,0-1-1,0 1 1,-1-1-1,1 1 1,0-1 0,0 1-1,0-1 1,0 1-1,-1-1 1,1 0 0,0 1-1,0-2 1,4-24-6587,9-1-484</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25.673"/>
    </inkml:context>
    <inkml:brush xml:id="br0">
      <inkml:brushProperty name="width" value="0.025" units="cm"/>
      <inkml:brushProperty name="height" value="0.025" units="cm"/>
      <inkml:brushProperty name="color" value="#004F8B"/>
    </inkml:brush>
  </inkml:definitions>
  <inkml:trace contextRef="#ctx0" brushRef="#br0">51 276 15599,'-3'11'2637,"-12"56"-1365,6-32-927,1 1 0,2-1 0,1 1 0,2 0 0,1 42 0,2-76-346,0 0 0,0 0 0,0 1 0,1-1 0,-1 0 0,1 0 0,-1 0 0,1 1 0,0-1 0,0 0 0,0 0 0,0 0 0,0 0 0,0-1 0,1 1 0,-1 0 0,1 0 0,-1-1 0,4 3 0,-4-3 63,1 0-1,0-1 1,-1 1 0,1-1 0,0 0-1,0 1 1,-1-1 0,1 0 0,0 0-1,0 0 1,-1 0 0,1 0-1,0-1 1,0 1 0,-1-1 0,1 1-1,0-1 1,-1 1 0,3-2 0,4-3 296,1 0 1,-1 0-1,-1 0 1,1-1 0,-1-1-1,0 1 1,10-13 0,2-5-131,0-1 1,-2-1-1,-1 0 1,0-1 0,-3-1-1,0-1 1,-2 1-1,0-2 1,-3 0-1,8-39 1,-21 102 730,1-10-824,0 0 0,2 0-1,1 0 1,1 0 0,4 38-1,-3-57-138,0 1 0,0 0 0,1-1-1,-1 1 1,1-1 0,0 1 0,0-1-1,1 0 1,-1 0 0,1 0 0,0 0-1,0-1 1,0 1 0,6 5 0,-4-7 31,-1 1 0,1-1 1,-1 0-1,1 0 0,0 0 0,0-1 1,0 1-1,0-1 0,0-1 0,0 1 1,0-1-1,0 1 0,0-2 1,0 1-1,0 0 0,10-3 0,-6 0 53,0 1 0,0-1 0,-1-1-1,1 0 1,-1 0 0,0-1 0,0 0-1,-1 0 1,1-1 0,-1 0 0,0 0 0,-1-1-1,1 0 1,-1 0 0,-1 0 0,6-10-1,2-3 99,-1 0 0,-1-1 0,-1-1 0,0 0 0,6-28 0,-9 26-178,-2-1 0,-1 1 0,-1-1 0,-1-1 0,-1 1 0,-4-48 0,2 69 2,1 1 1,-1 0-1,0-1 1,0 1-1,0 0 0,0 0 1,-1 0-1,1 0 1,-1 0-1,0 0 0,1 0 1,-1 0-1,-1 1 0,1-1 1,0 1-1,-1-1 1,1 1-1,-1 0 0,0 0 1,1 0-1,-1 0 1,0 1-1,-4-2 0,5 2-10,0 0 0,-1 1-1,1 0 1,0-1-1,-1 1 1,1 0-1,0 0 1,-1 0-1,1 0 1,0 1 0,0-1-1,-1 1 1,1-1-1,0 1 1,0 0-1,0 0 1,-1 0-1,1 0 1,0 0 0,0 1-1,1-1 1,-1 0-1,0 1 1,0-1-1,1 1 1,-1 0 0,1 0-1,-1-1 1,1 1-1,0 0 1,0 0-1,0 0 1,-2 5-1,1-2-422,0 1 0,0 0-1,0 0 1,0 0-1,1 0 1,0 8 0,1 19-5689,3-16-494</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26.016"/>
    </inkml:context>
    <inkml:brush xml:id="br0">
      <inkml:brushProperty name="width" value="0.025" units="cm"/>
      <inkml:brushProperty name="height" value="0.025" units="cm"/>
      <inkml:brushProperty name="color" value="#004F8B"/>
    </inkml:brush>
  </inkml:definitions>
  <inkml:trace contextRef="#ctx0" brushRef="#br0">112 80 17489,'0'0'2455,"-8"10"-287,2-3-1898,-55 77 3483,56-77-3440,1 1 1,-1 1-1,1-1 1,1 1 0,-1-1-1,1 1 1,1 0-1,0 1 1,-2 17-1,4-27-310,0 0 1,0 1-1,0-1 0,0 1 0,0-1 0,0 0 0,0 1 0,0-1 0,0 1 0,0-1 0,0 1 0,0-1 1,1 0-1,-1 1 0,0-1 0,0 0 0,0 1 0,1-1 0,-1 0 0,0 1 0,0-1 0,1 0 0,-1 1 1,0-1-1,1 0 0,-1 0 0,0 1 0,1-1 0,-1 0 0,1 0 0,-1 0 0,0 1 0,1-1 0,-1 0 1,1 0-1,-1 0 0,0 0 0,1 0 0,0 0 0,21-7 175,17-19 172,-23 7-200,0-1 1,-1 0-1,0-1 1,-2 0-1,-1-1 1,0-1-1,-2 0 1,-1-1 0,13-46-1,-29 108-45,3 0 0,0 67 0,4-103-199,-1 0 0,1 0 1,0 0-1,0 0 0,1 0 0,-1 0 1,0 0-1,1 0 0,-1 0 0,1 0 1,0 0-1,-1 0 0,1 0 0,0-1 1,0 1-1,0 0 0,0 0 0,1-1 0,-1 1 1,2 1-1,-1-2-94,-1 0 1,1-1-1,-1 1 0,1-1 1,0 1-1,-1-1 0,1 0 1,-1 0-1,1 0 0,0 0 1,-1 0-1,1 0 0,0 0 1,-1 0-1,1-1 1,0 1-1,-1-1 0,1 1 1,1-2-1,6-1-1003,-1-2 1,0 1-1,0-1 1,-1-1-1,1 1 1,-1-1-1,8-9 1,21-25-6914</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26.483"/>
    </inkml:context>
    <inkml:brush xml:id="br0">
      <inkml:brushProperty name="width" value="0.025" units="cm"/>
      <inkml:brushProperty name="height" value="0.025" units="cm"/>
      <inkml:brushProperty name="color" value="#004F8B"/>
    </inkml:brush>
  </inkml:definitions>
  <inkml:trace contextRef="#ctx0" brushRef="#br0">174 129 15855,'-10'12'4030,"8"-9"-3847,-93 118 5847,86-108-5524,0 0 1,1 1 0,1 0 0,0 0-1,1 1 1,0 0 0,2 0 0,-6 26-1,10-41-506,0 1-1,-1 0 1,1-1-1,0 1 0,0 0 1,0-1-1,0 1 0,0 0 1,0-1-1,0 1 1,0 0-1,0-1 0,1 1 1,-1 0-1,0-1 1,0 1-1,1-1 0,-1 1 1,0 0-1,1-1 1,-1 1-1,0-1 0,1 1 1,-1-1-1,1 1 1,-1-1-1,1 1 0,-1-1 1,2 1-1,18-4-123,-14 0 101,0-1-1,0 1 1,-1-1-1,1 0 1,6-7-1,2-4-190,-1-1-1,-1 0 1,-1-1-1,0 0 1,-1-1-1,-1-1 1,0 1-1,-2-1 1,0 0-1,5-23 1,-8 21 447,0-1 0,-2 0 0,0 0 0,-2 0 0,-3-34 0,4 55-199,-1 0-1,0 0 0,0-1 1,0 1-1,-1 0 0,1 0 1,0 0-1,0 0 0,-1 0 1,1 0-1,0 0 0,-1 0 1,1 0-1,-1 0 0,1 0 1,-1 0-1,0 0 0,1 0 1,-1 0-1,-1-1 0,1 2-19,0 0-1,1 0 1,-1 0 0,0 1-1,1-1 1,-1 0-1,0 0 1,1 1 0,-1-1-1,1 0 1,-1 1 0,0-1-1,1 0 1,-1 1-1,1-1 1,-1 1 0,1-1-1,-1 1 1,1-1-1,0 1 1,-1 0 0,1-1-1,-1 2 1,-21 44 70,15-25-74,2-7 39,1-1 0,0 1 1,0 1-1,2-1 0,-1 0 1,2 1-1,0-1 0,2 23 1,-1-35-48,1-1 0,-1 0 0,1 0 0,0 0 1,-1 0-1,1 0 0,0-1 0,0 1 0,0 0 1,0 0-1,0 0 0,0-1 0,0 1 0,0 0 1,0-1-1,0 1 0,0-1 0,0 1 0,0-1 1,0 0-1,0 1 0,1-1 0,-1 0 0,0 0 1,2 0-1,37 2-80,-32-2 24,23-1-351,32 1-2638,-59 1 2803,0-1 0,0 1 0,1 0-1,-1 0 1,0 0 0,0 0-1,0 1 1,0-1 0,0 1-1,0 0 1,4 4 0,-6-4 322,-1 0 0,1 0 0,0 0 0,-1 0 0,0 1 1,1-1-1,-1 0 0,0 1 0,0-1 0,-1 1 0,1-1 1,0 1-1,-1-1 0,0 1 0,1 0 0,-1-1 0,0 1 1,0 0-1,-1-1 0,1 1 0,0-1 0,-1 1 0,0-1 1,0 1-1,-1 3 0,-2 7 804,-1-1 0,-1 1 0,-9 14 0,10-17-463,2-5-134,1-1 1,-1 1 0,0-1-1,0 1 1,0-1-1,-8 7 1,11-11-297,0 0 1,0 0-1,0 0 1,-1 0-1,1 0 1,0 0-1,0 0 1,-1 0-1,1 0 1,0 0-1,0 0 0,0 0 1,-1 0-1,1 0 1,0 0-1,0 0 1,0 0-1,-1 0 1,1-1-1,0 1 1,0 0-1,0 0 1,0 0-1,-1 0 0,1 0 1,0 0-1,0-1 1,0 1-1,0 0 1,0 0-1,-1 0 1,1 0-1,0-1 1,0 1-1,0 0 1,0 0-1,0 0 0,0-1 1,0 1-1,0 0 1,0 0-1,0 0 1,0-1-1,0 1 1,0 0-1,0 0 1,0 0-1,0-1 1,0 1-1,0 0 0,0 0 1,0 0-1,0-1 1,0 1-1,0 0 1,0 0-1,0 0 1,1-1-1,-1 1 1,0 0-1,0 0 1,0 0-1,2-16-1316,23-43-8863,-9 24 519</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26.846"/>
    </inkml:context>
    <inkml:brush xml:id="br0">
      <inkml:brushProperty name="width" value="0.025" units="cm"/>
      <inkml:brushProperty name="height" value="0.025" units="cm"/>
      <inkml:brushProperty name="color" value="#004F8B"/>
    </inkml:brush>
  </inkml:definitions>
  <inkml:trace contextRef="#ctx0" brushRef="#br0">73 0 9161,'0'0'17793,"-10"7"-16747,7-4-955,-38 33 791,39-34-861,0 1 0,0-1 0,1 1 1,-1 0-1,0-1 0,1 1 1,0 0-1,0 0 0,0 0 1,0 0-1,0 0 0,1 0 0,-1 0 1,1 0-1,0 0 0,0 0 1,0 0-1,0 0 0,1 6 0,0-8-33,0 0 0,0 1 0,-1-1 0,1 0 0,0 1 0,1-1 0,-1 0 0,0 0 0,0 0-1,0 0 1,1 0 0,-1 0 0,1 0 0,-1-1 0,0 1 0,1 0 0,-1-1 0,1 1 0,0-1-1,-1 0 1,3 1 0,42 5-1349,-32-4 335,0-1 93,37 9-149,-50-10 1167,0 0-1,0 1 0,-1-1 0,1 0 1,0 1-1,-1-1 0,1 0 1,0 1-1,-1-1 0,1 1 0,-1 0 1,1-1-1,0 1 0,-1-1 1,0 1-1,1 0 0,-1-1 1,1 1-1,-1 0 0,0-1 0,1 1 1,-1 0-1,0 0 0,0 0 1,0-1-1,1 1 0,-1 0 0,0 0 1,0-1-1,0 1 0,0 0 1,-1 0-1,1 0 0,0-1 1,0 1-1,0 0 0,0 0 0,-1-1 1,1 1-1,0 0 0,-1 0 1,1-1-1,-1 1 0,1 0 0,-1-1 1,1 1-1,-1-1 0,1 1 1,-1-1-1,0 1 0,1-1 1,-1 1-1,0-1 0,0 1 0,-11 13 323,-1-1 1,0-1-1,-1 0 0,-1-1 0,1 0 0,-2-1 0,-25 12 0,43-44-4203,12-10-1339,6-8-1517</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27.484"/>
    </inkml:context>
    <inkml:brush xml:id="br0">
      <inkml:brushProperty name="width" value="0.025" units="cm"/>
      <inkml:brushProperty name="height" value="0.025" units="cm"/>
      <inkml:brushProperty name="color" value="#004F8B"/>
    </inkml:brush>
  </inkml:definitions>
  <inkml:trace contextRef="#ctx0" brushRef="#br0">55 1 18962,'0'0'5312,"-1"10"-3700,-3 60 322,7 79 1,0-115-1333,1-1 1,2 1-1,2-1 1,19 57-1,-6-44-602,-143-252 0,122 206 0,0-1 0,1 1 0,-1-1 0,0 1 0,0-1 0,0 1 0,1 0 0,-1-1 0,0 1 0,0 0 0,1-1 0,-1 1 0,0-1 0,1 1 0,-1 0 0,1 0 0,-1-1 0,0 1 0,1 0 0,-1 0 0,1-1 0,-1 1 0,0 0 0,1 0 0,-1 0 0,1 0 0,-1 0 0,1 0 0,-1 0 0,1 0 0,-1 0 0,1 0 0,-1 0 0,1 0 0,-1 0 0,0 0 0,1 0 0,0 1 0,28-2 0,-24 2 0,6-1 0,11 1 0,-1-1 0,1-1 0,-1-1 0,29-6 0,-44 6 0,-1 1 0,1-1 0,-1 0 0,1 0 0,-1-1 0,0 0 0,0 0 0,0 0 0,0 0 0,-1-1 0,1 0 0,-1 0 0,0 0 0,0-1 0,-1 1 0,1-1 0,-1 0 0,0 0 0,0 0 0,0 0 0,2-7 0,-14 96 0,8-78 0,0-1 0,0 1 0,1 0 0,0 0 0,0 0 0,0 0 0,1 0 0,1 7 0,-1-12 0,-1 0 0,1 0 0,-1 0 0,1 0 0,-1 0 0,1 0 0,0 0 0,-1-1 0,1 1 0,0 0 0,0 0 0,0-1 0,-1 1 0,1 0 0,0-1 0,0 1 0,0-1 0,0 1 0,2 0 0,-1-1 0,1 1 0,-1-1 0,1 0 0,-1 0 0,1 0 0,-1 0 0,1 0 0,0-1 0,-1 1 0,1-1 0,3-1 0,11-6 0,0 0 0,-1-2 0,-1 0 0,1-1 0,-1 0 0,-1-1 0,19-20 0,8-5 0,-20 17 0,30-23 0,-48 40 0,1 1 0,-1-1 0,1 1 0,0 0 0,0 0 0,-1 0 0,1 1 0,0-1 0,1 1 0,-1 0 0,6 0 0,-9 1 0,0 0 0,0 0 0,0 0 0,0 1 0,-1-1 0,1 1 0,0-1 0,0 0 0,-1 1 0,1-1 0,0 1 0,0 0 0,-1-1 0,1 1 0,-1-1 0,1 1 0,-1 0 0,1 0 0,-1-1 0,1 1 0,-1 0 0,0 0 0,1 0 0,-1-1 0,1 2 0,7 31 0,0-5 0,-6-26-7,-1 0 1,1-1-1,0 1 1,-1-1-1,1 1 0,0-1 1,0 0-1,0 0 0,0 0 1,0 0-1,0 0 1,0 0-1,1 0 0,-1-1 1,0 1-1,0-1 0,1 0 1,-1 0-1,0 1 1,0-1-1,1-1 0,-1 1 1,0 0-1,1-1 0,-1 1 1,0-1-1,0 1 1,0-1-1,3-1 0,9-3-304,-1-1 1,1 0-1,14-10 0,-25 14 141,64-38-8494,-33 19 2060</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27.873"/>
    </inkml:context>
    <inkml:brush xml:id="br0">
      <inkml:brushProperty name="width" value="0.025" units="cm"/>
      <inkml:brushProperty name="height" value="0.025" units="cm"/>
      <inkml:brushProperty name="color" value="#004F8B"/>
    </inkml:brush>
  </inkml:definitions>
  <inkml:trace contextRef="#ctx0" brushRef="#br0">133 0 12460,'0'0'6491,"-12"2"-2546,8-2-3668,-56 8 3985,56-7-3985,1 0 1,-1 0-1,1 0 0,0 0 0,-1 0 1,1 1-1,0-1 0,0 1 0,0 0 0,0 0 1,0 0-1,1 0 0,-1 0 0,0 1 1,1-1-1,0 1 0,-4 5 0,6-8-279,1 1 0,-1 0 0,1-1 0,-1 1 0,0 0-1,1-1 1,-1 1 0,1-1 0,-1 1 0,1-1 0,0 1-1,-1-1 1,1 1 0,-1-1 0,1 1 0,0-1 0,-1 0-1,1 0 1,0 1 0,0-1 0,-1 0 0,1 0 0,0 0-1,0 0 1,-1 1 0,1-1 0,0 0 0,0 0-1,-1-1 1,1 1 0,0 0 0,0 0 0,0-1 0,41 2-565,-34-1 161,124-5-5738,-131 5 6161,-1 0 0,1 0 1,-1 0-1,1 0 1,0 0-1,-1 0 1,1 0-1,-1 0 0,1 0 1,0 1-1,-1-1 1,1 0-1,-1 0 1,1 1-1,-1-1 0,1 0 1,-1 1-1,1-1 1,-1 0-1,1 1 1,-1-1-1,1 1 0,-1-1 1,0 1-1,1-1 1,-1 1-1,0-1 1,1 1-1,-1-1 0,0 1 1,1 1-1,-4 22 2058,0-19-1620,1 1 1,0-1-1,-1 1 0,0-1 0,0 0 0,-6 7 0,2-6-340,1 0-1,-1-1 0,-1 1 0,1-1 1,-1 0-1,1-1 0,-1 0 0,-1 0 1,1-1-1,0 0 0,-1 0 0,0-1 1,0 0-1,-13 0 0,22-2-173,-1 0-1,1 0 1,0 0-1,-1 0 1,1 0-1,0 0 1,-1 0-1,1 0 1,0 0 0,-1 0-1,1 0 1,0-1-1,0 1 1,-1 0-1,1 0 1,0 0-1,0-1 1,-1 1 0,1 0-1,0 0 1,0-1-1,0 1 1,-1 0-1,1 0 1,0-1-1,0 1 1,0 0 0,0-1-1,0 1 1,0 0-1,-1 0 1,1-1-1,0 1 1,0 0-1,0-1 1,0 1 0,0 0-1,0-1 1,0 1-1,0 0 1,0-1-1,1 1 1,-1 0-1,0-1 1,0-2-1232,0-16-8164</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28.494"/>
    </inkml:context>
    <inkml:brush xml:id="br0">
      <inkml:brushProperty name="width" value="0.025" units="cm"/>
      <inkml:brushProperty name="height" value="0.025" units="cm"/>
      <inkml:brushProperty name="color" value="#004F8B"/>
    </inkml:brush>
  </inkml:definitions>
  <inkml:trace contextRef="#ctx0" brushRef="#br0">82 0 17553,'0'0'6470,"2"9"-5205,38 215 3433,31 150-1960,-69-359-2694,3 10-36,-4-22-14,-2-15 3,-1-1 3,-1-1 0,0 1 0,-1-1 0,0 1 0,-1 0 0,-1 1 0,-9-17 0,-58-83 0,64 99 0,-24-29 0,-11-20 0,45 61 0,0 1 0,-1-1 0,1 1 0,1-1 0,-1 1 0,0-1 0,0 1 0,0-1 0,0 1 0,0 0 0,0 0 0,0 0 0,1 0 0,-1 0 0,0 0 0,0 0 0,0 0 0,0 0 0,0 0 0,1 0 0,0 1 0,61 7-1600,-34-4-535,-1 0-1,1-2 0,-1-1 1,1-2-1,36-4 0,-25-6-3597</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28.821"/>
    </inkml:context>
    <inkml:brush xml:id="br0">
      <inkml:brushProperty name="width" value="0.025" units="cm"/>
      <inkml:brushProperty name="height" value="0.025" units="cm"/>
      <inkml:brushProperty name="color" value="#004F8B"/>
    </inkml:brush>
  </inkml:definitions>
  <inkml:trace contextRef="#ctx0" brushRef="#br0">119 67 8360,'0'0'12033,"-8"-4"-9380,6 3-2505,0 0-1,-1 0 1,1 0 0,0 0 0,-1 1 0,1-1-1,0 1 1,-1-1 0,1 1 0,-1 0 0,1 0-1,0 0 1,-1 0 0,1 0 0,-5 2 0,4-1 8,0 1 1,0 0 0,0 0 0,0 0-1,1 1 1,-1-1 0,1 1-1,-1-1 1,1 1 0,0 0 0,0 0-1,0 0 1,-2 6 0,-1-2 112,1 1 1,0-1 0,1 1-1,-1 0 1,2 0-1,-1 0 1,1 0-1,0 1 1,1-1 0,0 1-1,0 11 1,1-19-245,1-1-1,-1 1 1,0 0-1,1 0 1,-1-1 0,1 1-1,-1 0 1,0 0 0,1-1-1,0 1 1,-1 0 0,1-1-1,-1 1 1,1-1 0,0 1-1,0-1 1,-1 1 0,1-1-1,0 1 1,0-1 0,-1 0-1,1 0 1,0 1 0,0-1-1,0 0 1,0 0 0,-1 0-1,1 0 1,0 0 0,0 0-1,0 0 1,0 0-1,0 0 1,-1 0 0,1 0-1,0-1 1,0 1 0,0 0-1,0 0 1,-1-1 0,1 1-1,0-1 1,-1 1 0,2-2-1,37-19 538,-23 3-666,-1 0 1,-1-1-1,-1-1 1,0 0 0,-2-1-1,0 0 1,12-35-1,-25 106 0,0-33 100,1 0 1,1 0 0,4 30 0,-4-46-44,0 0-1,0 0 1,0 0 0,0 0-1,1 0 1,-1 0 0,1 0-1,-1 0 1,1 0 0,-1 0-1,1 0 1,-1 0 0,1 0 0,0 0-1,-1-1 1,1 1 0,0 0-1,0 0 1,0-1 0,-1 1-1,1 0 1,0-1 0,0 1-1,0-1 1,0 1 0,0-1 0,0 0-1,0 1 1,1-1 0,-1 0-1,0 0 1,0 0 0,0 0-1,0 0 1,0 0 0,0 0-1,2 0 1,-1-1-204,0 1 0,1-1 0,-1 0 0,0 1 0,0-1 0,0 0 0,0-1 0,0 1 0,0 0 0,0-1 0,0 1 0,0-1 0,0 1 0,-1-1 0,1 0 0,1-2 0,23-55-7852,-14 20 1595</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29.273"/>
    </inkml:context>
    <inkml:brush xml:id="br0">
      <inkml:brushProperty name="width" value="0.025" units="cm"/>
      <inkml:brushProperty name="height" value="0.025" units="cm"/>
      <inkml:brushProperty name="color" value="#004F8B"/>
    </inkml:brush>
  </inkml:definitions>
  <inkml:trace contextRef="#ctx0" brushRef="#br0">1 1 10314,'0'0'10709,"0"8"-8499,1 62-462,-3-21 199,3 0-1,3 0 1,14 79-1,-18-127-1946,0 0 0,0-1 0,0 1 0,0 0 0,0-1 0,1 1 0,-1 0 0,0-1 0,0 1 0,1 0 0,-1-1 0,0 1 0,1-1 0,-1 1 0,1 0 0,-1-1 0,1 1 0,-1-1 0,1 1 0,-1-1 0,1 0 0,-1 1 0,1-1 0,0 1 0,-1-1 0,1 0 0,-1 0 0,1 1 0,0-1 0,-1 0 0,2 0 0,0 0 0,-1-1 0,1 1 0,-1-1 0,1 1 0,-1-1 0,0 0 0,1 0 0,-1 1 0,0-1 0,0 0 0,1 0 0,-1 0 0,1-2 0,33-45 0,-33 44 0,16-27 0,-1-1 0,-2-1 0,-1 0 0,-1-1 0,-2-1 0,10-57 0,-33 122-6012,-3 29-2267,8 16-3345,4-25 7163,2-9 5645,1 1 6558,0-41-7568,0 0 0,0 0-1,0-1 1,0 1 0,0 0 0,0 0-1,0 0 1,0 0 0,0 0-1,1 0 1,-1 0 0,0 0-1,1 0 1,-1-1 0,0 1 0,1 0-1,-1 0 1,1 0 0,0-1-1,-1 1 1,1 0 0,-1 0-1,1-1 1,0 1 0,0-1 0,-1 1-1,1-1 1,0 1 0,0-1-1,0 1 1,-1-1 0,1 0-1,0 1 1,0-1 0,0 0 0,0 0-1,0 0 1,0 1 0,0-1-1,0 0 1,0 0 0,1-1-1,0 1-103,0-1 0,0 1 0,1-1 0,-1 0 0,0 0 0,0 0 0,0 0 0,0 0 0,-1 0 0,1-1 0,0 1 0,0-1 0,-1 1 0,1-1 0,-1 0 0,3-2 0,7-19-2584,0-5-3577</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29.601"/>
    </inkml:context>
    <inkml:brush xml:id="br0">
      <inkml:brushProperty name="width" value="0.025" units="cm"/>
      <inkml:brushProperty name="height" value="0.025" units="cm"/>
      <inkml:brushProperty name="color" value="#004F8B"/>
    </inkml:brush>
  </inkml:definitions>
  <inkml:trace contextRef="#ctx0" brushRef="#br0">19 0 18449,'0'0'3364,"-18"77"-994,17-38-544,1 3 352,0 1-769,4 2-352,8-1-641,4 0-287,-1-3-65,-1-5-193,-2-7-1088,-4-5-608,-3-9-225,-5-7-993,-16-16-12684</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17.489"/>
    </inkml:context>
    <inkml:brush xml:id="br0">
      <inkml:brushProperty name="width" value="0.025" units="cm"/>
      <inkml:brushProperty name="height" value="0.025" units="cm"/>
    </inkml:brush>
  </inkml:definitions>
  <inkml:trace contextRef="#ctx0" brushRef="#br0">31 336 13036,'0'0'5632,"9"0"-3149,78-3 4595,-84 2-6981,0 1 0,0-1 0,-1 0 0,1 0-1,0-1 1,0 1 0,-1-1 0,1 1 0,-1-1 0,0 0-1,1 0 1,-1 0 0,0 0 0,0 0 0,0-1-1,0 1 1,-1 0 0,1-1 0,-1 0 0,1 1-1,1-6 1,-1 5-22,-1-1 0,1 1 0,-1 0 0,0-1 0,0 1 0,0-1 0,0 1 1,-1-1-1,1 1 0,-1-1 0,0 0 0,0 1 0,0-1 0,-1 1 0,1-1 0,-1 0 0,0 1 0,-1-5 0,1 7-59,0-1-1,0 1 1,0 0 0,-1-1 0,1 1-1,0 0 1,0 0 0,-1 0 0,1 0-1,-1 1 1,1-1 0,-1 0 0,1 0-1,-1 1 1,1-1 0,-1 1 0,0 0-1,1-1 1,-1 1 0,0 0 0,1 0-1,-1 0 1,0 0 0,1 0 0,-1 0-1,0 1 1,1-1 0,-1 0 0,0 1-1,1-1 1,-1 1 0,-1 1 0,-2 0-23,-1 0 1,1 1 0,0 0 0,1 0 0,-1 0 0,0 1 0,1-1-1,-6 7 1,-2 4-6,1 1 1,0 1-1,-15 29 0,22-38-10,1 1 0,-1 0 0,1 0 0,1 0 0,0 0 1,0 0-1,1 0 0,-1 1 0,2-1 0,0 16 0,0-23-33,1 1 0,-1 0 0,1-1 0,0 1 0,0-1 0,0 1 0,0-1 0,0 0 0,0 1 0,0-1 0,1 0 0,-1 0 0,0 0 0,1 0 0,-1 0 0,1 0 0,-1 0 0,1 0 0,-1 0 0,1-1 0,0 1 0,-1-1 0,1 1 0,0-1 0,-1 0 1,1 1-1,0-1 0,-1 0 0,1 0 0,0 0 0,1-1 0,7 1-377,0 0 0,0-1 0,0 0 0,13-4 1,-7 0-354,0-1 1,-1-1 0,0 0 0,0-1-1,0 0 1,-1-1 0,0-1 0,-1 0-1,0-1 1,-1-1 0,0 0 0,0 0-1,-2-1 1,1 0 0,-2-1 0,0-1-1,0 1 1,10-27 0,-14 27 384,0-1 0,0 0 0,3-23 0,-6 19 893,0 0 0,-1 0 0,0 0 1,-4-25-1,3 43-340,0 0 0,0 0 0,0 0 0,0 0 0,0 0 0,0 0 0,-1 0 0,1 0 0,0 0 0,-1 0 0,1 0 0,0 0 0,-1 1 0,1-1 0,-1 0 0,1 0 0,-1 0 0,0 1 0,1-1 0,-1 0 1,0 0-1,0 1 0,1-1 0,-1 1 0,-1-2 0,1 2-8,-1 1 0,1-1 0,0 0 0,0 0 0,0 0 0,0 1 0,0-1 0,0 0 0,0 1 0,0-1 0,0 1 0,0-1 0,0 1 0,0 0 0,0-1 0,0 1 0,0 0 0,0 0 0,-32 42 2271,23-27-2058,1 0 1,1 0-1,1 1 1,0 0-1,1 0 1,1 1-1,0 0 1,2 0-1,0 0 1,1 0-1,0 0 1,2 24-1,1-40-346,0 0-1,0 0 0,0 0 1,0 0-1,0 0 0,0 0 0,0 0 1,1-1-1,-1 1 0,1 0 1,0-1-1,-1 1 0,1-1 1,0 1-1,0-1 0,0 0 1,0 0-1,0 0 0,0 0 1,0 0-1,0 0 0,0-1 0,0 1 1,1-1-1,-1 1 0,0-1 1,0 0-1,1 0 0,-1 0 1,3 0-1,5 0-81,1 0 0,-1 0 0,1-2 0,0 1 0,10-4 0,8-7-977,-25 9 951,0 1-1,0 0 0,1 0 1,-1 1-1,0-1 0,1 1 1,-1 0-1,7-1 0,-10 6 248,0-1-1,-1 1 0,1 0 1,-1-1-1,1 1 0,-1 0 1,0 0-1,-1 5 0,1-4 72,-2 23 403,0-21-366,2 0 0,-1 1 0,1-1-1,1 0 1,0 9 0,-1-15-214,1-1-1,-1 0 0,0 1 0,0-1 1,1 1-1,-1-1 0,0 0 1,1 1-1,-1-1 0,0 0 0,1 1 1,-1-1-1,0 0 0,1 0 1,-1 1-1,1-1 0,-1 0 0,1 0 1,-1 0-1,1 1 0,-1-1 0,0 0 1,1 0-1,-1 0 0,1 0 1,-1 0-1,1 0 0,-1 0 0,1 0 1,-1 0-1,1 0 0,-1 0 1,1 0-1,-1-1 0,1 1 0,-1 0 1,1 0-1,-1 0 0,0-1 0,1 1 1,-1 0-1,1 0 0,-1-1 1,0 1-1,1 0 0,-1-1 0,1 0 1,18-14 947,-13 6-985,-1 0 0,0 0 1,0 0-1,0 0 0,-1-1 0,-1 0 1,0 0-1,0 0 0,2-17 0,4-14-15,-8 39-13,0 1 0,0 0 1,0-1-1,0 1 0,0 0 0,0 0 1,0-1-1,0 1 0,0 0 0,1 0 1,-1 0-1,0 1 0,1-1 0,-1 0 1,1 0-1,-1 1 0,1-1 0,-1 1 1,1-1-1,0 1 0,-1 0 0,1 0 0,-1-1 1,1 1-1,2 1 0,52-1-1795,-36 1 414,17-2-4812,2-7-4217</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29.973"/>
    </inkml:context>
    <inkml:brush xml:id="br0">
      <inkml:brushProperty name="width" value="0.025" units="cm"/>
      <inkml:brushProperty name="height" value="0.025" units="cm"/>
      <inkml:brushProperty name="color" value="#004F8B"/>
    </inkml:brush>
  </inkml:definitions>
  <inkml:trace contextRef="#ctx0" brushRef="#br0">1 43 11018,'0'0'17841,"38"-32"-17809,-8 35-480,0-3-1666,-1 0-1409,-4-2-1314,-3-9-3139</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30.486"/>
    </inkml:context>
    <inkml:brush xml:id="br0">
      <inkml:brushProperty name="width" value="0.025" units="cm"/>
      <inkml:brushProperty name="height" value="0.025" units="cm"/>
      <inkml:brushProperty name="color" value="#004F8B"/>
    </inkml:brush>
  </inkml:definitions>
  <inkml:trace contextRef="#ctx0" brushRef="#br0">46 224 12364,'0'0'13522,"-8"9"-12593,-23 26-540,30-34-378,1 0-1,-1 0 1,0 0-1,1 0 1,-1 0-1,1 0 1,-1 0-1,1 0 1,0 0-1,-1 0 1,1 1-1,0-1 1,0 0-1,0 0 0,0 0 1,0 0-1,0 1 1,0-1-1,0 0 1,0 0-1,1 0 1,-1 0-1,0 1 1,1-1-1,-1 0 1,1 0-1,-1 0 1,1 0-1,0 0 1,-1 0-1,1 0 0,0 0 1,0-1-1,0 1 1,-1 0-1,1 0 1,0-1-1,0 1 1,0 0-1,2 0 1,39 18 366,12-10-130,-25-8 856,-34-5-955,0 1 0,0-1 0,1 0 0,-1-1 1,1 1-1,0-1 0,0 0 0,0 0 0,1 0 0,-1 0 0,1-1 0,1 1 0,-1-1 0,1 0 0,0 0 0,0 0 1,1 0-1,0 0 0,0 0 0,0 0 0,1 0 0,0-7 0,0 12-148,0 0 0,1 1 0,-1-1 0,1 1 0,-1-1 0,0 0 0,1 1 0,0-1 0,-1 1 0,1-1 0,-1 1 0,1 0 0,0-1 0,-1 1 0,1 0 0,0-1 0,-1 1 0,1 0 0,0 0 0,-1-1 0,1 1 0,0 0 0,0 0 0,-1 0 0,1 0 0,0 0 0,1 0 0,30 0 0,-21 0 0,1-1-43,0-1-1,0 0 1,0-1-1,0 0 1,-1-1-1,1 0 1,-1-1-1,0 0 1,0-1-1,0 0 1,12-9-1,-18 11 20,1-1 1,-1 0-1,0 1 0,0-2 1,0 1-1,-1 0 0,0-1 1,0 0-1,0 0 0,-1 0 0,0-1 1,0 1-1,0-1 0,-1 1 1,0-1-1,0 0 0,-1 0 0,0 0 1,0 0-1,-1-10 0,0 16 29,0 1-1,0 0 1,0-1 0,0 1-1,0 0 1,0-1-1,0 1 1,0 0-1,0-1 1,0 1 0,0 0-1,0-1 1,0 1-1,0 0 1,-1-1-1,1 1 1,0 0-1,0 0 1,0-1 0,0 1-1,-1 0 1,1 0-1,0-1 1,0 1-1,-1 0 1,1 0 0,0 0-1,-1-1 1,1 1-1,0 0 1,-1 0-1,1 0 1,0 0-1,0 0 1,-1 0 0,1 0-1,-1 0 1,-14 5 36,-9 16-95,18-13 122,0 1 1,1 1-1,1-1 1,-1 1-1,2-1 1,-1 1-1,1 1 1,1-1-1,0 0 1,0 0-1,0 18 1,2-27-68,0 1 0,0-1 1,0 0-1,0 1 1,0-1-1,1 0 0,-1 0 1,0 1-1,1-1 0,-1 0 1,1 0-1,-1 0 1,1 1-1,-1-1 0,1 0 1,0 0-1,0 0 1,-1 0-1,1 0 0,0 0 1,0 0-1,0-1 0,0 1 1,0 0-1,0 0 1,2 0-1,0 0 0,0 0 0,0-1 0,0 1-1,0 0 1,0-1 0,0 0 0,0 0 0,1 0 0,-1 0 0,5-1-1,2-1-1,-1 0 0,1-1-1,-1 0 1,1-1 0,-1 0-1,11-6 1,38-39 1,-47 39 0,-1 0 0,2 1 0,-1 0 0,20-11 0,-28 60 0,-4-38 0,1 0 0,0 0 0,0 0 0,0 0 0,0 0 0,0 0 0,1 0 0,-1 0 0,1 0 0,-1 0 0,1 0 0,0 0 0,0 0 0,0 0 0,0 0 0,0 0 0,0-1 0,0 1 0,0 0 0,1-1 0,-1 1 0,3 1 0,-2-3 0,0 1 0,0-1 0,1 1 0,-1-1 0,0 0 0,0 0 0,0 0 0,0-1 0,1 1 0,-1 0 0,0-1 0,0 1 0,0-1 0,0 0 0,0 0 0,0 0 0,0 0 0,0 0 0,0 0 0,0 0 0,-1-1 0,4-2 0,15-11 0,0-2 0,-1 0 0,30-37 0,-49 54 0,0 0 0,0 0 0,0-1 0,1 1 0,-1 0 0,0 0 0,0 0 0,0-1 0,0 1 0,0 0 0,1 0 0,-1 0 0,0 0 0,0 0 0,0-1 0,1 1 0,-1 0 0,0 0 0,0 0 0,1 0 0,-1 0 0,0 0 0,0 0 0,0 0 0,1 0 0,-1 0 0,0 0 0,0 0 0,1 0 0,-1 0 0,0 0 0,0 0 0,1 0 0,-1 0 0,0 0 0,0 0 0,1 0 0,-1 0 0,0 0 0,0 1 0,0-1 0,1 0 0,-1 0 0,0 0 0,0 0 0,0 0 0,0 1 0,1-1 0,-1 0 0,0 0 0,0 0 0,0 1 0,0-1 0,9 21 0,-8-18 0,0 1 0,0-1 0,0 0 0,0 0 0,1 0 0,-1 1 0,1-1 0,0-1 0,0 1 0,0 0 0,1 0 0,-1-1 0,3 3 0,-3-4-197,1 0 0,-1 0 0,0 0 0,0 0 0,1-1 0,-1 1 0,1-1 1,-1 1-1,0-1 0,1 0 0,-1 0 0,1 0 0,-1 0 0,0-1 0,1 1 0,-1-1 0,1 1 0,-1-1 0,0 0 0,0 0 0,1 0 0,-1 0 1,0 0-1,3-3 0,0 0-814,0 0 0,0-1 0,0 0 1,-1 0-1,1 0 0,-1-1 0,5-9 0,9-17-6030</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30.857"/>
    </inkml:context>
    <inkml:brush xml:id="br0">
      <inkml:brushProperty name="width" value="0.025" units="cm"/>
      <inkml:brushProperty name="height" value="0.025" units="cm"/>
      <inkml:brushProperty name="color" value="#004F8B"/>
    </inkml:brush>
  </inkml:definitions>
  <inkml:trace contextRef="#ctx0" brushRef="#br0">0 1 18257,'0'0'12300,"16"64"-12204,-4-29-384,-2 0-1826,-1 2-2435,-2-1-3266</inkml:trace>
  <inkml:trace contextRef="#ctx0" brushRef="#br0" timeOffset="1">97 629 18385,'0'0'14382,"47"6"-24023</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34.645"/>
    </inkml:context>
    <inkml:brush xml:id="br0">
      <inkml:brushProperty name="width" value="0.025" units="cm"/>
      <inkml:brushProperty name="height" value="0.025" units="cm"/>
      <inkml:brushProperty name="color" value="#004F8B"/>
    </inkml:brush>
  </inkml:definitions>
  <inkml:trace contextRef="#ctx0" brushRef="#br0">0 233 17745,'0'0'14472,"9"10"-14157,-1 2-289,0-1 0,0 1 0,-1 0 1,-1 1-1,0 0 0,0 0 0,-2 0 0,7 26 0,-5-6-26,-4-18 0,0 0 0,1 0 0,1 0 0,1-1 0,6 15 0,-10-27 0,-1-1 0,1 0 0,-1 0 0,1 0 0,0 0 0,-1 0 0,1 0 0,0 0 0,0 0 0,-1 0 0,1 0 0,0-1 0,0 1 0,0 0 0,0-1 0,0 1 0,0 0 0,0-1 0,0 1 0,1-1 0,-1 0 0,0 1 0,0-1 0,0 0 0,1 1 0,-1-1 0,0 0 0,0 0 0,0 0 0,1 0 0,-1-1 0,0 1 0,0 0 0,0 0 0,0-1 0,1 1 0,-1 0 0,0-1 0,0 0 0,0 1 0,0-1 0,0 1 0,0-1 0,0 0 0,1-1 0,5-4 0,1-1 0,-1 0 0,-1-1 0,10-11 0,-11 11 0,31-43 0,-3-2 0,-2-2 0,27-63 0,-23 43 0,-30 73 0,-2 13 0,-3 17 0,-7 24 0,4-34 0,0 0 0,1 1 0,1-1 0,0 0 0,2 1 0,4 27 0,-5-44 0,0-1 0,0 1 0,0-1 0,1 1 0,-1-1 0,0 0 0,1 1 0,-1-1 0,1 1 0,-1-1 0,1 0 0,0 0 0,0 1 0,0-1 0,0 0 0,-1 0 0,2 0 0,-1 0 0,0 0 0,0 0 0,0 0 0,0 0 0,0 0 0,1 0 0,-1-1 0,0 1 0,1-1 0,-1 1 0,1-1 0,-1 1 0,1-1 0,-1 0 0,0 0 0,1 0 0,-1 1 0,1-1 0,-1-1 0,1 1 0,1 0 0,1-2 0,-1 1 0,1-1 0,-1 1 0,0-1 0,0 0 0,0-1 0,0 1 0,0 0 0,0-1 0,0 0 0,-1 1 0,1-1 0,-1 0 0,3-4 0,17-33 0,-1 0 0,-2-2 0,-2 0 0,-2-1 0,14-63 0,-23 60 0,-6 46 1,-1 0-1,1 0 1,0 0-1,0 0 1,0 0 0,0 0-1,0 1 1,0-1-1,-1 0 1,1 0 0,0 0-1,0 0 1,0 0-1,0 0 1,-1 0 0,1 0-1,0 0 1,0 0 0,0 0-1,-1 0 1,1 0-1,0 0 1,0 0 0,0 0-1,0 0 1,-1 0-1,1 0 1,0 0 0,0 0-1,0 0 1,-1 0-1,1 0 1,0 0 0,0 0-1,0-1 1,0 1-1,0 0 1,-1 0 0,1 0-1,0 0 1,0 0-1,0 0 1,0-1 0,0 1-1,0 0 1,0 0-1,0 0 1,-1 0 0,1-1-1,0 1 1,0 0-1,0 0 1,0 0 0,0-1-1,-8 15-166,8-2-1720</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34.998"/>
    </inkml:context>
    <inkml:brush xml:id="br0">
      <inkml:brushProperty name="width" value="0.025" units="cm"/>
      <inkml:brushProperty name="height" value="0.025" units="cm"/>
      <inkml:brushProperty name="color" value="#004F8B"/>
    </inkml:brush>
  </inkml:definitions>
  <inkml:trace contextRef="#ctx0" brushRef="#br0">1 1 23414,'0'0'2819,"0"9"-657,-1 27-1538,2 0 1,1 0 0,1 0-1,3 0 1,0-1-1,18 54 1,-20-80-624,13 32 6,-17-40-9,1 1 0,0-1 0,-1 1 0,1-1 0,0 0 0,0 1 0,0-1 0,0 0 1,0 0-1,0 1 0,0-1 0,1 0 0,-1 0 0,0 0 0,1 0 0,-1-1 1,0 1-1,1 0 0,-1-1 0,3 2 0,-3-3-167,-1 1 1,1-1 0,-1 1-1,1-1 1,0 1-1,-1-1 1,1 1-1,-1-1 1,1 1-1,-1-1 1,1 0-1,-1 1 1,0-1 0,1 0-1,-1 1 1,0-1-1,1 0 1,-1 1-1,0-1 1,0 0-1,0 0 1,0 1-1,0-1 1,0 0 0,0 0-1,0 1 1,0-3-1,0-29-6076,0 24 3733,0-24-6435</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35.356"/>
    </inkml:context>
    <inkml:brush xml:id="br0">
      <inkml:brushProperty name="width" value="0.025" units="cm"/>
      <inkml:brushProperty name="height" value="0.025" units="cm"/>
      <inkml:brushProperty name="color" value="#004F8B"/>
    </inkml:brush>
  </inkml:definitions>
  <inkml:trace contextRef="#ctx0" brushRef="#br0">21 165 12107,'0'0'20660,"57"-33"-20660,-11 13 0,-1-2 0,0-1 0,-2 0 0,-9 3 0,-10 6 0,-8 6 0,-3 7-737,-8 1-2402,-5 16-8904,-5-3-4677</inkml:trace>
  <inkml:trace contextRef="#ctx0" brushRef="#br0" timeOffset="1">0 391 23382,'0'0'5189,"93"-32"-2755,-40 1-864,0-1-1378,0 1-192,-10 3 0,-9 4 0,-6 8 0,-10 10 0,-2 3-2306,-8 3-3684,1 0-5156</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35.714"/>
    </inkml:context>
    <inkml:brush xml:id="br0">
      <inkml:brushProperty name="width" value="0.025" units="cm"/>
      <inkml:brushProperty name="height" value="0.025" units="cm"/>
      <inkml:brushProperty name="color" value="#004F8B"/>
    </inkml:brush>
  </inkml:definitions>
  <inkml:trace contextRef="#ctx0" brushRef="#br0">1 154 1505,'0'0'30504,"4"2"-29847,2-1-648,-1 0-1,1-1 1,-1 1 0,1-1 0,-1-1 0,1 1 0,-1-1 0,1 0 0,-1 0 0,0 0 0,1-1 0,-1 1 0,8-5 0,78-40-28,-67 33 14,9-3-588,-18 10-477,-1-1 1,-1-1 0,1 0-1,-1 0 1,22-20 0,-32 23-5102</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36.057"/>
    </inkml:context>
    <inkml:brush xml:id="br0">
      <inkml:brushProperty name="width" value="0.025" units="cm"/>
      <inkml:brushProperty name="height" value="0.025" units="cm"/>
      <inkml:brushProperty name="color" value="#004F8B"/>
    </inkml:brush>
  </inkml:definitions>
  <inkml:trace contextRef="#ctx0" brushRef="#br0">1 169 13261,'0'0'17904,"59"-16"-16302,-18-7-1602,1-4 0,3 1 0,0 3 0,-6 2-897,-7 3-2786,-7 3-4677</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36.534"/>
    </inkml:context>
    <inkml:brush xml:id="br0">
      <inkml:brushProperty name="width" value="0.025" units="cm"/>
      <inkml:brushProperty name="height" value="0.025" units="cm"/>
      <inkml:brushProperty name="color" value="#004F8B"/>
    </inkml:brush>
  </inkml:definitions>
  <inkml:trace contextRef="#ctx0" brushRef="#br0">0 572 7623,'0'0'15396,"11"-10"-13058,25-25-1189,-3-2-1,-1-1 1,-1-2 0,30-52-1,-27 33-646,-2-1 1,43-112-1,-66 143-369,-16 59-122,2 1 0,-2 57 0,6 83-15,1-109 2,0-60-142,0 1-1,-1-1 1,2 0-1,-1 0 1,0 1 0,0-1-1,1 0 1,-1 0-1,1 1 1,0-1 0,0 0-1,0 0 1,0 0-1,0 0 1,0 0 0,0 0-1,1 0 1,-1 0-1,3 2 1,-3-4-68,1 0 0,-1 1 0,0-1-1,1 0 1,-1 0 0,0 0 0,1 0 0,-1 0 0,1 0 0,-1 0 0,0-1-1,1 1 1,-1 0 0,0-1 0,0 1 0,1-1 0,-1 0 0,0 1 0,0-1-1,0 0 1,1 1 0,-1-1 0,0 0 0,0 0 0,0 0 0,0 0 0,-1 0 0,1 0-1,0-1 1,0 1 0,-1 0 0,1 0 0,0-2 0,21-30-9931</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36.920"/>
    </inkml:context>
    <inkml:brush xml:id="br0">
      <inkml:brushProperty name="width" value="0.025" units="cm"/>
      <inkml:brushProperty name="height" value="0.025" units="cm"/>
      <inkml:brushProperty name="color" value="#004F8B"/>
    </inkml:brush>
  </inkml:definitions>
  <inkml:trace contextRef="#ctx0" brushRef="#br0">191 1 9353,'0'0'17713,"-46"72"-15311,36-39-1153,-1 5-480,9-2-129,2 3-415,4-7-193,11-4-32,1-6-289,1-7-800,-4-2-512,-7-5-801,-1-6-513,-20-4-20852</inkml:trace>
  <inkml:trace contextRef="#ctx0" brushRef="#br0" timeOffset="1">1 205 15759,'0'0'15535,"67"2"-14286,-18-2-1025,7-9-224,3-9 0,0-2 0,-6-6-3363,-6-5-6535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19.058"/>
    </inkml:context>
    <inkml:brush xml:id="br0">
      <inkml:brushProperty name="width" value="0.025" units="cm"/>
      <inkml:brushProperty name="height" value="0.025" units="cm"/>
    </inkml:brush>
  </inkml:definitions>
  <inkml:trace contextRef="#ctx0" brushRef="#br0">1 380 9929,'0'0'13117,"8"-6"-10816,1 0-1983,0 1 1,0 0-1,0 1 1,0 0-1,0 0 1,1 1-1,0 0 1,0 0-1,0 1 1,0 1-1,16-1 1,-24 2-315,1 0 0,0-1 0,1 2 0,-1-1 0,-1 0 0,1 0 0,0 1 0,0 0 0,0 0 0,0 0 0,0 0 0,0 0 0,-1 0 0,1 1 0,0-1 0,3 4 0,-4-3-23,-1 1 0,1 0 1,-1 0-1,0-1 0,0 1 0,0 0 1,0 0-1,0 0 0,-1 0 0,1 0 1,-1 0-1,0 0 0,0 0 0,0 0 1,0 0-1,-2 6 0,1 1 27,-2 0-1,1 0 1,-1 0-1,-1 0 1,-4 10 0,3-11 1,1 0 0,1 1 1,0-1-1,0 1 0,-1 10 0,4-19-5,0-1-1,0 1 0,0-1 0,0 1 0,0-1 0,0 1 0,0-1 0,0 0 1,0 1-1,0-1 0,0 1 0,1-1 0,-1 1 0,0-1 0,0 1 0,0-1 1,0 0-1,1 1 0,-1-1 0,0 1 0,0-1 0,1 0 0,-1 1 0,0-1 1,1 0-1,-1 0 0,0 1 0,1-1 0,-1 0 0,1 0 0,-1 1 0,0-1 1,2 0-1,17-1 211,18-16 325,-26 10-434,0 0-1,-1 0 1,0 0 0,0-2-1,-1 1 1,0-1 0,0 0-1,-1-1 1,0 0 0,-1 0-1,0-1 1,-1 0 0,0 0-1,-1-1 1,0 1 0,-1-1-1,0 0 1,0-1 0,-2 1 0,0 0-1,0-1 1,0-13 0,-6 22-173,-3 12-82,-6 13-76,7-7 267,1 0-1,0 1 1,0 0-1,1 0 1,1 0-1,-2 28 0,5-42-30,1 0-1,-1 0 0,0 0 0,0-1 0,1 1 1,-1 0-1,0 0 0,1-1 0,-1 1 0,1 0 1,-1-1-1,1 1 0,-1 0 0,1-1 1,-1 1-1,1-1 0,0 1 0,-1-1 0,1 1 1,0-1-1,-1 1 0,1-1 0,0 0 0,0 0 1,0 1-1,-1-1 0,1 0 0,0 0 0,0 0 1,0 0-1,-1 1 0,1-1 0,0 0 0,0-1 1,0 1-1,0 0 0,-1 0 0,1 0 1,1-1-1,36-9 263,-25 2-272,-1-1 0,0 0 0,0-1 0,0 0 0,-1-1 0,-1 0 0,0-1 0,-1 0 0,0 0 0,0-1 0,-2-1 0,1 1 0,-2-1 0,7-18 0,-37 72 0,16-22 0,1-4 0,0 0 0,1 1 0,1 0 0,0 0 0,1 0 0,1 0 0,-2 21 0,5-35 0,-1 0 0,2-1 0,-1 1 0,0 0 0,0-1 0,0 1 0,0 0 0,0-1 0,0 1 0,1 0 0,-1-1 0,0 1 0,1 0 0,-1-1 0,0 1 0,1-1 0,-1 1 0,1 0 0,-1-1 0,1 1 0,-1-1 0,1 0 0,-1 1 0,1-1 0,0 1 0,-1-1 0,1 0 0,-1 1 0,1-1 0,0 0 0,-1 0 0,2 1 0,30-4 0,26-21 0,-42 13 0,0 0 0,0-1 0,-1 0 0,19-22 0,-29 29 0,0-1 0,0 0 0,-1 0 0,0 0 0,0-1 0,0 1 0,-1-1 0,0 0 0,0 0 0,0 0 0,-1-1 0,0 1 0,-1 0 0,1-12 0,-2 19 0,0 0 0,-1 0 0,1-1 0,0 1 0,-1 0 0,1 0 0,0 0 0,-1 0 0,1-1 0,-1 1 0,1 0 0,0 0 0,-1 0 0,1 0 0,-1 0 0,1 0 0,0 0 0,-1 0 0,1 0 0,-1 0 0,1 0 0,0 0 0,-1 0 0,1 1 0,-1-1 0,1 0 0,0 0 0,-1 0 0,1 1 0,0-1 0,-1 0 0,1 0 0,0 1 0,0-1 0,-1 0 0,1 0 0,0 1 0,0-1 0,-1 0 0,1 1 0,0-1 0,-15 12 0,4-2 0,2 0 0,0 0 0,0 1 0,0 1 0,2 0 0,-1 0 0,2 0 0,0 1 0,0-1 0,1 2 0,0-1 0,2 0 0,-1 1 0,2 0 0,-1 0 0,1 25 0,2-37 0,0 0 0,1 1 0,-1-1 0,1 0 0,-1 0 0,1 1 0,0-1 0,0 0 0,0 0 0,0 0 0,0 0 0,0 0 0,1 0 0,-1 0 0,1-1 0,-1 1 0,1 0 0,-1-1 0,1 1 0,0-1 0,0 0 0,0 1 0,0-1 0,0 0 0,0 0 0,0-1 0,1 1 0,-1 0 0,0-1 0,0 1 0,1-1 0,-1 1 0,0-1 0,0 0 0,1 0 0,-1 0 0,0-1 0,5 0 0,-1 1 0,1-1 0,-1 0 0,0-1 0,1 0 0,-1 0 0,0 0 0,0 0 0,0-1 0,-1 0 0,1 0 0,-1-1 0,1 0 0,4-4 0,6-11 0,-1-1 0,-1 0 0,0-1 0,-2-1 0,13-29 0,39-118 0,-61 159 0,0 2 0,5-12 0,-1-1 0,-1 0 0,-1-1 0,0 1 0,1-40 0,-6 60 0,0 1 0,0 0 0,0-1 0,0 1 0,-1-1 0,1 1 0,0-1 0,0 1 0,-1 0 0,1-1 0,0 1 0,0 0 0,-1-1 0,1 1 0,0 0 0,-1 0 0,1-1 0,-1 1 0,1 0 0,0 0 0,-1 0 0,1-1 0,-1 1 0,1 0 0,-1 0 0,1 0 0,-1 0 0,1 0 0,0 0 0,-1 0 0,1 0 0,-1 0 0,1 0 0,-1 0 0,1 0 0,-1 0 0,1 0 0,0 0 0,-1 1 0,1-1 0,-1 0 0,1 0 0,-1 1 0,1-1 0,-22 10 0,4 4 0,2 1 0,0 0 0,1 1 0,1 1 0,0 0 0,1 1 0,1 0 0,1 1 0,1 0 0,0 1 0,1 0 0,1 1 0,2-1 0,0 2 0,0-1 0,2 1 0,-2 41 0,6-60 0,0 1 0,0 0 0,0-1 0,1 1 0,0-1 0,0 1 0,0-1 0,0 1 0,0-1 0,1 0 0,-1 1 0,1-1 0,0 0 0,0 0 0,0 0 0,0 0 0,1-1 0,4 5 0,-2-3 0,0 0 0,1-1 0,-1 0 0,1 0 0,-1-1 0,1 0 0,0 0 0,0 0 0,0 0 0,8 0 0,2 0 0,-1-1 0,0-1 0,1 0 0,-1-1 0,0-1 0,0 0 0,1-1 0,20-7 0,-24 6 0,-1-1 0,0-1 0,0 1 0,0-2 0,-1 1 0,0-2 0,0 1 0,-1-1 0,16-17 0,-20 19 0,0 0 0,-1-1 0,0 1 0,0-1 0,0 0 0,-1 0 0,0 0 0,0-1 0,0 1 0,-1-1 0,-1 0 0,1 1 0,-1-1 0,-1 0 0,1 0 0,-2-11 0,1 18 0,0 1 0,0-1 0,0 0 0,0 0 0,0 0 0,0 0 0,-1 1 0,1-1 0,0 0 0,-1 0 0,1 1 0,0-1 0,-1 0 0,1 0 0,-1 1 0,0-1 0,1 0 0,-1 1 0,1-1 0,-1 1 0,0-1 0,1 1 0,-1-1 0,0 1 0,0-1 0,1 1 0,-1 0 0,-1-1 0,-26 3 0,20 1 0,1 0 0,0 0 0,1 0 0,-1 1 0,-10 7 0,9-6 0,1 1 0,0 1 0,0 0 0,0 0 0,1 0 0,0 1 0,0-1 0,1 1 0,0 1 0,0-1 0,1 1 0,0 0 0,1 0 0,0 0 0,0 0 0,1 1 0,0-1 0,-1 20 0,3-27-210,1 1-1,-1 0 1,1-1 0,0 1-1,0-1 1,0 1-1,0-1 1,0 0 0,0 1-1,1-1 1,-1 0 0,1 0-1,0 0 1,-1 0 0,1 0-1,0 0 1,0-1-1,0 1 1,1-1 0,-1 1-1,0-1 1,0 0 0,1 0-1,-1 0 1,1 0 0,-1 0-1,1 0 1,-1-1-1,1 1 1,0-1 0,2 0-1,3 0-6894</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37.718"/>
    </inkml:context>
    <inkml:brush xml:id="br0">
      <inkml:brushProperty name="width" value="0.025" units="cm"/>
      <inkml:brushProperty name="height" value="0.025" units="cm"/>
      <inkml:brushProperty name="color" value="#004F8B"/>
    </inkml:brush>
  </inkml:definitions>
  <inkml:trace contextRef="#ctx0" brushRef="#br0">0 162 12043,'0'0'12241,"4"12"-9630,4 20-1634,1 6 602,17 44 0,-23-74-1446,0-1 1,0 1 0,1-1-1,0 0 1,0 1 0,0-2-1,1 1 1,0-1-1,1 1 1,-1-1 0,1-1-1,11 9 1,-15-13-134,1 0 0,-1 0 0,0 0 0,1-1 0,-1 1 0,1-1 0,-1 0 0,1 1 0,-1-1 0,1 0 0,-1 0 0,0-1 0,1 1 0,-1 0 0,1-1 0,-1 0 0,0 1 0,1-1 0,-1 0 0,0 0 0,1 0 0,-1-1 0,0 1 0,0 0 0,0-1 0,0 0 0,-1 1 0,1-1 0,0 0 0,-1 0 0,1 0 0,1-2 0,6-9 0,1 0 0,-2-1 0,12-23 0,-17 31 0,14-31 0,-2-2 0,-1 1 0,11-58 0,-27 202 0,0-78 0,1 49 0,1-71 0,1-1 0,-1 1 0,1-1 0,0 1 0,1-1 0,-1 1 0,1-1 0,0 0 0,1 0 0,4 8 0,-7-12 0,1 0 0,0 0 0,0 0 0,0 1 0,0-1 0,0-1 0,0 1 0,1 0 0,-1 0 0,0 0 0,0-1 0,1 1 0,-1 0 0,0-1 0,1 1 0,-1-1 0,1 0 0,-1 1 0,0-1 0,1 0 0,-1 0 0,1 0 0,-1 0 0,1 0 0,-1 0 0,1 0 0,-1-1 0,0 1 0,1 0 0,-1-1 0,1 1 0,-1-1 0,0 0 0,0 1 0,1-1 0,-1 0 0,0 0 0,0 0 0,0 0 0,0 0 0,0 0 0,0 0 0,0 0 0,0 0 0,1-3 0,7-6 0,-1-1 0,-1 0 0,11-20 0,-15 26 0,11-21 0,0 0 0,-2-2 0,0 1 0,-2-2 0,-2 1 0,0-1 0,-2 0 0,5-60 0,-14 86 0,-3 9 0,-4 7 0,6 15-7995,4-24 6194</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38.089"/>
    </inkml:context>
    <inkml:brush xml:id="br0">
      <inkml:brushProperty name="width" value="0.025" units="cm"/>
      <inkml:brushProperty name="height" value="0.025" units="cm"/>
      <inkml:brushProperty name="color" value="#004F8B"/>
    </inkml:brush>
  </inkml:definitions>
  <inkml:trace contextRef="#ctx0" brushRef="#br0">16 0 19923,'0'0'11563,"-12"67"-10570,9-32-705,3 3-288,0 0 0,4-2 0,7-6 0,-1 0 0,2-9-1249,-4-1-993,-1-8-1057,-6-5-961</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0:38.417"/>
    </inkml:context>
    <inkml:brush xml:id="br0">
      <inkml:brushProperty name="width" value="0.025" units="cm"/>
      <inkml:brushProperty name="height" value="0.025" units="cm"/>
      <inkml:brushProperty name="color" value="#004F8B"/>
    </inkml:brush>
  </inkml:definitions>
  <inkml:trace contextRef="#ctx0" brushRef="#br0">1 138 19186,'0'0'4004,"3"-11"-390,-2 5-3326,1 0 0,0 0 0,0 1 0,1-1 0,-1 1 0,1 0 0,1 0 0,-1 0 0,0 0 0,1 0 0,0 1 0,0-1 0,1 1 0,-1 0 0,1 1 0,0-1 0,0 1 0,0 0 0,11-5 0,1 2-252,-1 0 1,1 2-1,0 0 0,0 0 0,1 2 0,27-1 1,-37 2-40,-1 1 0,0 0 1,1 1-1,-1-1 0,0 1 1,1 1-1,-1-1 0,0 1 1,0 1-1,0-1 0,-1 1 1,1 0-1,0 1 0,-1-1 1,0 1-1,0 1 0,0-1 1,5 6-1,-9-8 3,-1 0 0,0 1 0,1-1 0,-1 0 0,0 1 0,0-1 0,-1 0 0,1 1 0,0-1 0,-1 1 0,0 0 0,1-1 0,-1 1 0,0-1 0,0 1 0,0-1 0,-1 1 0,1-1 0,-1 1 0,1-1 0,-1 1 0,0-1 0,0 1 0,0-1 0,0 0 0,-1 1 0,1-1 0,0 0 0,-1 0 0,0 0 0,1 0 0,-1 0 0,0-1 0,-3 3 0,-8 9 0,-1-1 0,-1-1 0,-27 16 0,26-17 0,-8 5 0,13-9 0,0 0 0,1 1 0,0 1 0,0 0 0,-15 15 0,25-23 0,0 0 0,-1 1 0,1-1 0,0 0 0,0 0 0,0 0 0,0 1 0,0-1 0,-1 0 0,1 0 0,0 1 0,0-1 0,0 0 0,0 0 0,0 1 0,0-1 0,0 0 0,0 1 0,0-1 0,0 0 0,0 0 0,0 1 0,0-1 0,0 0 0,0 0 0,0 1 0,0-1 0,0 0 0,0 1 0,0-1 0,1 0 0,-1 0 0,0 1 0,0-1 0,0 0 0,0 0 0,1 0 0,-1 1 0,0-1 0,0 0 0,0 0 0,1 0 0,-1 0 0,0 1 0,1-1 0,19 4 0,29-5 0,-47 1 0,38-4 0,-25 2 0,0 0 0,0 1 0,0 1 0,21 3 0,-31-3 0,-1 1 0,1 0 0,-1 1 0,0-1 0,0 1 0,0 0 0,0 0 0,0 0 0,0 0 0,-1 1 0,1-1 0,-1 1 0,1 0 0,-1 0 0,0 0 0,0 1 0,0-1 0,-1 1 0,4 5 0,0 3 0,-6-10 0,1 0 0,-1 0 0,1-1 0,0 1 0,-1 0 0,1-1 0,0 1 0,0-1 0,0 1 0,0-1 0,0 0 0,0 1 0,0-1 0,1 0 0,-1 1 0,0-1 0,1 0 0,-1 0 0,1 0 0,-1-1 0,1 1 0,-1 0 0,1 0 0,0-1 0,-1 1 0,1-1 0,0 1 0,0-1 0,-1 0 0,1 0 0,3 0 0,-3-3-284,-1-1 0,0 1 0,0 0 0,0-1-1,-1 1 1,1-1 0,-1 1 0,1-1 0,-1 1 0,0-1 0,-1 1 0,0-6 0,1-3-4463,1-20-14519</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5:29.013"/>
    </inkml:context>
    <inkml:brush xml:id="br0">
      <inkml:brushProperty name="width" value="0.025" units="cm"/>
      <inkml:brushProperty name="height" value="0.025" units="cm"/>
      <inkml:brushProperty name="color" value="#004F8B"/>
    </inkml:brush>
  </inkml:definitions>
  <inkml:trace contextRef="#ctx0" brushRef="#br0">923 47 1569,'-2'-3'983,"0"1"-1,0-1 1,0 1-1,-1-1 1,1 1-1,-1 0 1,1 0-1,-1 0 1,0 0-1,-4-1 0,-37-11 1866,21 11-2848,-46-1 0,59 4 562,-48 1-138,-1 2 1,1 3 0,-107 24-1,125-20-190,0 2-1,1 2 0,1 2 0,0 2 0,1 1 1,-43 30-1,72-44-118,0 1 0,1 0 0,0 0-1,1 1 1,-1-1 0,1 2 0,0-1 0,1 1 0,0 0 0,0 0 0,1 0 0,0 1 0,0-1 0,-3 13 0,6-15-93,0 0 0,0 1 0,0-1 0,1 1 0,0-1 0,0 1 0,1-1 0,0 1 0,0-1 1,0 0-1,1 1 0,0-1 0,0 0 0,0 0 0,1 0 0,0 0 0,0-1 0,1 1 1,-1-1-1,1 0 0,7 7 0,1 0-7,0-1 1,2-1 0,-1 0-1,1 0 1,1-1 0,-1-1-1,2-1 1,-1 0 0,1-1-1,0 0 1,0-1 0,0-1-1,1-1 1,21 2 0,-1-2 114,-1-2-1,1-1 1,0-1 0,0-3 0,55-11 0,-46 4 90,0-2 1,0-3-1,69-32 0,-92 36-64,0 0-1,-1-2 1,0 0-1,-1-2 0,0 0 1,-2-1-1,0-1 0,20-25 1,-36 40-77,0-1-1,0 0 1,0-1 0,-1 1 0,0 0 0,0-1 0,0 1 0,0-1 0,0 1 0,-1-1-1,0 0 1,0 0 0,0 0 0,-1 0 0,0 1 0,0-1 0,0 0 0,-1-5 0,0 6-55,0 1 0,-1-1 1,1 1-1,-1-1 0,0 1 0,0 0 1,0 0-1,-1 0 0,1 0 1,-1 0-1,1 0 0,-1 1 0,0-1 1,0 1-1,0 0 0,0 0 1,0 0-1,-1 0 0,1 0 0,-1 1 1,1 0-1,-1-1 0,-4 1 1,-4-2-19,0 1 0,0 0 0,0 1 0,-16 1 0,15 0-1373,0 0-1,1-1 0,-18-3 1,15-3-3400</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5:29.982"/>
    </inkml:context>
    <inkml:brush xml:id="br0">
      <inkml:brushProperty name="width" value="0.025" units="cm"/>
      <inkml:brushProperty name="height" value="0.025" units="cm"/>
      <inkml:brushProperty name="color" value="#004F8B"/>
    </inkml:brush>
  </inkml:definitions>
  <inkml:trace contextRef="#ctx0" brushRef="#br0">1252 106 9449,'0'0'2162,"2"-10"432,4-33-90,-6 42-2395,0-1-1,0 1 1,0-1 0,0 1-1,-1 0 1,1-1 0,0 1-1,-1 0 1,1-1-1,-1 1 1,1 0 0,-1-1-1,0 1 1,0 0 0,0 0-1,1 0 1,-1 0-1,0-1 1,0 1 0,-1 1-1,1-1 1,0 0 0,0 0-1,0 0 1,0 1-1,-3-2 1,-34-8 858,32 9-794,-32-4 40,-1 2 0,0 2 0,1 1 0,-1 2 0,1 1 0,-1 3 0,1 1 0,-48 15 0,-4 8-154,0 3-1,-100 54 1,119-51-49,-81 55 0,130-76 53,0 1 1,0 1-1,2 2 1,0 0 0,1 0-1,1 2 1,-19 28-1,34-43 18,-1 1-1,1-1 0,-1 1 0,2-1 0,-1 1 1,1 0-1,0 0 0,0 0 0,1 0 0,0 0 1,0 1-1,1-1 0,1 13 0,0-15-70,-1-1 1,2 0-1,-1 0 0,0 0 0,1 0 0,0 0 1,0 0-1,0 0 0,0 0 0,1-1 0,-1 1 0,1-1 1,0 0-1,0 0 0,0 0 0,1 0 0,-1-1 1,1 1-1,-1-1 0,1 0 0,0 0 0,0 0 0,0 0 1,5 1-1,14 4 22,1-2 0,0 0 0,0-2 0,0 0 0,0-2 0,0 0 0,0-2 0,27-4 0,27-7 56,92-25 0,102-40-26,285-121-1,-545 193-68,21-8-118,-1-1 0,-1-1 0,35-23 0,-62 35 92,0 0 1,0 0 0,0-1-1,-1 1 1,1-1 0,-1 0-1,0 0 1,0 0 0,2-5-1,-4 8 25,0 0-1,-1-1 0,1 1 0,-1 0 1,0-1-1,1 1 0,-1 0 1,0-1-1,0 1 0,0-1 0,0 1 1,0 0-1,0-1 0,0 1 1,-1 0-1,1-1 0,0 1 0,-1 0 1,1-1-1,-1 1 0,0 0 1,1-1-1,-1 1 0,0 0 0,0 0 1,1 0-1,-1 0 0,0 0 1,0 0-1,0 0 0,-1 0 0,1 0 1,0 1-1,0-1 0,0 0 1,-2 0-1,-9-5-227,-1 1 0,1 1 0,-1 0 0,0 1 1,0 0-1,0 1 0,0 0 0,0 1 0,-16 1 0,-125 10-2621,67 4 551,8-1-2055</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5:31.100"/>
    </inkml:context>
    <inkml:brush xml:id="br0">
      <inkml:brushProperty name="width" value="0.025" units="cm"/>
      <inkml:brushProperty name="height" value="0.025" units="cm"/>
      <inkml:brushProperty name="color" value="#004F8B"/>
    </inkml:brush>
  </inkml:definitions>
  <inkml:trace contextRef="#ctx0" brushRef="#br0">793 125 11018,'-11'-6'2547,"-15"-9"-1485,-1 1 1,0 1 0,-1 1-1,0 2 1,0 1 0,-46-8-1,31 10-440,0 1 0,-1 3 0,0 2 0,-50 4 0,76-1-523,0 1-1,0 1 0,0 1 1,1 1-1,0 0 0,0 1 1,0 1-1,1 0 0,-17 12 1,25-14-78,0 0 0,1 0 0,-1 1 0,1-1 0,1 2 0,-1-1 0,1 1 0,-6 11 1,9-14-8,0 0 0,1 0 1,0 1-1,0-1 1,1 0-1,-1 1 1,1-1-1,0 1 0,1 0 1,-1-1-1,1 1 1,0 0-1,1-1 1,-1 1-1,3 7 0,-1-6 56,1 0-1,1 0 0,-1 0 0,1-1 1,0 1-1,0-1 0,1 0 0,0 0 1,0-1-1,1 1 0,-1-1 0,1 0 1,0 0-1,1-1 0,-1 0 0,1 0 1,10 4-1,10 5 279,0-2-1,1-1 1,34 8 0,-11-7-38,1-1 1,77 3 0,-97-11-225,0-3-1,0 0 1,0-2 0,0-1 0,39-11-1,-56 11-16,0-1 0,-1-1 0,0 0 0,0-1-1,0 0 1,-1-1 0,0-1 0,-1 0-1,0-1 1,12-12 0,-19 16-42,0 1-1,0-1 1,0 0-1,-1 0 1,0 0-1,-1-1 1,1 1-1,-1-1 1,-1 0-1,1 0 1,-1 0-1,0 0 1,-1 0-1,0-1 1,0 1-1,0-1 1,-1 1 0,0 0-1,-1-1 1,1 1-1,-1 0 1,-1-1-1,-2-7 1,1 7-46,-1 0 1,0 0 0,-1 0 0,0 1 0,0-1 0,0 1-1,-1 0 1,0 1 0,-1-1 0,1 1 0,-1 1 0,0-1-1,-1 1 1,1 0 0,-1 1 0,0 0 0,0 0 0,0 0-1,-1 1 1,-10-2 0,-11-3-241,-1 1 0,1 1 0,-1 2 0,-48-1 0,-35 7-3357,40 7-2110,-1 9-5378</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5:31.830"/>
    </inkml:context>
    <inkml:brush xml:id="br0">
      <inkml:brushProperty name="width" value="0.025" units="cm"/>
      <inkml:brushProperty name="height" value="0.025" units="cm"/>
      <inkml:brushProperty name="color" value="#004F8B"/>
    </inkml:brush>
  </inkml:definitions>
  <inkml:trace contextRef="#ctx0" brushRef="#br0">3251 0 10346,'0'0'4826,"4"10"-3268,-1-5-1324,0 1 0,0-1 0,-1 1 0,0-1 0,0 1 0,-1 0 0,0 0 0,1-1 0,-2 1 0,1 0 0,-1 0 0,0 0 0,0 0 0,-1 0 0,0 0 0,0 0 0,0 0 0,-1 0 0,1-1 0,-1 1 0,-1-1 0,-5 11 0,-12 13 230,-3-1 0,0-1 0,-1-1 1,-2-1-1,-56 42 0,34-32 79,-3-3 0,-97 46 0,66-43-229,-1-5 0,-167 39 1,117-44-274,-169 9 0,179-25 4,-1-6 0,1-5 0,-1-6 0,-134-25 0,209 21 16,0-2 1,1-2 0,1-2 0,-51-28-1,-169-111 397,146 83-242,-31-27-121,103 65 145,-1 3 1,-2 2-1,-2 1 1,-58-22-1,67 40 135,31 8-1550,47 3-1799,10 2-896,7-1-1725</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5:32.720"/>
    </inkml:context>
    <inkml:brush xml:id="br0">
      <inkml:brushProperty name="width" value="0.025" units="cm"/>
      <inkml:brushProperty name="height" value="0.025" units="cm"/>
      <inkml:brushProperty name="color" value="#004F8B"/>
    </inkml:brush>
  </inkml:definitions>
  <inkml:trace contextRef="#ctx0" brushRef="#br0">5235 372 10666,'0'0'790,"-8"10"844,-6 4-1085,-1 0 0,0-1 0,-1-1 0,0 0 0,-1-1 0,-29 15 0,-80 33 417,-3-5-1,-2-6 0,-1-5 0,-161 29 0,-292 25 342,395-74-895,-212-1-1,197-29-404,0-8-1,-361-75 1,-382-171 342,19-113 2106,795 315-2204,115 51-564,-38-19 604,54 26-669,1-1 0,-1 1 1,1-1-1,-1 0 0,1 0 1,0 0-1,0 0 0,0 0 0,0 0 1,0-1-1,0 1 0,1-1 1,-1 1-1,1-1 0,0 0 0,-2-4 1,2-12-6819</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5:35.255"/>
    </inkml:context>
    <inkml:brush xml:id="br0">
      <inkml:brushProperty name="width" value="0.025" units="cm"/>
      <inkml:brushProperty name="height" value="0.025" units="cm"/>
      <inkml:brushProperty name="color" value="#004F8B"/>
    </inkml:brush>
  </inkml:definitions>
  <inkml:trace contextRef="#ctx0" brushRef="#br0">12753 0 11691,'1'4'221,"-1"0"-1,1 0 1,-1-1-1,0 1 1,-1 0-1,1 0 1,-1-1-1,1 1 1,-1 0-1,0-1 1,0 1-1,-1 0 1,1-1 0,-5 7-1,-33 46-696,26-40 772,-174 199 605,0-1 771,40-24-1834,-9-7-1,-8-7 0,-297 248 0,-82 8 4154,-279 208-2561,-48 39-1406,-132 141 180,48 57 527,-444 538-647,263-261 19,-27-31 94,704-697 165,-535 492 589,307-328-992,-19-26 2247,628-503-1568,16-12-262,-181 137 500,187-148-774,-2-3 0,-90 42 1,131-69 417,12-3-3066,15-3-13846</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55:35.660"/>
    </inkml:context>
    <inkml:brush xml:id="br0">
      <inkml:brushProperty name="width" value="0.025" units="cm"/>
      <inkml:brushProperty name="height" value="0.025" units="cm"/>
      <inkml:brushProperty name="color" value="#004F8B"/>
    </inkml:brush>
  </inkml:definitions>
  <inkml:trace contextRef="#ctx0" brushRef="#br0">644 1 15503,'0'4'781,"-1"-1"1,0 1-1,0 0 1,0-1-1,-1 1 0,1 0 1,-1-1-1,0 0 1,-2 4-1,-35 48 2571,-66 66-2358,64-75 304,-39 45-576,-96 113-98,134-150-395,-66 111 0,103-156-187,0-1 1,0 2-1,1-1 0,1 0 0,-1 1 0,1 0 1,1 0-1,0 0 0,0 0 0,0 15 1,2-22-42,0-1 0,0 1 0,1-1 1,-1 1-1,1-1 0,0 1 0,-1-1 1,1 1-1,0-1 0,0 0 1,1 1-1,-1-1 0,0 0 0,1 0 1,0 0-1,-1 0 0,1 0 0,0 0 1,0-1-1,0 1 0,0-1 0,0 1 1,0-1-1,0 1 0,1-1 1,-1 0-1,0 0 0,1-1 0,4 2 1,6 1 4,0-1 1,0 0 0,0-1-1,22-2 1,-32 1-4,34-2 32,0-2 0,0-2 0,-1-1 1,0-2-1,52-20 0,171-83-594,-238 102 416,281-152-6567,-173 79-737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0:07.307"/>
    </inkml:context>
    <inkml:brush xml:id="br0">
      <inkml:brushProperty name="width" value="0.025" units="cm"/>
      <inkml:brushProperty name="height" value="0.025" units="cm"/>
    </inkml:brush>
  </inkml:definitions>
  <inkml:trace contextRef="#ctx0" brushRef="#br0">87 128 4004,'0'0'1292,"-10"1"-1100,-9 0 17,-10 1 763,1-1 7008,43-1-5776,829 2 1224,-406-5-3306,-88 3 141,1812-25 3617,-2148 24-3803,250-14 385,-206 8 19,0-2-1,85-24 0,-135 26-1448,-10-10-5697,-4 0 40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19.397"/>
    </inkml:context>
    <inkml:brush xml:id="br0">
      <inkml:brushProperty name="width" value="0.025" units="cm"/>
      <inkml:brushProperty name="height" value="0.025" units="cm"/>
    </inkml:brush>
  </inkml:definitions>
  <inkml:trace contextRef="#ctx0" brushRef="#br0">16 19 15663,'-10'-11'3843,"5"4"-3650,4 7-257,7 0-5414</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19.758"/>
    </inkml:context>
    <inkml:brush xml:id="br0">
      <inkml:brushProperty name="width" value="0.025" units="cm"/>
      <inkml:brushProperty name="height" value="0.025" units="cm"/>
    </inkml:brush>
  </inkml:definitions>
  <inkml:trace contextRef="#ctx0" brushRef="#br0">61 0 18225,'0'0'2947,"3"76"-961,-9-28-801,-3 6-608,0 3-417,0-2-128,3-3-96,3-7-577,3-9-416,-2-8-801,-2-11-1345,-2-10-2050,-3-7-6438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0.100"/>
    </inkml:context>
    <inkml:brush xml:id="br0">
      <inkml:brushProperty name="width" value="0.025" units="cm"/>
      <inkml:brushProperty name="height" value="0.025" units="cm"/>
    </inkml:brush>
  </inkml:definitions>
  <inkml:trace contextRef="#ctx0" brushRef="#br0">9 172 10762,'-2'-9'4052,"1"1"-3501,0 5-269,0 0 0,0 0 0,0 0-1,1-1 1,-1 1 0,1 0 0,0 0 0,0-1 0,0 1 0,0 0 0,1-1 0,-1 1 0,1 0 0,0 0 0,0-1 0,0 1 0,0 0 0,1 0 0,-1 0 0,1 0 0,0 1 0,3-5 0,7-3 53,1 1-1,0 1 0,0 0 1,1 1-1,-1 1 1,2 0-1,-1 1 1,0 0-1,1 1 1,0 0-1,0 2 1,0 0-1,1 0 1,-1 2-1,0-1 1,23 4-1,-25-1-293,1 0-1,-1 1 0,0 0 0,0 1 0,0 1 0,0 0 0,-1 0 0,1 1 1,-2 1-1,1 0 0,-1 1 0,0 0 0,0 1 0,-1 0 0,0 0 0,-1 1 1,0 1-1,12 17 0,-19-25-39,0 0-1,0 1 1,0-1 0,0 1 0,-1-1-1,1 1 1,-1 0 0,0-1 0,0 1-1,0 0 1,-1 0 0,1 0 0,-1-1 0,0 1-1,0 0 1,-1 0 0,1 0 0,-1 0-1,1 0 1,-2 3 0,-1-2 89,1 0 1,-1-1-1,0 1 1,0-1-1,-1 1 1,1-1-1,-1-1 1,0 1-1,0 0 1,0-1 0,0 0-1,-9 5 1,-9 4 258,-1-2 1,0 0 0,-1-2-1,-46 11 1,54-15-396,-1-1-1,0-1 0,-25 0 0,42-2-12,-1 1-1,1-1 1,0 0-1,0 0 1,0 0 0,0 0-1,-1 0 1,1 0-1,0 0 1,0 0-1,0 0 1,0 0-1,-1 0 1,1 0-1,0 0 1,0 0-1,0 0 1,-1 0-1,1 0 1,0 0-1,0 0 1,0 0-1,0 0 1,-1 0 0,1 0-1,0 0 1,0 0-1,0 0 1,0 0-1,-1-1 1,1 1-1,0 0 1,0 0-1,0 0 1,0 0-1,0 0 1,0-1-1,-1 1 1,1 0-1,0 0 1,0 0-1,0 0 1,0-1-1,0 1 1,0 0 0,0 0-1,0 0 1,0 0-1,0-1 1,0 1-1,0 0 1,0 0-1,0 0 1,0-1-1,0 1 1,0 0-1,0 0 1,0 0-1,0 0 1,0-1-1,0 1 1,14-12-3421,23-8-4487,-8 11-553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0.506"/>
    </inkml:context>
    <inkml:brush xml:id="br0">
      <inkml:brushProperty name="width" value="0.025" units="cm"/>
      <inkml:brushProperty name="height" value="0.025" units="cm"/>
    </inkml:brush>
  </inkml:definitions>
  <inkml:trace contextRef="#ctx0" brushRef="#br0">1 213 17168,'0'0'9625,"10"2"-8183,-3-2-1327,1 0 0,-1 0 0,0 0-1,1-1 1,-1 0 0,0 0 0,0-1 0,0 0 0,0-1 0,0 1 0,0-1 0,-1 0 0,1-1 0,-1 0 0,0 0 0,9-7 0,-2 1-41,-1 0-1,0-1 1,-1-1 0,12-13 0,-21 22-27,1-1-1,0 1 0,-1 0 1,0-1-1,0 1 0,0-1 0,0 1 1,-1-1-1,1 0 0,-1 0 0,0 0 1,0 0-1,0 0 0,-1 0 1,1 0-1,-1 0 0,0 0 0,0 0 1,-1 0-1,1 0 0,-3-7 1,3 10-39,-1 0 1,0 0 0,0 0 0,0 0 0,1 0 0,-1 0 0,0 0 0,-1 0 0,1 0 0,0 1 0,0-1 0,0 0 0,0 1 0,-1-1 0,1 1-1,0-1 1,0 1 0,-1 0 0,1-1 0,0 1 0,-1 0 0,1 0 0,0 0 0,-1 0 0,1 0 0,0 0 0,-1 0 0,-1 1 0,0-1-14,0 1 0,0 0 1,0-1-1,-1 1 0,1 0 1,0 1-1,0-1 0,1 0 0,-1 1 1,0 0-1,-3 2 0,0 3 8,0 1-1,0 0 0,1 0 0,0 0 0,0 1 1,1 0-1,0 0 0,1 0 0,0 0 0,0 0 1,1 1-1,0-1 0,1 1 0,0 0 0,1-1 1,0 12-1,0-20 2,0 1 1,0-1-1,0 0 1,0 1-1,1-1 1,-1 0 0,0 1-1,1-1 1,-1 0-1,1 1 1,0-1-1,-1 0 1,1 0-1,0 0 1,0 1-1,0-1 1,0 0 0,0 0-1,0 0 1,0 0-1,0-1 1,0 1-1,0 0 1,2 1-1,1-1 25,-1 0-1,0 0 0,1-1 0,-1 1 1,0 0-1,1-1 0,-1 0 1,0 0-1,1 0 0,3-1 0,4-1 56,0 0 1,0-1-1,0 0 0,0 0 0,13-8 0,179-95-63,-203 106-21,1-1 0,-1 1 0,1-1 0,0 1 0,-1-1 0,1 1 0,0 0 0,-1-1 0,1 1 0,0 0 0,0 0 0,0-1 0,-1 1 0,1 0 0,0 0 0,0 0 0,-1 0 0,1 0 0,0 0 0,0 0 0,0 0 0,-1 0 0,1 1 0,0-1 0,0 0 0,-1 0 0,1 1 0,0-1 0,0 0 0,-1 1 0,1-1 0,-1 1 0,1-1 0,0 1 0,-1-1 0,1 1 0,-1-1 0,1 1 0,-1 0 0,1-1 0,-1 1 0,1 0 0,-1 0 0,1 43 0,-1 0 0,0-43 0,0 0 0,0 0 0,0 0 0,0 0 0,1 0 0,-1 0 0,0 1 0,1-1 0,-1 0 0,1 0 0,-1 0 0,1-1 0,-1 1 0,1 0 0,0 0 0,-1 0 0,1 0 0,0-1 0,0 1 0,0 0 0,0 0 0,0-1 0,0 1 0,0-1 0,0 1 0,0-1 0,0 1 0,1-1 0,6 1-565,0-1-1,-1 0 1,1-1-1,-1 0 1,1 0 0,-1-1-1,1 1 1,-1-2 0,0 1-1,11-6 1,69-38-8249,-73 36 2942,-3 1-1089</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0.863"/>
    </inkml:context>
    <inkml:brush xml:id="br0">
      <inkml:brushProperty name="width" value="0.025" units="cm"/>
      <inkml:brushProperty name="height" value="0.025" units="cm"/>
    </inkml:brush>
  </inkml:definitions>
  <inkml:trace contextRef="#ctx0" brushRef="#br0">73 257 1634,'0'0'18801,"-8"9"-18128,4-5-609,-38 45 833,40-46-743,0-1 0,0 1 1,0 0-1,1-1 0,-1 1 1,1 0-1,0 0 0,-1 0 0,1 0 1,1 1-1,-1-1 0,0 0 0,1 0 1,0 0-1,0 1 0,0-1 1,0 0-1,0 0 0,2 6 0,-2-8-121,1-1 0,0 1-1,-1 0 1,1-1-1,0 1 1,-1-1-1,1 1 1,0-1 0,0 0-1,0 1 1,0-1-1,0 0 1,-1 0-1,1 1 1,0-1-1,0 0 1,0 0 0,0 0-1,0 0 1,0 0-1,0 0 1,0 0-1,0 0 1,-1-1 0,1 1-1,2-1 1,24-8 652,-9-2-231,-1-1 0,0 0 1,-1-1-1,-1-1 0,0 0 1,26-33-1,-23 23 120,-2 0-1,0-1 1,-1 0-1,15-38 1,-26 54-574,-1 0 0,0-1 0,-1 1 0,1-1 0,-2 0 0,0 0 0,1-13 0,-2 24 0,-1-1 0,1 0 0,0 0 0,0 1 0,-1-1 0,1 0 0,0 0 0,0 0 0,-1 0 0,1 1 0,0-1 0,-1 0 0,1 0 0,0 0 0,0 0 0,-1 0 0,1 0 0,0 0 0,-1 0 0,1 0 0,0 0 0,-1 0 0,1 0 0,0 0 0,-1 0 0,1 0 0,0 0 0,-1 0 0,1 0 0,0 0 0,0-1 0,-1 1 0,1 0 0,0 0 0,-1 0 0,1-1 0,0 1 0,0 0 0,0 0 0,-1 0 0,1-1 0,0 1 0,0 0 0,0 0 0,-1-1 0,1 1 0,0 0 0,0-1 0,0 1 0,0 0 0,0-1 0,0 1 0,0 0 0,0-1 0,0 1 0,0 0 0,0 0 0,0-1 0,0 1 0,0 0 0,0-1 0,0 1 0,0-1 0,0 1 0,-13 16 0,0 1 0,2-1 0,0 2 0,0 0 0,2 0 0,-8 21 0,8-18 0,3-11 0,1 1 0,0 0 0,1 0 0,1 0 0,-1 1 0,2 0 0,0-1 0,0 1 0,1 0 0,0 0 0,1 0 0,2 13 0,-1-22-275,0 0 0,1 0 0,-1-1-1,1 1 1,0 0 0,-1-1 0,1 1 0,0-1 0,1 1 0,-1-1-1,0 0 1,1 0 0,-1 0 0,1 0 0,0-1 0,-1 1 0,1-1 0,4 2-1,-2-1-684,1 1-1,-1-1 0,0-1 0,1 1 1,-1-1-1,1 0 0,0 0 0,-1-1 0,12 0 1,-7-2-9413</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1.223"/>
    </inkml:context>
    <inkml:brush xml:id="br0">
      <inkml:brushProperty name="width" value="0.025" units="cm"/>
      <inkml:brushProperty name="height" value="0.025" units="cm"/>
    </inkml:brush>
  </inkml:definitions>
  <inkml:trace contextRef="#ctx0" brushRef="#br0">118 1 12075,'0'0'16000,"-2"10"-15114,-51 186 1384,1-10-734,49-175-1536,1 1 0,0 0 0,0 0 0,1 1 0,1-1 0,0 14 0,7-19-2075,7-11-5886,-5-10-805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1.847"/>
    </inkml:context>
    <inkml:brush xml:id="br0">
      <inkml:brushProperty name="width" value="0.025" units="cm"/>
      <inkml:brushProperty name="height" value="0.025" units="cm"/>
    </inkml:brush>
  </inkml:definitions>
  <inkml:trace contextRef="#ctx0" brushRef="#br0">1 239 11691,'0'0'6337,"8"-1"-3220,5-3-2048,0 1-1,-1-2 0,1 0 1,-1-1-1,0 0 0,22-15 0,-23 14-763,-1-1 1,1-1-1,-2 1 0,1-2 0,-1 1 0,-1-1 0,14-21 0,-20 29-271,-1 0 0,0 0 0,0 0 0,0 1-1,0-1 1,0 0 0,-1-1 0,1 1 0,-1 0 0,1 0 0,-1 0 0,0 0-1,1 0 1,-1 0 0,0-1 0,-1 1 0,1-3 0,-1 4-11,1 0-1,-1 0 1,0 0 0,1 0 0,-1 0 0,0 0 0,0 0-1,0 1 1,1-1 0,-1 0 0,0 1 0,0-1-1,0 0 1,0 1 0,0-1 0,0 1 0,0-1 0,0 1-1,0 0 1,-1 0 0,1-1 0,0 1 0,-2 0 0,-2 0-7,0 0 0,0 0 1,1 1-1,-1-1 1,0 1-1,0 1 1,0-1-1,1 0 1,-1 1-1,0 0 1,1 0-1,0 1 1,-9 5-1,7-3 1,-1 0-1,1 1 1,0 0-1,1 0 1,-1 1 0,1-1-1,1 1 1,-1 0-1,1 1 1,0-1-1,1 1 1,-1 0 0,2 0-1,-1 0 1,1 0-1,0 0 1,1 0-1,-1 9 1,2-15-17,1 0 0,-1 0 0,1 0 0,-1 0 0,1 0 0,0 0 0,0 0 0,0 0 0,0 0 0,0 0 0,0 0 0,0-1 0,1 1 0,-1 0 0,0-1 0,1 1 0,0-1 0,-1 1 0,1-1 0,0 0 0,0 0 0,0 0 0,-1 0 0,1 0 0,0 0 0,0-1 0,0 1 0,1-1 0,-1 1 0,0-1 0,0 0 0,3 0 0,13 2 0,0 0 0,0-2 0,19-1 0,-11 0 0,162-4 0,-177 9 0,-19 0 0,7-3 0,0-1 0,0 0 0,0 0 0,0 0 0,0 0 0,0 0 0,0 0 0,0 0 0,0 0 0,1 0 0,-1 0 0,0-1 0,0 1 0,0 0 0,0-1 0,0 1 0,0 0 0,0-1 0,0 1 0,1-1 0,-1 0 0,0 1 0,0-1 0,1 1 0,-1-1 0,0 0 0,1 0 0,-1 1 0,1-1 0,-1 0 0,1 0 0,-1 0 0,1-1 0,-4-15 0,1 0 0,2-1 0,-1 1 0,2 0 0,0-1 0,2 1 0,-1-1 0,2 1 0,1 0 0,5-20 0,-8 36-23,-1-1-1,1 0 1,-1 1 0,1-1-1,0 1 1,-1-1-1,1 1 1,0-1 0,0 1-1,0-1 1,0 1 0,0 0-1,1-1 1,-1 1-1,0 0 1,0 0 0,1 0-1,-1 0 1,1 0 0,-1 1-1,1-1 1,-1 0-1,1 0 1,0 1 0,-1-1-1,1 1 1,0 0 0,-1 0-1,1-1 1,3 1-1,2 1-469,-1 1 0,1 0-1,-1 0 1,1 0-1,-1 0 1,9 6 0,16 5-3705,-5-6-9911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3.333"/>
    </inkml:context>
    <inkml:brush xml:id="br0">
      <inkml:brushProperty name="width" value="0.025" units="cm"/>
      <inkml:brushProperty name="height" value="0.025" units="cm"/>
    </inkml:brush>
  </inkml:definitions>
  <inkml:trace contextRef="#ctx0" brushRef="#br0">53 1 19571,'0'0'1393,"-6"12"-256,-26 66 574,28-68-1510,1 0-1,1 0 1,0 0-1,0 0 1,1 1-1,0-1 1,2 20-1,-1-29-186,0 0 0,0 0 0,1 1 0,-1-1 0,0 0-1,1 0 1,0 0 0,-1 1 0,1-1 0,0 0 0,-1 0 0,1 0 0,0 0 0,0 0 0,0 0-1,0 0 1,0-1 0,0 1 0,0 0 0,0 0 0,0-1 0,0 1 0,0-1 0,1 1 0,-1-1-1,0 1 1,0-1 0,1 0 0,-1 0 0,0 1 0,1-1 0,-1 0 0,0 0 0,0 0 0,1-1 0,-1 1-1,0 0 1,1 0 0,1-1 0,2 0 110,-1 0 0,1-1-1,0 1 1,-1-1 0,1 0 0,-1 0-1,1-1 1,-1 1 0,5-5 0,3-5 97,0 0 0,-1-1 0,-1-1 0,0 0 0,-1 0 0,0-1 0,-1 0 1,-1 0-1,-1-1 0,0 0 0,4-17 0,-10 32-189,0 37-144,-2-7 109,1-15-7,0 0 0,1-1 0,0 1 0,4 24-1,-4-37 16,0 0 0,1 1 0,-1-1-1,1 0 1,-1 0 0,1 0 0,-1 1-1,1-1 1,0 0 0,-1 0 0,1 0-1,0 0 1,0 0 0,0 0 0,0 0-1,0-1 1,0 1 0,0 0 0,0 0-1,0-1 1,0 1 0,0-1 0,0 1-1,3 0 1,-2-1 20,1 1 0,0-1 0,0 0 0,0 0 0,0 0 0,0-1 0,-1 1 0,1-1 0,0 0 0,4-1 0,6-4 101,0 0-1,0 0 1,15-12-1,-25 16-113,28-21 65,-24 17-67,1-1 1,-1 2-1,1-1 1,1 1-1,-1 0 0,1 1 1,0 0-1,17-5 1,-26 9-15,1 0-1,0 0 1,0 0 0,0 0 0,-1 1 0,1-1 0,0 0-1,0 0 1,0 1 0,-1-1 0,1 0 0,0 1-1,-1-1 1,1 1 0,0-1 0,-1 1 0,1-1 0,-1 1-1,1 0 1,-1-1 0,1 1 0,-1 0 0,1-1-1,-1 1 1,0 0 0,1-1 0,-1 1 0,0 0 0,1 0-1,-1-1 1,0 1 0,0 0 0,0 0 0,0 0-1,0-1 1,0 3 0,1 39 54,-2-29-36,2-4 189,-1-3-397,0 0 0,0 0 1,1 0-1,0 0 0,0 0 0,3 8 0,-4-13 17,1 0 0,-1 0 1,1-1-1,-1 1 0,1 0 0,0 0 1,-1 0-1,1 0 0,0-1 0,0 1 1,0 0-1,0-1 0,-1 1 0,1-1 1,0 1-1,0-1 0,0 1 0,0-1 1,0 0-1,0 0 0,0 1 0,1-1 1,-1 0-1,0 0 0,0 0 0,0 0 1,0 0-1,0 0 0,0 0 0,0 0 1,0-1-1,0 1 0,0 0 0,0-1 1,0 1-1,0-1 0,0 1 0,0-1 1,0 1-1,0-1 0,0 1 0,-1-1 1,2-1-1,20-14-4745,3-7-3230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3.708"/>
    </inkml:context>
    <inkml:brush xml:id="br0">
      <inkml:brushProperty name="width" value="0.025" units="cm"/>
      <inkml:brushProperty name="height" value="0.025" units="cm"/>
    </inkml:brush>
  </inkml:definitions>
  <inkml:trace contextRef="#ctx0" brushRef="#br0">243 104 14926,'-8'6'3283,"-27"21"-1219,2 1 0,0 1 0,2 2 0,-50 64-1,78-90-1947,0 0 0,0 0 0,0 0 0,1 0 0,-1 1 0,0 5 0,2-10-115,1-1 0,0 1 1,0 0-1,0 0 1,0-1-1,0 1 1,0 0-1,0 0 0,0 0 1,0-1-1,0 1 1,1 0-1,-1 0 0,0-1 1,0 1-1,1 0 1,-1-1-1,0 1 1,1 0-1,-1-1 0,1 1 1,-1 0-1,1-1 1,-1 1-1,1-1 1,-1 1-1,1-1 0,0 1 1,-1-1-1,1 0 1,0 1-1,-1-1 0,1 0 1,0 1-1,0-1 1,-1 0-1,1 0 1,0 0-1,0 0 0,-1 0 1,1 1-1,0-1 1,0-1-1,-1 1 1,1 0-1,0 0 0,0 0 1,1-1-1,10 0 28,0-1 0,-1-1 0,1 0 0,-1-1 0,0 0 0,0-1 1,0 0-1,0 0 0,-1-1 0,0-1 0,0 0 0,17-16 0,2-3-14,-1-2-1,40-52 1,-59 68 47,43-60 118,-47 65 39,-1-1 1,0 0-1,0 1 0,-1-1 1,0 0-1,0-1 0,2-15 0,-5 24-208,0-1 0,1 1-1,-1 0 1,0-1-1,0 1 1,0-1 0,0 1-1,0 0 1,-1-1-1,1 1 1,0 0 0,0-1-1,0 1 1,0-1-1,0 1 1,0 0 0,-1-1-1,1 1 1,0 0-1,0-1 1,0 1 0,-1 0-1,1 0 1,0-1-1,-1 1 1,1 0-1,0 0 1,0-1 0,-1 1-1,1 0 1,0 0-1,-1 0 1,1 0 0,-1-1-1,1 1 1,0 0-1,-1 0 1,1 0 0,0 0-1,-1 0 1,1 0-1,-1 0 1,1 0 0,0 0-1,-1 0 1,1 0-1,0 0 1,-1 0 0,1 1-1,-1-1 1,1 0-1,0 0 1,-1 0-1,1 0 1,0 1 0,-1-1-1,1 0 1,0 0-1,0 1 1,-1-1 0,1 0-1,0 1 1,-1-1-1,-21 18 252,9-3-262,1 1 0,1 0 0,1 0 0,0 1 0,1 1 0,1 0 0,1 0 0,0 0 0,2 1 0,0 0 0,1 0 0,-3 36 0,7-52-151,0-1-1,0 1 1,0 0-1,0-1 1,1 1-1,-1 0 1,1-1-1,0 1 1,0 0 0,0-1-1,0 0 1,0 1-1,1-1 1,-1 1-1,1-1 1,-1 0-1,1 0 1,0 0 0,0 0-1,0 0 1,0-1-1,3 3 1,-1-1-576,1-1 0,-1 0 1,1-1-1,0 1 0,0-1 1,0 0-1,0 0 0,0 0 1,0-1-1,0 1 0,6-2 0,20 0-12437</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4.393"/>
    </inkml:context>
    <inkml:brush xml:id="br0">
      <inkml:brushProperty name="width" value="0.025" units="cm"/>
      <inkml:brushProperty name="height" value="0.025" units="cm"/>
    </inkml:brush>
  </inkml:definitions>
  <inkml:trace contextRef="#ctx0" brushRef="#br0">1 1 7399,'0'0'1153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0:30.752"/>
    </inkml:context>
    <inkml:brush xml:id="br0">
      <inkml:brushProperty name="width" value="0.025" units="cm"/>
      <inkml:brushProperty name="height" value="0.025" units="cm"/>
    </inkml:brush>
  </inkml:definitions>
  <inkml:trace contextRef="#ctx0" brushRef="#br0">32 725 6054,'0'0'17029,"-5"-13"-16378,-1-11-233,0 0-1,2 0 1,0 0-1,1-43 1,1 11 438,0 29-231,2 0 1,4-41 0,-3 67-612,-1 0 1,0 1-1,1-1 0,-1 0 1,1 0-1,-1 1 0,1-1 1,-1 0-1,1 1 1,0-1-1,-1 0 0,1 1 1,0-1-1,-1 1 0,1-1 1,0 1-1,0 0 0,-1-1 1,1 1-1,0 0 0,0-1 1,0 1-1,0 0 0,0 0 1,-1 0-1,1 0 0,0 0 1,0 0-1,0 0 1,0 0-1,0 0 0,0 0 1,-1 0-1,1 0 0,0 1 1,0-1-1,0 0 0,-1 1 1,1-1-1,0 1 0,0-1 1,-1 1-1,2 0 0,43 24 166,-38-21-115,4 2-31,0 0 1,0-1 0,1 0-1,0-1 1,0 0 0,12 1-1,-19-4 29,-1 0-1,1 0 0,-1-1 1,1 0-1,0 0 0,-1 0 1,1 0-1,-1-1 0,1 0 1,-1 0-1,1 0 0,-1-1 1,0 1-1,1-1 0,-1 0 1,0 0-1,0 0 0,0-1 1,5-4-1,9-12 80,-1-2 0,0 0 0,-2 0 0,-1-2 0,0 0 0,-2 0 1,-1-1-1,0-1 0,-2 0 0,-1 0 0,-1-1 0,5-33 0,-10-11-601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6.115"/>
    </inkml:context>
    <inkml:brush xml:id="br0">
      <inkml:brushProperty name="width" value="0.025" units="cm"/>
      <inkml:brushProperty name="height" value="0.025" units="cm"/>
    </inkml:brush>
  </inkml:definitions>
  <inkml:trace contextRef="#ctx0" brushRef="#br0">60 250 13132,'0'0'10709,"-6"13"-10506,-32 84 7,34-84 21,1 0 1,0 1-1,1-1 0,0 0 1,1 1-1,1-1 0,1 16 1,-1-28-176,1 0 0,-1 1 0,0-1 0,1 0 0,-1 0 1,1 0-1,0 0 0,-1 0 0,1 1 0,0-1 0,0 0 0,0 0 1,-1-1-1,1 1 0,0 0 0,0 0 0,0 0 0,0-1 0,1 1 1,-1 0-1,0-1 0,0 1 0,0-1 0,0 0 0,1 1 0,-1-1 1,0 0-1,1 0 0,-1 1 0,0-1 0,0 0 0,1 0 0,-1 0 1,0-1-1,0 1 0,1 0 0,-1 0 0,0-1 0,0 1 1,1-1-1,0 0 0,5-1 207,-1 0 0,1 0 1,-1-1-1,0 0 0,0 0 1,9-7-1,2-4-17,-1-1 0,-1-1 0,0 0 0,-1-1 1,-1-1-1,0 0 0,-2-1 0,0 0 0,9-22 0,-25 66-246,2 0 0,0 1 0,2 31 0,1-55 0,0-1 0,1 1 0,-1-1 0,1 1 0,0-1 0,-1 0 0,1 1 0,0-1 0,0 1 0,-1-1 0,1 0 0,0 0 0,1 0 0,-1 0 0,0 0 0,0 0 0,0 0 0,0 0 0,1 0 0,-1 0 0,1 0 0,-1-1 0,0 1 0,1-1 0,-1 1 0,1-1 0,-1 1 0,1-1 0,-1 0 0,1 0 0,0 0 0,-1 0 0,1 0 0,-1 0 0,1 0 0,-1-1 0,1 1 0,2-1 0,3 0 0,1-1 0,-1 0 0,0 0 0,0 0 0,0-1 0,13-7 0,0-4 0,-1-1 0,0-1 0,0 0 0,-2-2 0,0 0 0,-1 0 0,-1-2 0,-1 0 0,15-28 0,-55 87 0,-17 28 0,40-61 0,0 0 0,0 0 0,0 1 0,1-1 0,0 0 0,0 1 0,1 0 0,-1 12 0,2-19 0,0 1 0,0 0 0,0-1 0,0 1 0,0 0 0,0-1 0,1 1 0,-1-1 0,0 1 0,1 0 0,-1-1 0,0 1 0,1-1 0,-1 1 0,0-1 0,1 1 0,-1-1 0,1 0 0,-1 1 0,1-1 0,-1 1 0,1-1 0,-1 0 0,1 1 0,0-1 0,-1 0 0,1 0 0,-1 0 0,2 1 0,26 1 0,26-12 0,-37 4 0,0 0 0,0-2 0,-1 0 0,-1 0 0,1-2 0,-1 0 0,-1-1 0,0 0 0,-1-1 0,0 0 0,0-2 0,14-20 0,-19 17 0,-16 20 0,-20 23 0,15-11 0,1 1 0,1 0 0,-16 32 0,24-42 0,0 0 0,1 1 0,-1-1 0,1 0 0,1 1 0,-1 0 0,1-1 0,0 1 0,1 0 0,-1 0 0,1 0 0,1 0 0,-1-1 0,4 13 0,-4-17 0,1 1 0,0-1 0,0 0 0,0 1 0,0-1 0,1 0 0,-1 0 0,0 0 0,1 0 0,0 0 0,-1-1 0,1 1 0,0 0 0,0-1 0,0 1 0,0-1 0,0 0 0,0 1 0,0-1 0,1 0 0,-1-1 0,0 1 0,1 0 0,-1 0 0,1-1 0,-1 0 0,0 1 0,1-1 0,-1 0 0,1 0 0,-1 0 0,1-1 0,-1 1 0,1 0 0,3-2 0,0 0 0,-1 1 0,1-1 0,0-1 0,0 1 0,-1-1 0,0 0 0,1 0 0,-1 0 0,0-1 0,-1 0 0,1 0 0,-1 0 0,6-6 0,77-120 0,47-59 0,-117 170 0,25-35 0,-39 50 0,0 0 0,-1-1 0,1 1 0,-1 0 0,-1-1 0,1 0 0,0 1 0,-1-1 0,0 0 0,1-9 0,-2 14 0,0-1 0,0 1 0,0-1 0,0 1 0,0 0 0,0-1 0,0 1 0,0 0 0,-1-1 0,1 1 0,0 0 0,0-1 0,0 1 0,0 0 0,-1-1 0,1 1 0,0 0 0,0-1 0,0 1 0,-1 0 0,1 0 0,0-1 0,-1 1 0,1 0 0,0 0 0,-1 0 0,1-1 0,0 1 0,-1 0 0,1 0 0,0 0 0,-1 0 0,1 0 0,0 0 0,-1 0 0,1-1 0,0 1 0,-1 0 0,1 0 0,-1 1 0,-21 5 0,-18 17 0,19-4 0,2 0 0,0 1 0,1 1 0,1 0 0,-22 39 0,31-48 0,2 0 0,0 1 0,0 0 0,1 0 0,1 0 0,0 1 0,1 0 0,0-1 0,1 1 0,1 0 0,0 0 0,2 25 0,-1-37 1,0 1-1,1-1 1,0 0 0,-1 1 0,1-1-1,0 0 1,0 0 0,0 0 0,0 0-1,0 0 1,1 0 0,-1 0-1,1 0 1,-1-1 0,1 1 0,0 0-1,0-1 1,-1 1 0,1-1 0,3 2-1,0-1 2,0 0 0,0 0-1,0 0 1,0-1 0,0 0 0,0 0-1,0 0 1,11 0 0,-6-1-19,0-1 0,1 1 0,-1-2-1,1 1 1,-1-2 0,0 1 0,0-1 0,18-9 0,-24 10-303,-1 0 0,0 0-1,0 0 1,0 0 0,0-1-1,-1 1 1,1-1 0,0 0-1,-1 0 1,0 0 0,0 0-1,3-6 1,-3 4-1277,0-1-1,0 1 1,-1 0-1,0-1 1,0 1-1,-1-1 1,1-10-1,-1-20-13622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6.487"/>
    </inkml:context>
    <inkml:brush xml:id="br0">
      <inkml:brushProperty name="width" value="0.025" units="cm"/>
      <inkml:brushProperty name="height" value="0.025" units="cm"/>
    </inkml:brush>
  </inkml:definitions>
  <inkml:trace contextRef="#ctx0" brushRef="#br0">41 6 12396,'-17'-3'7591,"3"0"-5221,5 3 1570,14 5-3780,10 4-128,3 5-448,2 2-2179,-2-3-2850,3 0-6630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6.850"/>
    </inkml:context>
    <inkml:brush xml:id="br0">
      <inkml:brushProperty name="width" value="0.025" units="cm"/>
      <inkml:brushProperty name="height" value="0.025" units="cm"/>
    </inkml:brush>
  </inkml:definitions>
  <inkml:trace contextRef="#ctx0" brushRef="#br0">1 331 9033,'0'0'12609,"11"-3"-10314,19-8-1194,-1-1 0,0-1 0,44-28 0,-30 13-555,0-3 0,-2-1 0,54-55 0,-90 82-474,-1 2 1,-1 0 1,0 0-1,0 0 1,-1 0-1,1 0 1,-1-1-1,1 1 1,-1-1-1,0 1 1,0-1-1,-1 0 1,1 0-1,-1 0 1,2-7-1,-3 11-58,0-1 0,-1 1 1,1-1-1,0 1 0,0-1 0,-1 1 0,1-1 0,0 1 0,-1 0 0,1-1 0,0 1 0,-1-1 0,1 1 0,-1 0 0,1-1 1,-1 1-1,1 0 0,-1 0 0,1-1 0,-1 1 0,1 0 0,-1 0 0,1 0 0,-1-1 0,1 1 0,-1 0 0,1 0 0,-1 0 1,0 0-1,1 0 0,-1 0 0,1 0 0,-1 0 0,1 1 0,-1-1 0,0 0 0,-24 5 271,14 0-276,0 1-1,1 1 1,0-1 0,0 2 0,0-1-1,1 1 1,0 1 0,0 0 0,1 0-1,0 0 1,1 1 0,0 0 0,1 1-1,0 0 1,0 0 0,1 0 0,1 0-1,0 1 1,0 0 0,1 0-1,1 0 1,-2 21 0,4-31-11,0 1 1,0-1-1,0 0 0,1 0 1,-1 0-1,1 0 0,-1 0 0,1 0 1,0 0-1,0 0 0,0 0 1,0 0-1,0 0 0,0 0 1,0-1-1,1 1 0,-1 0 0,1-1 1,-1 1-1,2 0 0,1 1-15,0-1 1,0 1-1,1-1 0,-1-1 0,0 1 0,1 0 0,-1-1 0,10 2 1,3-2-238,-1 0 1,1 0-1,0-2 1,21-2-1,7-9-3751,-3-12-4409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7.673"/>
    </inkml:context>
    <inkml:brush xml:id="br0">
      <inkml:brushProperty name="width" value="0.025" units="cm"/>
      <inkml:brushProperty name="height" value="0.025" units="cm"/>
    </inkml:brush>
  </inkml:definitions>
  <inkml:trace contextRef="#ctx0" brushRef="#br0">86 91 8808,'0'0'17665,"-3"10"-16144,-22 65 1,13-43-1366,1 0-1,1 1 1,2 0 0,1 1-1,-2 42 1,9-76-154,0 0-1,0 1 1,0-1 0,0 0-1,0 1 1,0-1-1,0 0 1,1 0-1,-1 1 1,0-1 0,0 0-1,0 1 1,0-1-1,1 0 1,-1 0 0,0 1-1,0-1 1,0 0-1,1 0 1,-1 0 0,0 1-1,0-1 1,1 0-1,-1 0 1,0 0 0,1 0-1,-1 0 1,0 0-1,0 1 1,1-1-1,-1 0 1,0 0 0,1 0-1,-1 0 1,0 0-1,1 0 1,-1 0 0,0 0-1,0 0 1,1-1-1,-1 1 1,0 0 0,1 0-1,-1 0 1,0 0-1,0 0 1,1 0 0,-1-1-1,0 1 1,1 0-1,-1 0 1,0 0 0,0 0-1,0-1 1,1 1-1,-1 0 1,0 0-1,0-1 1,17-13 246,-9 3-200,0 1-1,-1-2 1,-1 1 0,0-1 0,0 0-1,-1 0 1,-1 0 0,0-1 0,-1 0 0,3-24-1,-2 2-53,-2 0 0,-5-65 0,3 99-6,-3-26-181,3 26 172,0 0 0,-1 0-1,1 0 1,0 0 0,0 1-1,0-1 1,-1 0 0,1 0 0,0 0-1,-1 1 1,1-1 0,0 0-1,-1 0 1,1 1 0,-1-1 0,0 0-1,1 1 1,-1-1 0,1 0 0,-1 1-1,0-1 1,0 1 0,1-1-1,-1 1 1,-1-1 0,0 6-61,1-1-1,1 1 1,-1 0 0,0 0 0,1 0-1,0-1 1,1 8 0,-1-7 30,0-4 49,0 11-18,0-1-1,1 0 1,0 1 0,0-1-1,5 15 1,-5-23 38,0 0 1,0-1 0,0 1 0,1 0-1,-1-1 1,1 0 0,-1 1-1,1-1 1,0 0 0,0 0-1,0 0 1,0 0 0,0 0 0,1 0-1,-1-1 1,0 1 0,1-1-1,-1 1 1,1-1 0,0 0 0,-1 0-1,1 0 1,0 0 0,0-1-1,0 1 1,5-1 0,1 0 58,0 0 1,1-1 0,-1 0-1,0 0 1,0-1-1,0-1 1,0 0 0,-1 0-1,1 0 1,-1-1-1,1 0 1,-1-1 0,-1 0-1,1 0 1,-1-1-1,0 0 1,10-9 0,0-3 124,-1 0 1,0-2 0,-1 1 0,-1-2-1,15-29 1,-37 90-202,-30 55 0,25-70 0,2 1 0,1 1 0,1 0 0,1 0 0,2 1 0,-6 53 0,12-79-186,-1-1-1,1 1 1,1-1-1,-1 1 1,0-1-1,0 1 1,0-1-1,1 0 1,-1 1 0,1-1-1,-1 1 1,1-1-1,0 0 1,-1 0-1,1 1 1,0-1-1,0 0 1,0 0 0,0 0-1,0 0 1,0 0-1,0 0 1,0 0-1,0 0 1,1 0-1,-1-1 1,0 1 0,0 0-1,2 0 1,-1-1-328,1 0 0,-1 1 0,0-1 1,0 0-1,0 0 0,0 0 0,0-1 1,0 1-1,0 0 0,0-1 0,0 0 1,0 1-1,0-1 0,0 0 0,0 0 1,-1 0-1,1 0 0,0 0 0,-1 0 1,1-1-1,1-1 0,16-19-13884</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8.017"/>
    </inkml:context>
    <inkml:brush xml:id="br0">
      <inkml:brushProperty name="width" value="0.025" units="cm"/>
      <inkml:brushProperty name="height" value="0.025" units="cm"/>
    </inkml:brush>
  </inkml:definitions>
  <inkml:trace contextRef="#ctx0" brushRef="#br0">1 93 16592,'0'0'4527,"4"9"-2056,17 30-421,-19-37-1883,0-1 0,0 1-1,0 0 1,0 0-1,0-1 1,1 1 0,-1-1-1,0 0 1,1 0 0,-1 0-1,1 0 1,0 0 0,-1 0-1,1-1 1,-1 1-1,1-1 1,0 0 0,-1 0-1,1 0 1,0 0 0,0 0-1,2-1 1,1 1 18,0-1 0,0-1 0,-1 1-1,1-1 1,0 0 0,-1 0 0,10-5 0,-10 4-106,0 0 0,0 0 0,0-1 0,0 1 0,-1-1-1,0 0 1,0 0 0,0-1 0,0 1 0,-1-1 0,0 0 0,0 0 0,0 0 0,0 0 0,-1-1 0,0 1 0,0-1-1,0 1 1,-1-1 0,0 0 0,0 1 0,0-7 0,-1 10-79,0 1 0,-1 0 0,1-1 0,-1 1 0,1-1 0,-1 1 0,1 0 0,-1 0 0,0-1 0,0 1 0,1 0 0,-1 0 0,0 0 0,0 0 0,0 0 0,0 0 0,0 0 0,-1 0 0,1 0 0,0 0 0,0 1 0,-1-1 0,1 0 0,0 1 0,-1-1 0,1 1 0,-1-1 0,1 1 0,0 0 0,-1 0 0,1 0 0,-1 0 0,1 0 0,-1 0 0,1 0 0,-1 0 0,1 0 0,0 1 0,-1-1 0,1 1 0,-1-1 0,1 1 0,-2 0 0,-3 1 0,0 0 0,1 0 0,-1 0 0,0 1 0,1 0 0,-1 0 0,1 1 0,0-1 0,-5 5 0,1 2 0,0 0 0,0 0 0,1 1 0,0 0 0,0 1 0,2 0 0,-1 0 0,2 0 0,0 1 0,0 0 0,1 0 0,-5 26 0,9-38-42,0 0-1,0 1 1,0-1 0,0 0-1,1 1 1,-1-1-1,0 0 1,1 1 0,-1-1-1,0 0 1,1 0 0,0 1-1,-1-1 1,1 0 0,0 0-1,-1 0 1,1 0 0,0 0-1,0 0 1,0 0-1,0 0 1,0 0 0,0 0-1,0-1 1,3 2 0,-1 0-262,1-1-1,0 1 1,0-1 0,0 0 0,0-1 0,0 1 0,0-1 0,8 0 0,-1 0-859,1-1 0,-1 0 0,0-1 0,0-1 0,20-6 0,10-11-6118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8.795"/>
    </inkml:context>
    <inkml:brush xml:id="br0">
      <inkml:brushProperty name="width" value="0.025" units="cm"/>
      <inkml:brushProperty name="height" value="0.025" units="cm"/>
    </inkml:brush>
  </inkml:definitions>
  <inkml:trace contextRef="#ctx0" brushRef="#br0">161 4 10570,'0'0'8232,"-9"0"-6027,-5 0-811,-1 1 1,1 1-1,-18 4 1,27-5-1024,-1 0 1,1 1 0,0 0-1,0 0 1,0 0-1,0 0 1,0 1-1,0 0 1,0 0 0,1 0-1,0 1 1,0-1-1,0 1 1,-4 4-1,8-8-370,0 1-1,0-1 0,-1 0 0,1 0 0,0 0 0,0 1 1,0-1-1,0 0 0,0 0 0,0 1 0,-1-1 0,1 0 1,0 0-1,0 0 0,0 1 0,0-1 0,0 0 0,0 0 1,0 1-1,0-1 0,0 0 0,0 0 0,0 1 0,0-1 1,1 0-1,-1 0 0,0 1 0,0-1 0,0 0 0,0 0 1,0 1-1,0-1 0,0 0 0,1 0 0,-1 0 0,0 0 1,0 1-1,0-1 0,1 0 0,-1 0 0,15 4 7,25-3-165,-33-1 14,34-5-647,-34 4 504,1 0 0,-1 0 0,0 0 0,1 1 0,-1 0 0,0 0 0,1 1 0,9 2 0,-16-3 299,0 1-1,0-1 0,-1 0 1,1 1-1,0-1 0,0 1 1,-1-1-1,1 1 0,-1 0 1,1-1-1,-1 1 0,1 0 0,-1-1 1,1 1-1,-1 0 0,1-1 1,-1 1-1,0 0 0,1 0 1,-1 0-1,0-1 0,0 1 1,0 0-1,1 0 0,-1 0 1,0 0-1,0-1 0,0 1 1,0 0-1,-1 0 0,1 0 1,0 0-1,0-1 0,0 1 1,-1 0-1,1 0 0,0-1 1,-1 1-1,1 0 0,-1 0 0,1-1 1,-1 1-1,1 0 0,-1-1 1,1 1-1,-2 0 0,-26 29 1609,13-19-1184,4-3 649,23-26-487,36-36-1893,-34 40 768,0-1-1,13-21 1,-17 27 696,-6 13-48,-4-2-103,1 0 0,-1-1 1,0 1-1,-1 0 0,1-1 0,0 1 0,0 0 0,-1-1 0,1 1 1,-1-1-1,1 1 0,-1-1 0,-1 3 0,-43 57 579,35-51-424,1 2 1,0-1-1,1 1 1,0 1 0,1-1-1,0 1 1,1 1 0,0-1-1,-6 27 1,12-40-173,1 0-1,0 0 1,-1 0 0,1 0 0,-1 0-1,1 1 1,0-1 0,-1 0-1,1 0 1,0-1 0,-1 1 0,1 0-1,0 0 1,-1 0 0,1 0-1,0 0 1,-1-1 0,1 1 0,-1 0-1,1-1 1,-1 1 0,1 0 0,-1-1-1,1 1 1,-1-1 0,1 1-1,-1-1 1,1 1 0,-1-1 0,1 1-1,-1-1 1,31-21-61,-27 18 1,39-31-4806,-7-8-8303,-26 29 7755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9.135"/>
    </inkml:context>
    <inkml:brush xml:id="br0">
      <inkml:brushProperty name="width" value="0.025" units="cm"/>
      <inkml:brushProperty name="height" value="0.025" units="cm"/>
    </inkml:brush>
  </inkml:definitions>
  <inkml:trace contextRef="#ctx0" brushRef="#br0">18 8 5285,'0'0'20377,"9"-2"-18696,24-4-298,-32 6-1305,-1 0-1,1 1 1,-1-1 0,1 0-1,0 0 1,-1 1 0,1-1-1,-1 0 1,1 1 0,-1-1-1,0 1 1,1-1 0,-1 1 0,1-1-1,-1 0 1,0 1 0,1-1-1,-1 1 1,0 0 0,1-1-1,-1 1 1,0-1 0,0 1-1,0-1 1,0 1 0,0 0 0,1-1-1,-1 1 1,0-1 0,0 1-1,0 0 1,0-1 0,-1 1-1,1 0 1,-1 24 864,1-24-845,-3 11-55,0 0 0,0-1-1,-1 1 1,-1-1 0,-9 18 0,-10 25-10,21-46-32,-7 32 0,11-40-3,-1 1 0,0-1 0,0 0 0,0 1 0,0-1 0,0 0 0,1 0 0,-1 1 0,0-1 1,0 0-1,0 0 0,1 0 0,-1 1 0,0-1 0,0 0 0,1 0 0,-1 0 0,0 0 0,0 1 0,1-1 0,-1 0 0,0 0 0,1 0 0,-1 0 0,0 0 0,0 0 0,1 0 0,-1 0 0,0 0 1,1 0-1,-1 0 0,0 0 0,1 0 0,-1 0 0,0 0 0,0 0 0,1 0 0,-1 0 0,0-1 0,0 1 0,1 0 0,-1 0 0,12-5-1221,14-21-8219,-11 7 1243</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9.520"/>
    </inkml:context>
    <inkml:brush xml:id="br0">
      <inkml:brushProperty name="width" value="0.025" units="cm"/>
      <inkml:brushProperty name="height" value="0.025" units="cm"/>
    </inkml:brush>
  </inkml:definitions>
  <inkml:trace contextRef="#ctx0" brushRef="#br0">166 15 17232,'0'0'14243,"-11"-4"-14141,7 2-101,-1 0 1,0 1 0,1-1 0,-1 1 0,0 0 0,0 1 0,1-1-1,-1 1 1,0 0 0,0 0 0,0 0 0,0 1 0,1 0 0,-1 0 0,0 0-1,1 0 1,-1 1 0,0 0 0,-4 3 0,4-3 3,-24 15 10,28-17-21,0 1 0,0-1 0,0 1 0,0 0 0,0 0 0,0-1 0,0 1 0,0 0 0,0 0 0,0 0 0,1 0 0,-1 0 0,0 0-1,1 0 1,-1 0 0,1 0 0,-1 0 0,1 1 0,-1-1 0,1 2 0,2-2-40,1-1 0,0 1 0,0 0 0,-1-1 0,1 0-1,0 1 1,0-1 0,0 0 0,0 0 0,3-1 0,0 1-125,42-2-821,-33 0 912,-1 1 0,1 1 0,0 0-1,-1 1 1,1 0 0,0 1 0,-1 1 0,0 1 0,16 5-1,-29-9 106,0 0 0,0 1 0,0-1 0,0 1 0,0-1 0,-1 1 0,1-1 0,0 1-1,0-1 1,-1 1 0,1 0 0,0-1 0,-1 1 0,1 0 0,0 0 0,-1-1 0,1 1-1,-1 0 1,1 0 0,-1 0 0,0 0 0,1 0 0,-1 0 0,0 0 0,0 0 0,0 0-1,1 0 1,-1 0 0,0-1 0,0 1 0,-1 0 0,1 0 0,0 0 0,0 0 0,0 0-1,0 0 1,-1 0 0,1 0 0,-1 0 0,1 0 0,0 0 0,-1-1 0,0 1 0,1 0 0,-1 0-1,1 0 1,-1-1 0,0 1 0,1 0 0,-1-1 0,0 1 0,0-1 0,-1 2-1,-5 3 251,-1 1 0,1-1-1,-1-1 1,-10 6 0,-4 0-136,1 0 1,-2-1-1,1-1 1,-1-1 0,-1-2-1,-42 6 1,66-11-229,1 0 0,-1-1 0,0 1 0,0 0 1,1 0-1,-1-1 0,0 1 0,0 0 0,0-1 1,1 1-1,-1 0 0,0-1 0,0 1 0,0 0 0,0-1 1,0 1-1,0-1 0,0 1 0,0 0 0,0-1 1,0 1-1,0 0 0,0-1 0,0 1 0,0-1 1,0 1-1,0 0 0,0-1 0,0 1 0,0 0 1,0-1-1,-1 1 0,1 0 0,0-1 0,0 1 0,-1 0 1,1-1-1,0 1 0,0 0 0,-1 0 0,1-1 1,0 1-1,-1 0 0,1 0 0,0 0 0,-1-1 1,1 1-1,0 0 0,-1 0 0,1 0 0,0 0 1,-1 0-1,1 0 0,0 0 0,-1-1 0,1 1 0,-1 0 1,1 1-1,0-1 0,-1 0 0,1 0 0,0 0 1,-1 0-1,1 0 0,-1 0 0,24-20-5943,9 1-839</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29.940"/>
    </inkml:context>
    <inkml:brush xml:id="br0">
      <inkml:brushProperty name="width" value="0.025" units="cm"/>
      <inkml:brushProperty name="height" value="0.025" units="cm"/>
    </inkml:brush>
  </inkml:definitions>
  <inkml:trace contextRef="#ctx0" brushRef="#br0">165 351 12748,'0'0'11248,"-9"2"-9497,-3 2-1270,0 0 1,0 0-1,1 1 1,-1 1-1,-19 13 1,26-16-296,0 0 1,0 1-1,1 0 1,-1 0-1,1 0 1,-1 0-1,1 1 1,1 0-1,-1-1 1,1 1-1,0 1 1,0-1-1,0 0 1,1 1-1,-1 0 1,-1 7-1,4-12-172,0 0-1,0 0 0,0 0 1,0 0-1,0 0 1,0 0-1,0 0 0,0 0 1,0 0-1,1 0 1,-1 0-1,0 0 1,0-1-1,1 1 0,-1 0 1,1 0-1,-1 0 1,1 0-1,-1-1 1,1 1-1,0 0 0,-1 0 1,1-1-1,0 1 1,0 0-1,-1-1 1,1 1-1,0-1 0,1 1 1,1 0 6,1 1 0,-1-1 1,1 0-1,-1-1 0,1 1 1,-1-1-1,1 1 0,5-1 1,4-1 34,-1 0 0,1-1 0,24-6 0,-14-1-44,0-1-1,0-1 0,-1-1 0,-1-1 1,0-1-1,-1 0 0,0-2 1,-1 0-1,-1-1 0,-1-1 1,0-1-1,-1 0 0,-1-2 1,15-26-1,-25 36-20,0 1-1,-1-1 1,0 0-1,-1-1 1,0 1-1,-1 0 1,0-1-1,0 0 1,-2 1-1,1-1 1,-1 0-1,-3-13 1,3 21 5,-1 0 0,0 0 0,0 0 0,0 0 0,-1 0 0,1 0 0,-1 1 0,0-1 0,0 1 0,0-1 0,-1 1 0,1-1 0,-1 1 0,0 0 0,1 0 0,-2 1 0,1-1 0,0 1 0,0-1 0,-1 1 0,1 0 0,-1 0 0,0 0 0,0 1 0,1-1 0,-1 1 0,0 0 0,0 0 0,0 1 1,-1-1-1,1 1 0,0 0 0,0 0 0,0 0 0,0 0 0,-7 2 0,4 0 17,0-1-1,-1 2 1,1-1 0,0 1 0,0 0 0,1 0 0,-1 1 0,1 0-1,-1 0 1,1 1 0,0-1 0,1 1 0,-1 1 0,1-1 0,0 1 0,1 0-1,-1 0 1,1 0 0,0 1 0,0-1 0,1 1 0,0 0 0,0 0-1,1 0 1,0 1 0,-1 8 0,3-13-12,0 0 0,0 0 0,1 0 0,0 0 0,0 0 0,-1-1 0,2 1 0,-1 0 0,0 0 0,0-1 0,1 1 0,0-1 0,-1 1 0,1-1 0,0 0 0,0 1 0,0-1 0,0 0 0,1-1 0,-1 1 0,1 0 0,-1 0 0,4 0 0,12 9 0,0-2 0,27 10 0,-9-3 0,-29-12-195,-1-1 0,0 1 0,0 0 0,0 1 0,0 0 0,-1-1 0,0 2 0,0-1 1,0 1-1,-1-1 0,0 1 0,0 1 0,0-1 0,4 11 0,-7-13-34,1 1 0,-1 0-1,0-1 1,0 1 0,0 0 0,-1 0 0,0 0 0,0 0 0,0-1-1,-1 1 1,1 0 0,-1 0 0,0 0 0,0-1 0,-1 1 0,0-1-1,1 1 1,-2-1 0,1 1 0,0-1 0,-1 0 0,-3 5 0,-19 19-5414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30.955"/>
    </inkml:context>
    <inkml:brush xml:id="br0">
      <inkml:brushProperty name="width" value="0.025" units="cm"/>
      <inkml:brushProperty name="height" value="0.025" units="cm"/>
    </inkml:brush>
  </inkml:definitions>
  <inkml:trace contextRef="#ctx0" brushRef="#br0">0 184 14510,'0'0'4911,"10"0"-2599,7-1-1325,-1 0 1,1-1-1,0-1 1,0-1 0,30-11-1,-40 13-908,0-1 1,0 0-1,0 0 0,-1 0 0,1-1 0,-1 0 0,0-1 1,0 1-1,0-1 0,-1 0 0,0-1 0,0 1 1,0-1-1,0 0 0,-1 0 0,0-1 0,3-7 1,-6 13-74,0-1 1,0 1 0,0-1 0,-1 0 0,1 0 0,-1 0 0,1 1-1,-1-1 1,0 0 0,0 0 0,1 0 0,-1 0 0,-1 0 0,1 0 0,0 1-1,0-1 1,-1 0 0,1 0 0,-1 0 0,1 1 0,-1-1 0,0 0 0,0 0-1,0 1 1,0-1 0,0 1 0,0-1 0,0 1 0,0-1 0,-1 1 0,1 0-1,0 0 1,-1-1 0,0 1 0,1 0 0,-1 0 0,1 1 0,-1-1 0,0 0-1,0 0 1,1 1 0,-1-1 0,0 1 0,0 0 0,0-1 0,-3 1 0,-1-1-9,1 1 0,-1 0 0,0 0 0,1 1 0,-1-1 0,0 1 0,1 0 0,-1 1 0,1-1 0,-1 1 0,1 0 0,0 0 0,0 1 0,-8 4 0,5 0 9,0 0-1,1 1 0,0-1 1,0 1-1,1 1 1,0-1-1,0 1 0,1 0 1,0 0-1,0 1 1,1-1-1,1 1 0,0 0 1,0 0-1,1 0 1,0 1-1,1-1 0,0 1 1,0 10-1,1-20 4,0 1 1,1-1-1,-1 0 0,0 1 0,0-1 0,1 0 0,-1 1 0,1-1 1,0 0-1,-1 1 0,1-1 0,0 0 0,-1 0 0,1 0 0,0 0 1,0 0-1,0 0 0,0 0 0,0 0 0,0 0 0,1 0 0,-1-1 1,1 2-1,2-1 20,0 1 0,-1-1 1,1 0-1,0 0 0,0 0 1,0-1-1,-1 0 0,7 1 1,2-2 90,0 0 0,-1 0 0,1-1 1,-1-1-1,14-4 0,1-4-45,0-2-1,-1 0 0,0-2 1,-1-1-1,-1 0 1,0-2-1,27-28 0,-56 92-203,2-34 189,0 0 0,1 0 0,1 1 0,-2 22-1,4-35-52,0 1 0,0-1-1,0 1 1,0-1-1,0 1 1,0-1 0,0 1-1,0-1 1,1 1-1,-1-1 1,0 1 0,0-1-1,1 1 1,-1-1-1,0 0 1,0 1-1,1-1 1,-1 1 0,1-1-1,-1 0 1,0 1-1,1-1 1,-1 0 0,1 1-1,-1-1 1,1 0-1,-1 0 1,1 1 0,-1-1-1,1 0 1,-1 0-1,1 0 1,-1 0-1,1 0 1,26-2 410,21-17 137,3-13-555,-38 22 0,0 2 0,1 0 0,-1 0 0,21-7 0,-33 15-29,-1 0 1,0 0-1,1 0 1,-1 0-1,0 0 0,1 0 1,-1 0-1,0 0 0,1 0 1,-1 0-1,0 0 1,1 0-1,-1 0 0,0 0 1,1 0-1,-1 0 1,0 1-1,0-1 0,1 0 1,-1 0-1,0 0 0,1 1 1,-1-1-1,0 0 1,0 0-1,0 0 0,1 1 1,-1-1-1,0 0 1,0 1-1,0-1 0,0 0 1,1 0-1,-1 1 0,0 0 1,4 18-2574,-5 29-4388,0-37 4933,1 4-5769,0-6-2931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0:31.728"/>
    </inkml:context>
    <inkml:brush xml:id="br0">
      <inkml:brushProperty name="width" value="0.025" units="cm"/>
      <inkml:brushProperty name="height" value="0.025" units="cm"/>
    </inkml:brush>
  </inkml:definitions>
  <inkml:trace contextRef="#ctx0" brushRef="#br0">87 727 11339,'0'0'10660,"1"-8"-9725,1-91 634,-4 0 1,-5-1-1,-4 2 1,-46-187-1,45 248-716,13 39-301,1 4-334,26 57-286,42 71 0,-15-31-143,-36-64-279,-14-25-56,1 0 0,1 0 0,1 0 0,0-1 0,0 0 0,1-1 0,14 15 0,-23-27 435,1 0 0,-1 1 1,0-1-1,0 0 0,1 1 0,-1-1 0,1 0 0,-1 0 1,0 1-1,1-1 0,-1 0 0,0 0 0,1 0 1,-1 0-1,1 0 0,-1 0 0,1 1 0,-1-1 0,0 0 1,1 0-1,-1 0 0,1 0 0,-1 0 0,1-1 0,-1 1 1,0 0-1,1 0 0,-1 0 0,1 0 0,-1 0 1,0 0-1,1-1 0,-1 1 0,0 0 0,1 0 0,-1-1 1,0 1-1,1 0 0,-1-1 0,0 1 0,1 0 0,-1-1 1,0 1-1,0 0 0,1-1 0,-1 1 0,0 0 0,0-1 1,0 1-1,0-1 0,0 1 0,1-1 0,-1 1 1,0 0-1,0-1 0,0 1 0,0-1 0,3-31-4984,-3 28 4297,0-48-8347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31.282"/>
    </inkml:context>
    <inkml:brush xml:id="br0">
      <inkml:brushProperty name="width" value="0.025" units="cm"/>
      <inkml:brushProperty name="height" value="0.025" units="cm"/>
    </inkml:brush>
  </inkml:definitions>
  <inkml:trace contextRef="#ctx0" brushRef="#br0">62 0 15150,'0'0'4036,"-24"63"-2274,12-36-1090,0 5-511,3-2-97,4-1-32,5-4-577,0-10-1761,6-5-2883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31.843"/>
    </inkml:context>
    <inkml:brush xml:id="br0">
      <inkml:brushProperty name="width" value="0.025" units="cm"/>
      <inkml:brushProperty name="height" value="0.025" units="cm"/>
    </inkml:brush>
  </inkml:definitions>
  <inkml:trace contextRef="#ctx0" brushRef="#br0">139 180 17969,'0'0'1185,"-11"6"886,8-5-1941,-15 9 1116,1 0 1,-26 21-1,40-28-1049,-1-1 0,1 1 0,-1 0 1,1 0-1,0 0 0,0 0 0,0 1 0,1-1 0,-1 1 0,1 0 0,0 0 0,0 0 1,0 0-1,1 0 0,-1 0 0,1 0 0,0 0 0,0 1 0,1-1 0,-1 0 0,1 7 1,1-10-187,0 1 1,0-1-1,0 0 1,0 0-1,0 0 1,0 0-1,1 0 1,-1 0 0,0 0-1,1 0 1,-1 0-1,1-1 1,-1 1-1,1 0 1,-1-1 0,1 0-1,0 1 1,-1-1-1,1 0 1,-1 0-1,1 0 1,0 0-1,-1 0 1,1 0 0,0 0-1,-1 0 1,2-1-1,51-7 173,-38 2-157,1-1 0,-1-1 0,0 0 0,-1-1 0,0 0-1,0-1 1,-1-1 0,-1-1 0,18-18 0,-15 13 8,-1 0 0,-1-1-1,-1-1 1,0 0 0,-2-1-1,18-39 1,-18 11-62,-15 43-93,-5 12 69,-9 11 41,-8 20 647,-29 54 0,48-79-498,1 1 0,0 0 0,1 0 0,0 0 0,1 0 0,1 1 0,0 0 0,0 17 0,3-30-139,0 0 0,0 0 0,1 0 0,-1 0 0,1 0 0,-1 0 0,1 0 0,0 0 0,-1 0 0,1-1 0,0 1 0,0 0 0,0 0 0,1-1 0,-1 1 0,0-1 0,1 1 0,-1-1 0,1 0 0,-1 0 0,1 1 0,-1-1 0,1 0 0,0 0 0,0 0 0,-1-1 0,1 1 0,0 0 0,0-1 0,0 1 0,0-1 0,0 0 0,0 1 0,0-1 0,0 0 0,0 0 0,0-1 0,2 1 0,6 0 0,-1-1 0,0 0 0,0-1 0,0 1 0,0-2 0,0 1 0,11-6 0,-6 1 0,1-1 0,-1 0 0,-1-1 0,0-1 0,14-13 0,-22 19 0,0-1 0,0 1 0,-1-1 0,0 0 0,0-1 0,0 1 0,0-1 0,-1 0 0,0 0 0,0 0 0,-1 0 0,1 0 0,-2-1 0,1 1 0,1-9 0,-3 14 0,0 1 0,0 0 0,0 0 0,0-1 0,0 1 0,0 0 0,0-1 0,0 1 0,0 0 0,0-1 0,0 1 0,0 0 0,0-1 0,0 1 0,0 0 0,0 0 0,0-1 0,0 1 0,-1 0 0,1-1 0,0 1 0,0 0 0,0 0 0,0-1 0,-1 1 0,1 0 0,0 0 0,0 0 0,-1-1 0,1 1 0,0 0 0,0 0 0,-1 0 0,1 0 0,0 0 0,-1-1 0,-11 7 0,-11 16 0,18-16 0,0 1 0,1 0 0,-1 0 0,1 1 0,1-1 0,-1 1 0,2 0 0,-1 0 0,1 0 0,0 0 0,-1 13 0,2-18 0,1 0 0,0 0 0,0-1 0,1 1 0,-1 0 0,1 0 0,-1-1 0,1 1 0,0-1 0,0 1 0,0 0 0,0-1 0,0 0 0,1 1 0,-1-1 0,1 0 0,-1 1 0,1-1 0,0 0 0,0 0 0,0-1 0,0 1 0,0 0 0,1-1 0,-1 1 0,0-1 0,1 0 0,-1 1 0,1-1 0,-1 0 0,1-1 0,0 1 0,-1 0 0,1-1 0,0 0 0,0 1 0,5-1 0,7 0 0,1 1 0,0-2 0,0 0 0,-1-1 0,1-1 0,-1 0 0,29-10 0,-34 10 0,-1-1 0,0-1 0,0 1 0,0-1 0,0-1 0,-1 0 0,0 0 0,0 0 0,-1-1 0,1 0 0,-2-1 0,1 0 0,7-11 0,-13 17 0,1 0 0,-1-1 0,0 1 0,0-1 0,0 1 0,0-1 0,0 0 0,0 0 0,-1 1 0,1-1 0,-1 0 0,0 0 0,0 1 0,0-1 0,0 0 0,0 0 0,-1 0 0,0-3 0,0 5 0,1 1 0,-1-1 0,1 0 0,-1 0 0,1 0 0,-1 0 0,1 1 0,-1-1 0,0 0 0,1 1 0,-1-1 0,0 1 0,0-1 0,0 0 0,0 1 0,1 0 0,-1-1 0,0 1 0,0-1 0,-2 1 0,1 0 0,-1-1 0,1 1 0,0 0 0,-1 1 0,1-1 0,0 0 0,-1 1 0,1-1 0,0 1 0,-1 0 0,1 0 0,-2 1 0,-3 2 0,0 0 0,0 0 0,1 1 0,0 0 0,0 0 0,0 1 0,1-1 0,0 1 0,0 1 0,-7 10 0,9-12 0,0 0 0,-1 1 0,2-1 0,-1 1 0,1 0 0,0 0 0,0 0 0,0 0 0,1 0 0,0 0 0,0 1 0,1-1 0,0 0 0,0 8 0,1-12 0,0 1 0,0-1 0,0 1 0,0-1 0,1 0 0,-1 1 0,1-1 0,-1 0 0,1 0 0,0 0 0,0 0 0,0 0 0,0-1 0,0 1 0,0-1 0,1 1 0,-1-1 0,1 0 0,-1 0 0,0 0 0,1 0 0,0 0 0,-1 0 0,1-1 0,4 1 0,10 2 0,-1-1 0,33-1 0,-41-1 0,43-3-2642,-47 2 2069,0 0 0,-1 0 1,1 0-1,0 0 1,-1-1-1,1 1 1,-1-1-1,1 0 1,-1 0-1,0-1 1,3-2-1,16-19-9420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32.169"/>
    </inkml:context>
    <inkml:brush xml:id="br0">
      <inkml:brushProperty name="width" value="0.025" units="cm"/>
      <inkml:brushProperty name="height" value="0.025" units="cm"/>
    </inkml:brush>
  </inkml:definitions>
  <inkml:trace contextRef="#ctx0" brushRef="#br0">1 1 21845,'0'0'8840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32.777"/>
    </inkml:context>
    <inkml:brush xml:id="br0">
      <inkml:brushProperty name="width" value="0.025" units="cm"/>
      <inkml:brushProperty name="height" value="0.025" units="cm"/>
    </inkml:brush>
  </inkml:definitions>
  <inkml:trace contextRef="#ctx0" brushRef="#br0">298 273 8200,'0'0'5690,"2"-8"-1616,-1 4-3775,0 0 1,0 0 0,0 1-1,0-1 1,-1 0 0,0 0-1,0 0 1,0 1 0,0-1 0,0 0-1,-1 0 1,0 0 0,0 1-1,0-1 1,0 0 0,0 1-1,-1-1 1,0 1 0,1-1-1,-1 1 1,0 0 0,-1 0-1,1 0 1,-1 0 0,1 0 0,-1 1-1,0-1 1,-6-4 0,3 3-270,1 0 0,-1 0 1,-1 1-1,1 0 1,-1 0-1,1 0 1,-1 1-1,0-1 1,0 2-1,0-1 0,0 1 1,0 0-1,0 1 1,0-1-1,-1 1 1,1 1-1,0-1 0,0 1 1,0 1-1,0-1 1,0 1-1,0 1 1,1-1-1,-1 1 1,1 0-1,-1 0 0,1 1 1,0 0-1,0 0 1,1 0-1,-1 1 1,1 0-1,0 0 1,0 0-1,1 1 0,-1 0 1,1 0-1,0 0 1,1 0-1,0 0 1,0 1-1,0 0 0,1-1 1,0 1-1,0 0 1,-1 7-1,3-12-29,0-1 0,-1 0 0,1 0-1,0 1 1,0-1 0,0 0 0,0 1 0,1-1 0,-1 0-1,0 1 1,0-1 0,1 0 0,-1 0 0,1 1-1,-1-1 1,1 0 0,0 0 0,-1 0 0,1 0-1,0 0 1,0 0 0,0 0 0,0 0 0,0 0-1,0 0 1,0 0 0,0 0 0,0-1 0,0 1-1,0 0 1,0-1 0,1 1 0,-1-1 0,0 1-1,0-1 1,1 0 0,-1 0 0,0 1 0,1-1 0,-1 0-1,0 0 1,1 0 0,-1 0 0,0-1 0,1 1-1,-1 0 1,2-1 0,6 0 54,-1-1-1,0 0 1,1-1 0,-1 1 0,0-2-1,10-4 1,3-5-16,-1 0 0,-1-2 0,0 0 0,-1-1 0,0 0 0,-1-2 0,-1 0 0,-1-1 0,-1 0 0,0-1 0,-2-1 0,15-33 0,-20 34-121,-7 20 75,-1 0 1,1 1-1,0-1 1,0 0-1,0 0 1,0 0-1,0 0 1,0 0 0,0 0-1,0 0 1,0 0-1,0 0 1,0 0-1,-1 0 1,1 0-1,0 0 1,0 0-1,0 0 1,0 0 0,0 0-1,0 0 1,0 0-1,0 0 1,0 0-1,-1 0 1,1 0-1,0 0 1,0 0 0,0 0-1,0 0 1,0 0-1,0 0 1,0 0-1,0 0 1,0 0-1,0 0 1,0 0-1,-1 0 1,1-1 0,0 1-1,0 0 1,0 0-1,0 0 1,0 0-1,0 0 1,0 0-1,0 0 1,0 0-1,0 0 1,0 0 0,0 0-1,0-1 1,0 1-1,0 0 1,0 0-1,0 0 1,0 0-1,0 0 1,0 0-1,0 0 1,0 0 0,0 0-1,0-1 1,0 1-1,0 0 1,0 0-1,0 0 1,0 0-1,-18 30-436,7-1 420,2 1 0,1 0 0,2 0 1,1 0-1,1 1 0,1 0 1,2 33-1,1-62-47,0 0-1,0 1 1,0-1-1,1 0 1,-1 1-1,1-1 1,0 0-1,-1 0 1,1 1 0,0-1-1,0 0 1,1 0-1,-1 0 1,0 0-1,1 0 1,-1 0-1,1-1 1,0 1 0,-1 0-1,1-1 1,0 1-1,0-1 1,0 0-1,0 0 1,0 0-1,0 0 1,0 0 0,1 0-1,-1 0 1,0 0-1,0-1 1,1 0-1,-1 1 1,0-1-1,1 0 1,-1 0 0,4 0-1,1-1-532,0 1 0,0-2 0,1 1 0,-1-1 0,-1 1 0,1-2 0,0 1 0,0-1 0,-1 0 0,1-1 0,7-5 0,18-18-5921,-4-3-4067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33.511"/>
    </inkml:context>
    <inkml:brush xml:id="br0">
      <inkml:brushProperty name="width" value="0.025" units="cm"/>
      <inkml:brushProperty name="height" value="0.025" units="cm"/>
    </inkml:brush>
  </inkml:definitions>
  <inkml:trace contextRef="#ctx0" brushRef="#br0">114 179 12684,'0'0'2167,"-9"8"172,-4 6-1312,1 0 0,0 1-1,-16 29 1,22-35-395,1 0-1,0 1 0,0 0 1,1 0-1,1 0 0,0 1 0,0-1 1,1 1-1,-1 16 0,3-26-614,0 0-1,1 0 1,-1 0-1,0 0 1,1 0-1,-1 0 1,1-1-1,0 1 1,-1 0-1,1 0 0,0 0 1,-1-1-1,1 1 1,0 0-1,0-1 1,-1 1-1,1 0 1,0-1-1,0 1 1,0-1-1,0 0 1,0 1-1,0-1 1,0 0-1,0 1 1,0-1-1,0 0 1,0 0-1,0 0 1,0 0-1,2 0 1,42 0 33,-31 0 55,226-18-3334,-239 18 3250,0 0 1,-1 0-1,1 0 0,-1 0 1,1 0-1,-1 0 1,1 0-1,-1 0 1,1 0-1,0 0 1,-1 0-1,1 1 1,-1-1-1,1 0 0,-1 0 1,1 1-1,-1-1 1,1 0-1,-1 1 1,1-1-1,-1 0 1,0 1-1,1-1 0,-1 1 1,0-1-1,1 0 1,-1 1-1,0-1 1,1 1-1,-1-1 1,0 1-1,0-1 0,0 1 1,1 0-1,-1-1 1,0 1-1,0-1 1,0 1-1,0-1 1,0 1-1,0-1 0,0 1 1,0 0-1,0-1 1,0 1-1,0-1 1,-1 1-1,1-1 1,-1 2-1,1-1 70,-1 0-1,1 1 1,-1-1-1,1 0 1,-1 0-1,0 0 1,0 0-1,0 0 1,0 0 0,0 0-1,0 0 1,0 0-1,0 0 1,0-1-1,0 1 1,0 0-1,0-1 1,-1 1 0,1 0-1,0-1 1,0 0-1,-3 1 1,3-1 8,-1 0 1,1 0 0,-1 0 0,1 0-1,-1-1 1,1 1 0,-1 0-1,1-1 1,-1 1 0,1-1-1,0 1 1,-1-1 0,1 0 0,0 0-1,0 0 1,-1 0 0,1 0-1,0 0 1,0 0 0,0 0 0,-1-2-1,-1-2 5,0 1 0,0-1-1,1 0 1,0 0 0,0 0 0,-2-7-1,0-2-399,1-1 0,1 0 0,-2-27 0,5 41 221,-1 0 0,1 0 0,-1-1 0,1 1 0,0 0 0,-1 0 0,1 0 0,0 0 0,0 0 1,0 0-1,0 1 0,0-1 0,0 0 0,0 0 0,0 1 0,0-1 0,0 0 0,1 1 0,-1-1 0,0 1 0,0 0 1,0-1-1,1 1 0,-1 0 0,0 0 0,1 0 0,-1 0 0,0 0 0,0 0 0,3 0 0,56 0-1274,-40 1 755,-8-2 514,-1-1 0,1 0 0,-1-1 0,1 0 0,-1-1 0,0 0 0,-1-1-1,1 0 1,-1-1 0,0 0 0,0-1 0,-1 0 0,14-13 0,-11 10 180,-1 0 1,-1-1-1,0-1 1,0 0-1,-1 0 1,-1 0-1,0-1 1,-1-1-1,0 1 1,5-17-1,-7-4 980,-7 22-407,-9 21-306,3 9-263,0 0 1,1 0 0,1 0 0,1 1 0,1 0-1,0 0 1,-1 35 0,2-29-84,2-23-24,-3 27 291,0 0 0,2 0 0,1 0-1,1 1 1,8 50 0,-8-77-280,1 0 0,-1-1 0,1 1 0,0-1 0,0 0 0,0 1 0,1-1 0,-1 0 0,0 1-1,1-1 1,0 0 0,-1 0 0,1 0 0,0 0 0,0-1 0,0 1 0,0 0 0,0-1 0,1 0 0,-1 1-1,0-1 1,1 0 0,-1 0 0,1 0 0,-1 0 0,4 0 0,-5-1-35,0-1 0,0 1 0,0-1 0,0 1 1,-1-1-1,1 1 0,0-1 0,0 0 0,-1 0 0,1 1 0,0-1 0,-1 0 0,1 0 1,-1 1-1,1-1 0,-1 0 0,1 0 0,-1 0 0,0 0 0,1 0 0,-1 0 1,0 0-1,0 0 0,0 0 0,0 0 0,0 0 0,0 0 0,0 0 0,0 0 1,0-2-1,-3-33-1649,0 24 1151,-1 1-1,0-1 1,-1 1-1,0 1 1,0-1 0,-13-17-1,-48-58-1044,52 69 1474,-9-13 133,13 15 399,0 2 0,-2-1-1,1 1 1,-28-22 0,61 48-381,0-2 0,1 0 0,0-1 1,1-1-1,26 6 0,127 21-4625,-69-25-3358,-58-11 332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34.120"/>
    </inkml:context>
    <inkml:brush xml:id="br0">
      <inkml:brushProperty name="width" value="0.025" units="cm"/>
      <inkml:brushProperty name="height" value="0.025" units="cm"/>
    </inkml:brush>
  </inkml:definitions>
  <inkml:trace contextRef="#ctx0" brushRef="#br0">234 162 19506,'0'0'2750,"-12"0"453,-10-1-1978,-2 0 80,0 1 1,-34 4-1,53-3-1245,-1-1 0,1 1 0,0 0 0,0 0-1,0 1 1,0 0 0,1 0 0,-1 0 0,0 0-1,1 1 1,-1-1 0,1 1 0,0 0 0,0 1-1,0-1 1,0 1 0,1 0 0,-5 6 0,7-10-65,1 0 1,0 1 0,0-1 0,-1 1-1,1-1 1,0 1 0,0-1-1,0 0 1,-1 1 0,1-1 0,0 1-1,0-1 1,0 1 0,0-1-1,0 1 1,0-1 0,0 1 0,0-1-1,0 1 1,0-1 0,0 1-1,0-1 1,0 1 0,1-1 0,-1 1-1,0-1 1,0 0 0,0 1-1,1-1 1,-1 1 0,0-1 0,0 0-1,1 1 1,-1-1 0,0 0-1,1 1 1,22 4-64,29-10 54,-41 1-56,1 1-1,0-2 0,-1 0 0,0 0 0,0-1 0,-1 0 0,1 0 0,15-15 1,-1-2-241,41-48 0,-79 107 6,-15 6 798,20-32-280,1 0 0,0 0 0,1 0 0,0 1 0,0 0 0,1 0-1,1 1 1,0-1 0,1 1 0,-3 16 0,6-28-213,0 1 0,0-1 0,1 1 0,-1 0 0,0-1 0,0 1 0,1-1 0,-1 1 0,1-1 0,-1 0 0,1 1 0,-1-1 0,1 1 0,-1-1 0,1 0 0,-1 1 0,1-1 0,-1 0 0,1 1 0,-1-1 0,1 0 0,0 0 0,-1 0 0,1 0 0,-1 0 0,1 1 0,0-1 0,-1 0 0,1 0 0,0-1 0,26 2 0,-20-2 0,51-1 0,77-15 0,-48 5 0,-86 12 0,-1-1 0,1 1 0,0-1 0,-1 1 0,1-1 0,-1 0 0,1 1 0,-1-1 0,1 0 0,-1 1 0,0-1 0,1 0 0,-1 1 0,0-1 0,1 0 0,-1 0 0,0 1 0,0-1 0,0 0 0,0 0 0,0 0 0,0 1 0,0-1 0,0 0 0,0 0 0,0 0 0,0 1 0,0-1 0,-1 0 0,1 0 0,-1-1 0,-7-27 0,-78-167 0,86 195-31,0 1-1,0-1 1,-1 1-1,1 0 1,0-1 0,0 1-1,0-1 1,0 1 0,0-1-1,0 1 1,0 0-1,0-1 1,0 1 0,0-1-1,0 1 1,0-1-1,0 1 1,0 0 0,0-1-1,0 1 1,1-1 0,-1 1-1,0 0 1,0-1-1,0 1 1,1 0 0,-1-1-1,0 1 1,1 0-1,-1-1 1,1 0 0,16-2-2485,36 9-4067,-28-2 3559,17-3-2160,2-1-2514</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34.453"/>
    </inkml:context>
    <inkml:brush xml:id="br0">
      <inkml:brushProperty name="width" value="0.025" units="cm"/>
      <inkml:brushProperty name="height" value="0.025" units="cm"/>
    </inkml:brush>
  </inkml:definitions>
  <inkml:trace contextRef="#ctx0" brushRef="#br0">163 0 1569,'0'0'25107,"-5"12"-23708,-1 4-1179,-33 88 1821,35-89-1668,0 0-1,0 0 0,2 0 0,0 0 0,0 29 0,3-43-365,-1 0 0,0 1 0,1-1 0,-1 0 0,1 1 0,0-1 0,-1 0-1,1 0 1,0 1 0,0-1 0,0 0 0,0 0 0,0 0 0,0 0-1,0 0 1,0 0 0,0-1 0,0 1 0,1 0 0,-1 0 0,0-1 0,0 1-1,1-1 1,2 1 0,44 11-40,-12-4-324,-35-8 361,1 1 0,0 0 0,0-1 1,0 1-1,0 0 0,-1 0 0,1 0 0,0 0 1,-1 1-1,1-1 0,-1 0 0,0 1 1,1-1-1,-1 1 0,0-1 0,0 1 0,0-1 1,0 1-1,0 0 0,0 0 0,0 0 1,0-1-1,-1 1 0,1 0 0,-1 0 0,0 0 1,1 0-1,-1 0 0,0 0 0,0 0 1,0 0-1,0 0 0,-1 0 0,1 0 1,-1 2-1,-1 0 11,1-1 1,-1 1-1,0-1 1,0 0-1,-1 1 1,1-1 0,-1 0-1,1-1 1,-1 1-1,0 0 1,0-1-1,0 1 1,0-1-1,-1 0 1,1 0-1,-7 3 1,-2-1-16,0 1 0,0-1 0,0-1 0,0 0 0,-1-1 0,1-1 0,-1 1 0,1-2 0,-1 0 0,1 0 0,-16-4 0,11-9-1730,16 11 1279,0 0-1,0 0 0,1 0 0,-1 0 0,1-1 0,-1 1 1,1 0-1,0 0 0,-1-1 0,1 1 0,0 0 1,1 0-1,-1-1 0,0 1 0,1 0 0,-1 0 0,1 0 1,-1 0-1,1-1 0,0 1 0,2-3 0,15-15-6616</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35.283"/>
    </inkml:context>
    <inkml:brush xml:id="br0">
      <inkml:brushProperty name="width" value="0.025" units="cm"/>
      <inkml:brushProperty name="height" value="0.025" units="cm"/>
    </inkml:brush>
  </inkml:definitions>
  <inkml:trace contextRef="#ctx0" brushRef="#br0">1 365 13677,'0'0'10543,"9"0"-8461,-2 0-1749,5 1 263,0-1-1,0-1 0,1 0 1,22-5-1,-32 5-558,0 0 1,0 1-1,0-2 0,0 1 1,0 0-1,-1 0 1,1-1-1,0 0 0,-1 1 1,1-1-1,-1 0 0,0 0 1,1-1-1,-1 1 1,0 0-1,-1-1 0,1 1 1,0-1-1,-1 0 0,1 1 1,-1-1-1,0 0 0,0 0 1,0 0-1,0 0 1,0 0-1,-1 0 0,1-4 1,-1 6-33,0 0 0,0 0 1,0-1-1,0 1 0,0 0 0,-1 0 1,1 0-1,0-1 0,-1 1 0,1 0 1,-1 0-1,1 0 0,-1 0 0,1 0 1,-1 0-1,0 0 0,0 0 1,1 0-1,-1 0 0,0 0 0,0 0 1,0 0-1,0 1 0,0-1 0,0 0 1,0 1-1,0-1 0,-1 1 1,1-1-1,0 1 0,0-1 0,0 1 1,-1 0-1,1 0 0,0 0 0,0-1 1,0 1-1,-1 0 0,1 1 1,-2-1-1,0 0-19,0 0 1,0 0-1,0 1 1,0-1-1,0 1 1,-1 0-1,1 0 1,0 0-1,1 0 1,-1 0-1,0 1 1,0-1-1,0 1 1,1 0-1,-3 2 1,0 3 21,-1-1 0,2 1 0,-1 1 0,1-1 1,0 1-1,1-1 0,0 1 0,0 0 0,0 0 0,1 1 1,1-1-1,-1 0 0,1 1 0,1-1 0,-1 1 0,3 14 1,-2-22 1,1 1 0,0-1 0,0 1 1,0-1-1,0 0 0,0 1 0,0-1 1,0 0-1,0 0 0,1 0 0,-1 1 1,0-1-1,1-1 0,-1 1 1,1 0-1,-1 0 0,1 0 0,-1-1 1,1 1-1,0-1 0,-1 1 0,1-1 1,-1 0-1,1 0 0,3 0 1,48 0 132,-44-1-105,8-1-25,0-1 0,0-1 0,-1-1 0,1-1 0,-1 0 0,0-1 0,0 0 0,-1-2 0,0 0 0,-1 0 0,0-1 1,0-1-1,-1-1 0,0 0 0,-1 0 0,-1-1 0,20-29 0,-24 26-13,-12 13-116,-16 25-56,12-7 187,1-4 119,0 0 0,1 1 0,0 0 0,1 0 0,0 1 0,1-1 0,1 1 0,0 1 0,0-1 0,-2 21 0,6-33-133,0 1 1,1-1-1,-1 0 1,0 0-1,0 0 1,1 0-1,-1 1 0,0-1 1,1 0-1,-1 0 1,1 0-1,0 0 1,-1 0-1,1 0 0,0 0 1,0 0-1,-1 0 1,1 0-1,0-1 1,0 1-1,0 0 0,0 0 1,0-1-1,0 1 1,0-1-1,0 1 1,1-1-1,-1 1 0,0-1 1,0 0-1,0 1 1,0-1-1,1 0 1,-1 0-1,0 0 0,0 0 1,0 0-1,1 0 1,-1 0-1,0-1 1,2 0-1,4 0-3,0 0 1,0-1-1,0 1 0,-1-2 0,1 1 1,9-6-1,20-15 2,0-2 0,-2-1 0,-1-2 0,-1-1 0,-1-1 0,-2-2 0,-1-1 0,-2-1 0,-1-2 0,22-41 0,-44 71 0,17-33 0,-19 38 0,0-1 0,0 0 0,0 0 0,-1 0 0,1 0 0,-1 0 0,1 0 0,-1 0 0,0 0 0,1 0 0,-1 0 0,0 0 0,-1 0 0,1 0 0,-1-4 0,-1 7 0,0 0 0,-1 0 0,1 0 0,0 1 0,0-1 0,0 1 0,0 0 0,1-1 0,-1 1 0,0 0 0,-2 4 0,-12 14 0,2 1 0,0 1 0,2 0 0,0 1 0,1 0 0,1 1 0,2 0 0,0 1 0,2 0 0,0 0 0,2 0 0,1 1 0,0 47 0,3-69 0,1 0 0,0-1 0,0 1 0,0 0 0,1-1 0,-1 1 0,1-1 0,0 1 0,0-1 0,0 0 0,0 1 0,3 2 0,-4-5 0,1 1 0,-1-1 0,0 0 0,0 0 0,0 0 0,0 1 0,1-2 0,-1 1 0,1 0 0,-1 0 0,1 0 0,-1 0 0,1-1 0,-1 1 0,1-1 0,-1 1 0,1-1 0,0 0 0,-1 0 0,1 0 0,0 0 0,-1 0 0,1 0 0,0 0 0,-1 0 0,1 0 0,0-1 0,-1 1 0,1-1 0,-1 1 0,2-2 0,-2 1-51,0 0 0,0 0 0,0-1 0,0 1 0,0 0 0,-1-1 0,1 1 0,-1 0 0,1-1 0,-1 1-1,1-1 1,-1 1 0,0-1 0,0 1 0,0-1 0,0 1 0,0-1 0,0 1 0,0-1 0,0 1 0,-1-1 0,1 1 0,0-1 0,-1 1 0,1 0 0,-1-1 0,-1-2 0,-18-38-2636,-1 10-321,-32-40-1,36 53 3593,-1 0 0,-37-31 0,92 53 2016,14 18-2525,22 7-698,-68-26-581,0-1 1,0 0 0,0-1-1,0 1 1,0-1-1,1 0 1,5-1 0,-5-1-8209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35.638"/>
    </inkml:context>
    <inkml:brush xml:id="br0">
      <inkml:brushProperty name="width" value="0.025" units="cm"/>
      <inkml:brushProperty name="height" value="0.025" units="cm"/>
    </inkml:brush>
  </inkml:definitions>
  <inkml:trace contextRef="#ctx0" brushRef="#br0">0 1 16848,'0'0'5189,"50"15"-5734,-23-2-2017,0-1-2467,-1-1-7815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36.058"/>
    </inkml:context>
    <inkml:brush xml:id="br0">
      <inkml:brushProperty name="width" value="0.025" units="cm"/>
      <inkml:brushProperty name="height" value="0.025" units="cm"/>
    </inkml:brush>
  </inkml:definitions>
  <inkml:trace contextRef="#ctx0" brushRef="#br0">25 210 15695,'0'0'12785,"9"0"-11343,1-1-1343,0-1 1,-1 0 0,1 0 0,-1-1 0,1-1-1,-1 1 1,0-2 0,0 1 0,0-1 0,-1 0-1,0-1 1,15-13 0,-15 12-131,0-1 0,0 0 0,0 0 0,10-17 1,-16 22 26,0 0 1,0 0-1,0 0 1,-1 0 0,1-1-1,-1 1 1,0 0-1,0-1 1,0 1 0,0-1-1,-1 0 1,0 1-1,1-1 1,-1 1 0,0-1-1,-1 0 1,1 1-1,-2-7 1,1 9 1,0-1-1,0 1 1,0-1 0,0 1 0,0 0-1,-1-1 1,1 1 0,0 0-1,-1 0 1,1 0 0,-1 0 0,1 0-1,-1 0 1,1 0 0,-1 1 0,0-1-1,1 0 1,-1 1 0,0-1-1,0 1 1,1 0 0,-1 0 0,0 0-1,0 0 1,1 0 0,-1 0-1,0 0 1,-2 1 0,-2-1 29,0 1 0,0 0 0,0 0 0,1 1 0,-1 0 0,0 0 0,-6 4-1,1 1 51,1 0 1,0 1-1,1 0 0,0 1 0,0 0 0,1 1 0,0-1 0,1 2 0,0-1 0,1 1 0,0 0 0,0 0 0,1 1 0,1-1 0,0 1 0,1 0 0,0 0 0,0 1 0,2-1 0,-2 16 0,3-25-77,0-1 0,0 0 0,1 0 0,-1 0 0,0 0 0,1 1 0,-1-1 0,1 0 0,0 0 0,0 0 0,0 0 0,0 0 0,0 0 0,0-1 0,0 1 0,0 0 0,1 0 0,-1-1 0,1 1 0,0-1 0,1 2 0,1-1 0,0 1 0,0-1 0,0 0 0,1-1 0,-1 1 0,0-1 0,1 0 0,-1 0 0,9 1 0,-1-1 0,1-1 0,-1-1 0,1 1 0,-1-2 0,0 0 0,1 0 0,12-5 0,-5-2-92,0 0-1,-1-2 1,1 0 0,17-15 0,45-24-88,-101 85 821,15-30-641,0-1 0,1 1 0,-1-1 0,1 1 0,0-1 0,0 1 0,0 0 0,1 1 0,0-1 0,0 0 0,0 0 0,-1 11 0,3-15 0,0-1 0,1 1 0,-1 0 0,1 0 0,-1 0 0,1-1 0,0 1 0,-1 0 0,1 0 0,0-1 0,0 1 0,-1-1 0,1 1 0,0-1 0,0 1 0,0-1 0,0 1 0,-1-1 0,1 0 0,0 1 0,0-1 0,0 0 0,0 0 0,0 0 0,0 0 0,0 1 0,0-1 0,0-1 0,0 1 0,0 0 0,1 0 0,38-2 0,-38 1 0,22-3 0,1-2 0,-1 0 0,0-2 0,30-14 0,-30 12 0,0 1 0,1 0 0,47-8 0,-71 17 0,-1-1 0,1 1 0,0 0 0,-1 0 0,1 0 0,0 0 0,0-1 0,-1 1 0,1 0 0,0 0 0,-1 1 0,1-1 0,0 0 0,-1 0 0,1 0 0,0 0 0,-1 0 0,1 1 0,0-1 0,-1 0 0,1 1 0,-1-1 0,1 0 0,-1 1 0,1-1 0,-1 1 0,1-1 0,-1 1 0,1-1 0,-1 1 0,1-1 0,-1 1 0,1 1 0,-1 0 0,0-1 0,0 1 0,0 0 0,0 0 0,-1 0 0,1-1 0,-1 1 0,1 0 0,-1 0 0,0-1 0,1 1 0,-3 2 0,-38 54 0,36-51 0,-1 0-351,-4 7-2997,-3-3-4665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30:14.853"/>
    </inkml:context>
    <inkml:brush xml:id="br0">
      <inkml:brushProperty name="width" value="0.025" units="cm"/>
      <inkml:brushProperty name="height" value="0.025" units="cm"/>
    </inkml:brush>
  </inkml:definitions>
  <inkml:trace contextRef="#ctx0" brushRef="#br0">136 77 7783,'-13'0'3828,"-72"1"-1416,47-1 2393,279 17-1931,-69-2-2032,1351 8 2726,-631-21-1883,-808-1-1567,463-1 351,-482-3-378,-1-3 0,74-16-1,-235 23 695,-89 1-792,-212-24-1,164 5-281,-571-21-204,155 9 196,894 29 165,-92-2 66,733 38 23,-79 0-36,-265-36-76,-897-16-178,-58-3-23,-74 31-3360,346-6 1934,1-2-2799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0:32.070"/>
    </inkml:context>
    <inkml:brush xml:id="br0">
      <inkml:brushProperty name="width" value="0.025" units="cm"/>
      <inkml:brushProperty name="height" value="0.025" units="cm"/>
    </inkml:brush>
  </inkml:definitions>
  <inkml:trace contextRef="#ctx0" brushRef="#br0">1 211 16047,'4'30'1138,"28"149"3482,-28-162-4210,1-1 1,1 1 0,0-1 0,1 0-1,1 0 1,0-1 0,2 0 0,11 15-1,-18-27-380,-1 0 0,1 0-1,0 0 1,0-1 0,0 1-1,1-1 1,-1 0 0,1 1-1,-1-2 1,1 1 0,0 0-1,-1-1 1,1 1 0,0-1-1,0 0 1,6 0 0,-7-1-24,1 0 0,-1 0 1,0 0-1,0-1 1,0 1-1,0-1 1,0 0-1,0 0 1,0 0-1,0-1 0,-1 1 1,1-1-1,0 1 1,-1-1-1,1 0 1,-1 0-1,1 0 1,-1 0-1,0 0 1,0-1-1,3-3 0,5-10 352,-1-1 0,0 1-1,-1-1 1,-1-1-1,-1 1 1,0-1-1,-2-1 1,5-31 0,-3 3 734,-3 1 1,-3-65 0,-1 98-1077,-1 1-1,0-1 0,0 0 1,-1 1-1,-1-1 0,0 1 1,-1 0-1,0 0 0,-10-17 1,13 26-17,0 0 0,-1-1 0,1 1 0,0 0 0,-1 0 1,0 0-1,0 1 0,0-1 0,0 1 0,0-1 0,0 1 0,0 0 1,-1 0-1,1 1 0,-1-1 0,0 1 0,1-1 0,-1 1 1,0 0-1,0 1 0,0-1 0,0 1 0,0-1 0,0 1 0,1 1 1,-1-1-1,0 0 0,0 1 0,0 0 0,0 0 0,0 0 0,1 0 1,-1 0-1,0 1 0,-4 2 0,2 1-343,0-1 0,-1 1 0,2 1 0,-1-1 0,0 1 0,1 0 0,0 0 0,1 1 0,-1-1 0,1 1 0,1 0 0,-5 9 0,3-5-855,1-1 1,0 1 0,0-1 0,1 1-1,1 1 1,-2 14 0,4-46-7883</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37.968"/>
    </inkml:context>
    <inkml:brush xml:id="br0">
      <inkml:brushProperty name="width" value="0.025" units="cm"/>
      <inkml:brushProperty name="height" value="0.025" units="cm"/>
    </inkml:brush>
  </inkml:definitions>
  <inkml:trace contextRef="#ctx0" brushRef="#br0">150 347 1602,'0'0'18406,"-1"-8"-16415,2 5-1867,-1 1 0,0 0 0,-1 0 0,1-1 0,0 1-1,-1 0 1,1 0 0,-1 0 0,0 0 0,1 0-1,-1 0 1,0 0 0,0 0 0,-1 0 0,1 0 0,0 0-1,-1 0 1,1 1 0,-3-3 0,1 2-9,0 1 1,0-1 0,0 1-1,0 0 1,-1 0-1,1 1 1,0-1 0,-1 0-1,1 1 1,0 0-1,-1 0 1,1 0 0,0 0-1,0 1 1,-1-1-1,-5 3 1,5-2-35,0 0 1,0 1-1,0 0 1,0 0-1,1 1 1,-1-1-1,0 1 1,1-1-1,0 1 1,-1 0-1,1 0 1,0 1-1,1-1 0,-1 1 1,1-1-1,-1 1 1,1 0-1,0 0 1,0 0-1,1 0 1,-1 0-1,1 0 1,0 1-1,0-1 1,1 0-1,-1 9 0,1-12-75,0-1 1,0 1-1,0-1 0,0 1 0,0-1 0,0 1 0,0-1 0,1 1 0,-1-1 0,0 0 0,0 1 0,1-1 0,-1 1 0,0-1 0,0 1 0,1-1 0,-1 0 0,0 1 0,1-1 1,-1 0-1,1 1 0,-1-1 0,1 0 0,-1 1 0,0-1 0,1 0 0,-1 0 0,1 0 0,-1 0 0,1 1 0,-1-1 0,2 0 0,23-1 145,22-14 86,-24 3-179,0-2 0,-1 0 0,31-26 0,-42 31-31,-1 0 0,0-1 0,-1 0 0,0-1 0,0 1 0,-1-2 0,-1 1 0,10-19 0,-41 59 21,12-9-35,0 1 0,2 0 0,0 1 0,2 0 0,0 1 0,1 0 0,2 0 0,-5 42 0,9-64-65,1 0 0,0 1 0,-1-1-1,1 0 1,0 0 0,0 1 0,0-1 0,0 0 0,0 1-1,1-1 1,-1 0 0,0 0 0,1 1 0,-1-1-1,0 0 1,1 0 0,0 0 0,-1 1 0,1-1-1,0 0 1,-1 0 0,1 0 0,0 0 0,0 0 0,0 0-1,0-1 1,0 1 0,0 0 0,0 0 0,0-1-1,0 1 1,0 0 0,1-1 0,-1 0 0,0 1-1,0-1 1,0 1 0,1-1 0,-1 0 0,0 0-1,1 0 1,-1 0 0,0 0 0,0 0 0,1 0 0,1-1-1,3 0-354,0-1 0,0 0 0,0 0-1,-1 0 1,1-1 0,-1 0 0,0 0 0,10-8-1,9-10-1885,-1-2-1,0 0 0,-2-2 0,-1 0 0,-1-1 0,23-43 0,-21 30 1037,18-48 1,2-41 7201,-66 219 3862,6-25-6038,-18 116 0,36-178-3666,1 0 0,-1 0 0,1 1 0,0-1 0,0 0 0,0 0 0,1 0 0,-1 0 0,1 0 0,0 0 0,0 0 0,2 5 0,-1-8-92,-1 1 1,1-1-1,0 1 0,-1-1 1,1 0-1,0 0 0,0 0 0,0 0 1,0 0-1,0 0 0,0 0 1,0-1-1,0 1 0,0-1 1,0 1-1,0-1 0,0 0 1,0 0-1,0 0 0,1 0 1,-1 0-1,0 0 0,0-1 1,0 1-1,3-2 0,4 0-60,0-1 0,0-1 0,0 0 0,-1 0 0,1 0 0,-1-1-1,0 0 1,-1-1 0,1 0 0,-1 0 0,0-1 0,6-7 0,-5 6-34,1-1 0,0 1 1,0 1-1,1-1 0,0 2 1,19-10-1,-28 15 87,-1 1 0,1 0 0,-1 0 0,1 0 1,-1 0-1,1-1 0,-1 1 0,1 0 0,-1 0 0,1 0 0,-1 0 0,1 0 1,-1 0-1,1 0 0,-1 0 0,1 1 0,-1-1 0,1 0 0,-1 0 0,1 0 1,-1 0-1,1 1 0,-1-1 0,1 0 0,-1 1 0,0-1 0,1 0 0,-1 1 1,1-1-1,-1 0 0,0 1 0,1-1 0,-1 1 0,0-1 0,0 0 0,1 1 1,-1-1-1,0 1 0,0-1 0,0 1 0,0-1 0,1 1 0,-1-1 0,0 1 1,0-1-1,0 1 0,0-1 0,0 1 0,0-1 0,0 1 0,0-1 0,-1 1 1,1-1-1,0 1 0,0-1 0,0 1 0,0-1 0,-1 2 0,-10 32 650,-2-17-425,0-1 1,-1-1-1,-1 0 1,0-1 0,-1 0-1,0-1 1,-1-1-1,-1-1 1,0 0-1,0-1 1,-1-2-1,-23 9 1,37-15-246,0-1 0,0 0 0,0 0 0,0 0 0,0 0 0,-8-1 0,12 0-1,0 0-1,0 0 1,0 0 0,1 0-1,-1 0 1,0 0 0,0-1-1,1 1 1,-1 0 0,0-1-1,1 1 1,-1 0 0,0-1-1,1 1 1,-1-1 0,0 1-1,1-1 1,-1 1 0,1-1-1,-1 0 1,1 1 0,-1-1-1,1 0 1,0 1 0,-1-1 0,1 0-1,0 1 1,-1-1 0,1 0-1,0 0 1,0 0 0,0 1-1,0-1 1,-1 0 0,1 0-1,0 1 1,1-1 0,-1 0-1,0 0 1,0 0 0,0 1-1,0-1 1,1 0 0,-1 0-1,0 1 1,1-1 0,-1 0-1,1 0 1,2-6-1038,1 0 0,1 1 0,-1-1 1,1 1-1,0 0 0,0 0 0,1 1 0,0 0 0,0 0 0,7-5 0,-2 1-1584,12-10-3681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38.498"/>
    </inkml:context>
    <inkml:brush xml:id="br0">
      <inkml:brushProperty name="width" value="0.025" units="cm"/>
      <inkml:brushProperty name="height" value="0.025" units="cm"/>
    </inkml:brush>
  </inkml:definitions>
  <inkml:trace contextRef="#ctx0" brushRef="#br0">61 178 18065,'0'0'13709,"8"-12"-13394,-6 9-294,5-7 33,-1 0-1,0-1 0,0 1 1,-1-1-1,0 0 1,-1 0-1,0-1 0,-1 1 1,-1-1-1,1 0 1,0-15-1,-3 26-53,0 0 0,0 1 0,-1-1 1,1 1-1,0-1 0,0 0 0,0 1 0,-1-1 0,1 1 0,0-1 1,0 1-1,-1-1 0,1 1 0,0-1 0,-1 1 0,1-1 0,-1 1 1,1-1-1,-1 1 0,1 0 0,-1-1 0,1 1 0,-1 0 0,1-1 1,-1 1-1,1 0 0,-1 0 0,0-1 0,1 1 0,-1 0 0,1 0 1,-1 0-1,0 0 0,1 0 0,-1 0 0,0 0 0,1 0 0,-1 0 1,1 0-1,-1 0 0,0 1 0,1-1 0,-1 0 0,1 0 0,-1 0 1,0 1-1,-2 0-22,0 0 1,0 0-1,1 0 1,-1 1-1,0-1 1,1 1-1,-1 0 1,1 0-1,-3 2 1,-4 6-77,0 1 1,1 1-1,1 0 1,0 0-1,-10 21 1,14-25 69,0-1 0,1 0-1,0 1 1,0 0 0,0-1 0,1 1-1,0 0 1,1 0 0,-1 0 0,2 0-1,1 12 1,-1-18 23,0 0 0,0-1 0,0 1-1,0-1 1,0 1 0,0-1 0,1 1-1,-1-1 1,1 0 0,-1 0 0,1 0-1,-1 0 1,1 0 0,0 0 0,-1 0-1,1 0 1,0 0 0,0-1 0,0 1-1,0-1 1,-1 0 0,1 1 0,0-1-1,0 0 1,3 0 0,57-1-116,-55 0 117,57-6-1,-35 3-9,47 0 1,-75 4 35,0 0 1,1 0-1,-1 0 1,0 0-1,0 1 1,0-1-1,0 0 1,1 1-1,-1-1 1,0 0-1,0 1 1,0 0-1,0-1 1,0 1-1,0-1 1,0 1-1,0 0 1,-1 0-1,1 0 1,0-1-1,0 1 1,-1 0-1,1 0 1,0 0-1,-1 0 1,1 0-1,-1 0 1,1 1-1,-1-1 1,0 0-1,1 0 1,-1 0-1,0 0 1,0 0-1,0 1 1,0 0-1,0-1 272,-3-27 21,-7-21-315,5 27 0,1 0 0,1-1 0,-1-25 0,5 46-117,0 0 1,0 0-1,0 0 0,0 0 1,1 0-1,-1 0 0,0 0 1,0 0-1,0 0 0,0 0 0,0 1 1,0-1-1,0 0 0,0 1 1,0-1-1,0 1 0,0-1 1,0 1-1,-1-1 0,2 2 1,13 7-2255,44 24-10563,-27-23 581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39.073"/>
    </inkml:context>
    <inkml:brush xml:id="br0">
      <inkml:brushProperty name="width" value="0.025" units="cm"/>
      <inkml:brushProperty name="height" value="0.025" units="cm"/>
    </inkml:brush>
  </inkml:definitions>
  <inkml:trace contextRef="#ctx0" brushRef="#br0">47 1 9993,'0'0'15145,"-2"9"-12694,-9 27-1245,4-15-638,0 0-1,1 0 1,2 1-1,0 0 0,1 0 1,0 23-1,4-45-567,-1 1 0,1 0 0,-1 0 0,1 0 0,-1-1 0,1 1 0,0 0 0,-1-1 0,1 1 0,0 0 0,-1-1 0,1 1 0,0-1 0,0 1 0,-1-1 0,1 0 0,0 1 0,0-1 0,0 0 0,0 1 0,0-1 0,0 0 0,-1 0 0,1 0 0,0 0 0,0 0 0,0 0 0,0 0 0,0 0 0,0 0 0,0 0 0,0-1 0,1 1 0,33-10 0,-28 5 0,0 0 0,0 0 0,0 0 0,-1-1 0,0 0 0,0-1 0,0 0 0,-1 1 0,0-2 0,7-12 0,-4 3 0,0 0 0,-1 0 0,9-35 0,-34 108 0,12-41 0,0 0 0,1 0 0,1 1 0,0 0 0,-2 28 0,7-43 0,-1 0 0,1-1 0,-1 1 0,1 0 0,-1-1 0,1 1 0,0-1 0,-1 1 0,1-1 0,0 1 0,-1-1 0,1 0 0,0 1 0,0-1 0,-1 0 0,1 1 0,0-1 0,0 0 0,0 0 0,-1 0 0,1 0 0,0 0 0,0 0 0,0 0 0,0 0 0,-1 0 0,1 0 0,0 0 0,0-1 0,0 1 0,-1 0 0,1 0 0,0-1 0,0 0 0,33-9 0,-20 2 0,-1 0 0,-1-1 0,1-1 0,-1 0 0,-1 0 0,13-15 0,54-77 0,-66 86 0,-28 70 0,15-51 0,-7 15-4,1 0 0,1 0 0,1 1 0,0 0 0,1 0 0,1 0 0,0 25 0,3-43-76,0 0 1,0-1-1,0 1 1,0 0-1,0-1 1,0 1 0,0 0-1,1-1 1,-1 1-1,0 0 1,1-1-1,-1 1 1,0-1-1,1 1 1,-1 0-1,0-1 1,1 1-1,-1-1 1,1 0-1,-1 1 1,1-1-1,-1 1 1,1-1-1,0 0 1,-1 1-1,1-1 1,-1 0-1,1 1 1,0-1-1,-1 0 1,1 0-1,1 0 1,23-1-6619,-3-8-733</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39.418"/>
    </inkml:context>
    <inkml:brush xml:id="br0">
      <inkml:brushProperty name="width" value="0.025" units="cm"/>
      <inkml:brushProperty name="height" value="0.025" units="cm"/>
    </inkml:brush>
  </inkml:definitions>
  <inkml:trace contextRef="#ctx0" brushRef="#br0">21 0 14382,'0'0'448,"-21"51"-6630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39.771"/>
    </inkml:context>
    <inkml:brush xml:id="br0">
      <inkml:brushProperty name="width" value="0.025" units="cm"/>
      <inkml:brushProperty name="height" value="0.025" units="cm"/>
    </inkml:brush>
  </inkml:definitions>
  <inkml:trace contextRef="#ctx0" brushRef="#br0">191 409 16624,'-8'0'2850,"-1"2"-2234,-1 0-1,0 0 0,1 1 0,0 0 0,0 1 1,0 0-1,0 0 0,0 1 0,1 0 1,-13 11-1,14-11-425,1 0 0,1 0 0,-1 0 0,1 1 0,0 0-1,0 0 1,1 0 0,-1 0 0,2 1 0,-1 0 0,1 0 0,0 0 0,0 0 0,0 0 0,-1 11 0,4-17-185,0 1-1,0-1 1,0 0-1,1 1 1,-1-1-1,0 0 1,1 1-1,-1-1 1,1 0-1,-1 0 1,1 0-1,0 1 1,-1-1-1,1 0 1,0 0-1,0 0 1,0 0-1,0 0 1,0 0-1,0 0 1,0-1-1,0 1 1,0 0-1,0-1 1,0 1-1,1 0 1,-1-1-1,0 1 1,0-1 0,1 0-1,-1 1 1,0-1-1,1 0 1,-1 0-1,0 0 1,1 0-1,-1 0 1,3 0-1,6 0 28,1 0 0,-1-1 0,20-3 0,-12-1-18,0-1 0,0 0 0,0-1 0,-1-1 0,0-1 0,-1-1 0,0 0-1,21-17 1,-7 1 418,0 0 0,51-62-1,-67 72-327,-1-1 0,0-1 0,-1 0 0,-2 0 0,1-1 0,-2-1 0,-1 1-1,0-2 1,-2 1 0,0-1 0,-1 0 0,4-39 0,-9 57-125,0 0 0,0 0 0,0 0 0,0 0-1,0 0 1,-1 0 0,1 0 0,-1 0 0,0 0 0,0 0 0,0 0 0,0 0 0,0 1 0,-1-1-1,1 0 1,-1 1 0,0-1 0,0 1 0,0-1 0,0 1 0,0 0 0,0 0 0,-1 0-1,-2-2 1,0 2-2,1 1 0,-1-1-1,1 1 1,-1 0-1,0 0 1,0 0-1,1 1 1,-1-1 0,0 1-1,0 0 1,1 1-1,-1-1 1,0 1 0,0 0-1,-6 2 1,-6 3 7,0 0 0,0 2 0,1 0 0,0 0 0,1 2 0,0 0 0,0 0 0,1 2 0,0 0 0,1 0 0,1 1 0,0 1 0,-11 15 0,22-28 7,0 1 0,0-1 1,1 0-1,-1 1 0,0-1 1,1 1-1,-1-1 1,1 1-1,-1-1 0,1 1 1,0 0-1,-1-1 0,1 1 1,0-1-1,0 1 1,0 0-1,0-1 0,1 1 1,-1-1-1,0 1 0,1-1 1,-1 1-1,1 0 1,0-1-1,-1 0 0,1 1 1,0-1-1,0 1 0,0-1 1,0 0-1,0 0 1,0 1-1,0-1 0,0 0 1,0 0-1,1 0 0,-1 0 1,0-1-1,1 1 1,2 1-1,7 3-87,1 0 1,0-1-1,0-1 1,18 4-1,-4-1 31,-10-2 168,-1 1 0,0 1-1,0 0 1,0 1 0,-1 1 0,0 0 0,-1 1 0,18 14 0,-25-17-49,0 0 0,0 0 0,-1 0 0,0 1 1,0 0-1,0 0 0,-1 0 0,0 1 0,-1-1 0,0 1 0,0 0 0,0 0 1,-1 0-1,0 0 0,-1 1 0,0-1 0,0 16 0,-1-21-399,-3 37 1226,-4-23-2810,-8-9-5801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40.158"/>
    </inkml:context>
    <inkml:brush xml:id="br0">
      <inkml:brushProperty name="width" value="0.025" units="cm"/>
      <inkml:brushProperty name="height" value="0.025" units="cm"/>
    </inkml:brush>
  </inkml:definitions>
  <inkml:trace contextRef="#ctx0" brushRef="#br0">189 1 21685,'0'0'3267,"-2"9"-1378,-17 60-407,3 2-1,4 0 1,-6 102-1,17-148-1481,0 3 0,4 46 0,-2-67 0,0 0 0,1 0 0,-1-1 0,1 1 0,0-1 0,1 1 0,-1-1 0,1 0 0,1 0 0,-1 0 0,1 0 0,5 6 0,-8-12-209,-1 1 1,1 0-1,-1 0 0,1-1 1,-1 1-1,1-1 0,0 1 1,0 0-1,-1-1 0,1 1 0,0-1 1,0 0-1,-1 1 0,1-1 1,0 0-1,0 1 0,0-1 1,0 0-1,-1 0 0,1 0 1,2 1-1,-3-2-99,0 0 1,1 1-1,-1-1 0,0 0 1,0 0-1,1 1 0,-1-1 1,0 0-1,0 0 1,0 1-1,0-1 0,0 0 1,0 0-1,0 1 0,0-1 1,0 0-1,-1 0 0,1 1 1,0-1-1,0 0 0,-1 0 1,1 1-1,0-1 0,-1 0 1,1 1-1,-1-2 0,-13-23-7934</inkml:trace>
  <inkml:trace contextRef="#ctx0" brushRef="#br0" timeOffset="1">1 294 12684,'0'0'9257,"31"-53"-7143,5 49-673,2 4-800,7 0-481,0 4-96,-2 9 0,-6 4-1025,-11-2-2082,-11-3-2754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40.486"/>
    </inkml:context>
    <inkml:brush xml:id="br0">
      <inkml:brushProperty name="width" value="0.025" units="cm"/>
      <inkml:brushProperty name="height" value="0.025" units="cm"/>
    </inkml:brush>
  </inkml:definitions>
  <inkml:trace contextRef="#ctx0" brushRef="#br0">1 205 17200,'0'0'5355,"19"1"-3967,80-4 1000,-1-4 0,101-21 1,-112 15-1734,915-102 585,-331 77-3643,-592 36-33,-29 2-4134,-42 0 62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41.588"/>
    </inkml:context>
    <inkml:brush xml:id="br0">
      <inkml:brushProperty name="width" value="0.025" units="cm"/>
      <inkml:brushProperty name="height" value="0.025" units="cm"/>
    </inkml:brush>
  </inkml:definitions>
  <inkml:trace contextRef="#ctx0" brushRef="#br0">100 0 15951,'0'0'9807,"-2"15"-9081,-6 27-296,-25 72 1,20-78-174,2 1 0,1 0 0,2 1 0,-6 70 0,14-106-252,0-1 1,0 1 0,0 0-1,0 0 1,0-1-1,0 1 1,1 0 0,-1 0-1,1-1 1,-1 1 0,1 0-1,-1-1 1,1 1-1,0 0 1,0-1 0,0 1-1,0-1 1,0 0 0,0 1-1,0-1 1,1 0-1,-1 1 1,0-1 0,1 0-1,-1 0 1,1 0 0,-1 0-1,1-1 1,-1 1-1,1 0 1,0-1 0,-1 1-1,1-1 1,0 1 0,0-1-1,-1 0 1,1 0-1,0 0 1,0 0 0,0 0-1,-1 0 1,1 0 0,3-1-1,4-1 55,-1 0 0,1 0 0,-1-1-1,1 0 1,-1 0 0,0-1 0,13-9 0,-3 0 10,0-1 1,-1 0-1,-1-1 1,29-34-1,-38 39 0,1 0 0,-1-1 0,0 1 0,-1-1 0,-1-1-1,0 1 1,0-1 0,-1 0 0,0 0 0,2-16 0,-8 42-127,-3 21 306,2 1-1,2 59 0,1-93-232,0 0 0,0-1 0,1 1-1,-1 0 1,0-1 0,1 1-1,-1 0 1,1-1 0,0 1-1,0-1 1,-1 1 0,1-1-1,0 1 1,0-1 0,1 1-1,-1-1 1,0 0 0,0 0-1,0 0 1,1 1 0,-1-1-1,1-1 1,1 2 0,0-1 25,0 0 0,0 0 1,0-1-1,0 1 0,0-1 0,0 1 1,0-1-1,0 0 0,0-1 1,0 1-1,0 0 0,3-2 0,4 0 58,0-1-1,0-1 0,-1 1 1,1-2-1,-1 1 1,15-11-1,-11 5-98,-1-1 0,1 0 0,-2-1 0,1 0 0,-2-1 0,0 0 0,0 0 0,-1-1 0,-1-1 0,-1 1 0,0-1 0,0-1 0,-2 1 0,5-18 0,-23 148 0,6-83 30,4-19-81,0 0 0,1 0 1,1 1-1,0 21 0,1-34-59,0 0 1,0-1-1,0 1 1,0 0-1,0 0 1,1 0-1,-1 0 1,0 0 0,1 0-1,-1-1 1,0 1-1,1 0 1,-1 0-1,1 0 1,0-1-1,-1 1 1,1 0-1,-1-1 1,1 1-1,0-1 1,0 1-1,-1-1 1,1 1-1,0-1 1,0 1-1,0-1 1,1 1 0,30-1-3080,-24-2 1662,0-1 1,0 1 0,-1-1 0,1 0-1,13-9 1,11-13-7341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41.929"/>
    </inkml:context>
    <inkml:brush xml:id="br0">
      <inkml:brushProperty name="width" value="0.025" units="cm"/>
      <inkml:brushProperty name="height" value="0.025" units="cm"/>
    </inkml:brush>
  </inkml:definitions>
  <inkml:trace contextRef="#ctx0" brushRef="#br0">271 0 10666,'0'0'10826,"-24"64"-9160,0-23-65,-5 10-319,-5 4-65,1 0-224,-4-2-417,6-6-384,6-7-127,6-11-386,7-16-1505,9-13-2017,3-29-16304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42.269"/>
    </inkml:context>
    <inkml:brush xml:id="br0">
      <inkml:brushProperty name="width" value="0.025" units="cm"/>
      <inkml:brushProperty name="height" value="0.025" units="cm"/>
    </inkml:brush>
  </inkml:definitions>
  <inkml:trace contextRef="#ctx0" brushRef="#br0">0 1 17809,'0'0'2754,"40"52"-1472,-22-23-802,-3 3 33,0-1-257,3 3-96,0-5-160,5-1 0,3-4-673,2-4-768,-2-7-1570,1-11-3619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0:32.711"/>
    </inkml:context>
    <inkml:brush xml:id="br0">
      <inkml:brushProperty name="width" value="0.025" units="cm"/>
      <inkml:brushProperty name="height" value="0.025" units="cm"/>
    </inkml:brush>
  </inkml:definitions>
  <inkml:trace contextRef="#ctx0" brushRef="#br0">0 331 13196,'0'0'17553,"51"-43"-16720,-19 5-417,2-7-352,7-2 0,-5 2-800,-5 3-1699,-6 5-3074,-12 4-3972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42.598"/>
    </inkml:context>
    <inkml:brush xml:id="br0">
      <inkml:brushProperty name="width" value="0.025" units="cm"/>
      <inkml:brushProperty name="height" value="0.025" units="cm"/>
    </inkml:brush>
  </inkml:definitions>
  <inkml:trace contextRef="#ctx0" brushRef="#br0">0 95 14574,'0'0'4516,"5"9"-2888,-3-6-1498,-1 0-36,0-1 1,0 1-1,1-1 1,-1 1-1,1-1 1,0 1-1,0-1 1,0 0 0,0 0-1,0 0 1,0 0-1,0 0 1,1-1-1,-1 1 1,1-1-1,-1 1 1,1-1-1,-1 0 1,1 0 0,0 0-1,0 0 1,0 0-1,-1-1 1,6 1-1,13-1 318,0 0 0,1-1 0,-1-1 0,0-2-1,21-5 1,-29 6-239,-1-1-1,0 0 1,0-1-1,-1-1 1,1 0-1,-1 0 1,0-1-1,-1 0 1,17-16-1,-25 22-152,0-1-1,0 0 1,0 0-1,-1 0 1,1 0-1,-1 0 1,1 0 0,-1-1-1,0 1 1,0 0-1,0-1 1,0 1-1,0-1 1,-1 1-1,1-1 1,0-4-1,-2 6-29,1 0 0,-1 0 0,1 0 0,0-1 0,-1 1 0,0 0 0,1 0 0,-1 0 0,0 0 0,1 1 0,-1-1 1,0 0-1,0 0 0,0 0 0,0 1 0,0-1 0,0 0 0,0 1 0,0-1 0,0 1 0,0-1 0,0 1 0,0 0 0,0-1 0,0 1 0,-1 0 0,1 0 0,0 0 0,0-1 0,0 1 0,0 1 0,-1-1 0,1 0 0,0 0 0,0 0 0,-2 1 0,-2 0-21,1 0 1,-1 0-1,1 1 1,0 0-1,-1-1 1,1 1-1,0 1 1,0-1-1,0 1 1,0-1-1,0 1 1,1 0-1,0 1 0,-1-1 1,1 1-1,0-1 1,0 1-1,1 0 1,-4 7-1,1-4 140,1 1-1,0 0 1,1 0 0,0 0-1,0 1 1,1-1-1,0 1 1,0 0-1,0 14 1,2-23-92,0 1 0,0 0 1,0-1-1,0 1 0,0 0 0,0-1 1,1 1-1,-1 0 0,0-1 0,0 1 0,1 0 1,-1-1-1,0 1 0,1-1 0,-1 1 1,1 0-1,-1-1 0,1 1 0,-1-1 0,1 0 1,-1 1-1,1-1 0,-1 1 0,1-1 1,0 0-1,-1 1 0,1-1 0,-1 0 0,1 0 1,1 1-1,28-1 207,28-16-42,0-11-136,-36 16-33,0 0 0,1 2 1,0 0-1,0 2 0,1 0 0,36-4 0,-58 11 22,0 0-1,0 0 0,0 0 0,0 1 0,0-1 1,0 1-1,0-1 0,0 1 0,0 0 0,0 0 1,0 0-1,0 0 0,-1 0 0,1 0 0,0 0 0,-1 1 1,1-1-1,-1 0 0,1 1 0,-1 0 0,0-1 1,1 1-1,-1 0 0,0-1 0,0 1 0,0 0 1,0 0-1,-1 0 0,1 0 0,-1 0 0,1 0 1,-1 0-1,1 0 0,-1 0 0,0 4 0,2 11 424,-2 1-1,0 0 0,-2 24 1,0-17-198,1-22-233,1-1 0,0 0 0,0 1-1,0-1 1,0 0 0,0 1 0,1-1 0,-1 0 0,0 1 0,1-1 0,0 0 0,1 4-1,-1-6-19,0 1-1,0-1 1,1 0-1,-1 1 1,0-1-1,0 0 0,0 1 1,1-1-1,-1 0 1,0 0-1,0 0 1,1 0-1,-1 0 0,0-1 1,0 1-1,1 0 1,-1-1-1,0 1 1,0 0-1,0-1 0,0 1 1,0-1-1,1 0 1,-1 1-1,0-1 1,1-1-1,109-67-50,-83 49 7,0 2 0,1 1 0,56-23 0,-84 39 37,0 1 0,0-1 0,0 0-1,0 1 1,0 0 0,0-1 0,1 1 0,-1 0 0,0-1 0,0 1 0,0 0 0,1 0-1,-1 0 1,0 0 0,0 0 0,0 0 0,1 0 0,-1 1 0,0-1 0,0 0 0,0 1 0,0-1-1,0 1 1,2 0 0,-2 1 6,0-1 0,-1 0-1,0 1 1,1-1 0,-1 1 0,0-1-1,1 1 1,-1 0 0,0-1 0,0 1-1,0-1 1,-1 1 0,1 1 0,-1-1-3,1-1 0,0 0 0,-1 1 1,1-1-1,0 0 0,0 1 0,0-1 1,0 1-1,0-1 0,0 0 1,0 1-1,0-1 0,1 0 0,-1 1 1,0-1-1,1 0 0,-1 1 0,1-1 1,-1 0-1,1 0 0,0 1 0,0-1 1,0 0-1,-1 0 0,1 0 1,0 0-1,0 0 0,0 0 0,0-1 1,1 1-1,-1 0 0,0 0 0,0-1 1,2 2-1,0-2-235,0 0 1,-1 1-1,1-1 0,-1 1 0,1 0 1,-1 0-1,1 0 0,-1 0 0,0 0 1,1 0-1,-1 1 0,0-1 1,0 1-1,0 0 0,0-1 0,0 1 1,0 0-1,0 0 0,-1 0 0,1 0 1,-1 1-1,0-1 0,1 0 1,-1 1-1,0-1 0,1 4 0,-2-1-7092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43.283"/>
    </inkml:context>
    <inkml:brush xml:id="br0">
      <inkml:brushProperty name="width" value="0.025" units="cm"/>
      <inkml:brushProperty name="height" value="0.025" units="cm"/>
    </inkml:brush>
  </inkml:definitions>
  <inkml:trace contextRef="#ctx0" brushRef="#br0">103 0 15375,'0'0'9625,"-2"10"-8152,-25 78 313,19-67-1607,1 1-1,1-1 0,0 1 1,2 0-1,-2 24 0,6-45-180,0 0 0,0-1-1,0 1 1,0 0 0,0-1 0,0 1-1,1 0 1,-1-1 0,0 1 0,0-1 0,1 1-1,-1 0 1,1-1 0,-1 1 0,0-1-1,1 1 1,-1-1 0,1 1 0,-1-1-1,1 1 1,-1-1 0,1 0 0,0 1 0,-1-1-1,1 0 1,-1 1 0,1-1 0,1 0-1,26 3-52,25-12-450,-38 5 163,0 0-1,0 1 0,1 1 1,17-1-1,-32 3 346,0 0 0,0 1 0,0-1-1,-1 0 1,1 0 0,0 0 0,0 1 0,0-1 0,-1 0 0,1 1 0,0-1-1,-1 1 1,1-1 0,0 1 0,-1-1 0,1 1 0,-1-1 0,1 1 0,0 0-1,-1-1 1,0 1 0,1 0 0,-1-1 0,1 1 0,-1 0 0,0 0 0,1-1-1,-1 1 1,0 0 0,0 0 0,0 0 0,0-1 0,0 1 0,0 0 0,0 0-1,0 0 1,0-1 0,0 1 0,0 0 0,0 0 0,0 0 0,-1-1 0,1 2-1,-1 2 137,0-1 0,0 1 0,0-1 0,0 1 0,-1-1 0,1 0 0,-1 0 0,0 0 0,-3 4 0,-6 5 122,-1-2 0,-1 0 1,1 0-1,-2-1 0,1-1 0,-1 0 0,0-1 1,-1 0-1,0-1 0,0-1 0,0-1 0,-1 0 1,-28 4-1,52-10-4186,6-6 2158,-1 1 241,162-66-15562,-131 50 11376</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44.110"/>
    </inkml:context>
    <inkml:brush xml:id="br0">
      <inkml:brushProperty name="width" value="0.025" units="cm"/>
      <inkml:brushProperty name="height" value="0.025" units="cm"/>
    </inkml:brush>
  </inkml:definitions>
  <inkml:trace contextRef="#ctx0" brushRef="#br0">0 221 4420,'6'-7'1231,"0"0"-1,-1 0 0,0 0 1,7-13-1,-5 4 4386,-2 3 5027,-5 14-10622,-4 11 387,0 1-1,0 0 1,1 1 0,-2 25-1,5-37-386,0 0 0,0 1 0,0-1-1,0 0 1,0 0 0,0 1-1,1-1 1,-1 0 0,1 0-1,-1 0 1,1 0 0,0 1-1,0-1 1,0 0 0,0 0 0,1-1-1,-1 1 1,0 0 0,1 0-1,-1-1 1,1 1 0,0 0-1,-1-1 1,1 0 0,0 1-1,0-1 1,0 0 0,0 0 0,0 0-1,0 0 1,0-1 0,1 1-1,-1 0 1,0-1 0,0 1-1,0-1 1,1 0 0,1 0-1,9 0 40,-1 0-1,0-1 0,1 0 0,-1-1 0,0-1 1,0 0-1,0 0 0,17-8 0,8-6-338,44-28 0,-25 12-1441,-55 33 1697,-1 0 1,0 0-1,0 0 1,0 0-1,1 0 1,-1 0 0,0 0-1,0 0 1,0 0-1,1 0 1,-1 0-1,0 0 1,0 0-1,1 0 1,-1 0-1,0 0 1,0 0-1,0 0 1,1 0-1,-1 0 1,0 0 0,0 0-1,1 0 1,-1 0-1,0 0 1,0 0-1,0 1 1,1-1-1,-1 0 1,0 0-1,0 0 1,0 0-1,0 1 1,0-1 0,1 0-1,-1 0 1,0 0-1,0 0 1,0 1-1,0-1 1,0 0-1,0 0 1,0 1-1,0-1 1,0 0-1,0 0 1,0 0-1,0 1 1,0-1 0,0 0-1,0 0 1,0 1-1,0-1 1,0 0-1,0 0 1,0 1-1,0-1 1,0 0-1,0 0 1,0 0-1,0 1 1,0-1 0,-1 0-1,1 0 1,-6 29 110,0-1-78,8-21-37,0 0 0,0 0-1,1-1 1,0 1 0,0 0-1,0-1 1,1 0-1,0 0 1,0 0 0,7 7-1,16 26-445,-19-24 413,-1 0-1,0 0 1,-1 1-1,-1 0 1,0 0-1,-1 0 1,-1 1-1,0-1 1,-1 1-1,-1 0 1,-2 22-1,1-36 166,-1-1 0,1 1 0,-1-1 0,0 1 0,0-1 0,0 0 0,0 1 0,-1-1 0,1 0 0,0 0 0,-1 0 0,0 0 0,1 0 0,-1 0 0,0 0 0,0-1 0,0 1 0,0-1 0,0 1-1,0-1 1,-1 0 0,-1 1 0,2-1-57,1-1 0,0 1 0,-1-1-1,1 0 1,0 1 0,-1-1 0,1 0-1,-1 0 1,1 0 0,0 0 0,-1 0 0,1 0-1,0-1 1,-1 1 0,1 0 0,-1-1-1,1 1 1,0-1 0,0 1 0,-1-1-1,1 0 1,0 1 0,0-1 0,0 0 0,0 0-1,0 0 1,0 0 0,0 0 0,0 0-1,0 0 1,0 0 0,1-1 0,-1 1-1,0 0 1,1 0 0,-1-1 0,1 1 0,-1 0-1,1-1 1,0 1 0,-1-3 0,-2-11-232,0 0 1,1-1-1,1 1 1,0-1-1,1 1 1,1-1 0,0 1-1,2 0 1,-1-1-1,2 1 1,0 0-1,1 0 1,0 1 0,12-24-1,9-8-936,2 1 0,64-79 0,-69 95 1039,-17 22 106,-4 5 25,0-1-1,0 1 1,0-1-1,0 1 0,0-1 1,-1 1-1,1-1 0,-1 0 1,0 0-1,0 0 1,0 0-1,1-3 0,-5 5 118,0 1 1,0 0-1,0 0 0,0 1 0,0-1 0,0 0 0,0 1 0,0 0 0,-5 2 0,-5 4 385,0 0 0,1 1-1,-16 13 1,23-17-315,0 0 1,0 1-1,0-1 1,1 1-1,0 0 0,0 0 1,0 1-1,0-1 0,-4 12 1,8-17-229,-1 1 0,1 0 0,0-1 0,1 1 0,-1-1 0,0 1 0,0-1 0,0 1 0,0 0 0,0-1 0,1 1 0,-1-1 0,0 1 0,0-1 0,1 1 0,-1-1 0,0 1 0,1-1 0,-1 1 0,0-1 0,1 0 0,-1 1 0,1-1 0,-1 0 0,1 1 0,-1-1 0,1 0 0,-1 1 0,1-1 0,-1 0 0,1 0 0,-1 0 0,1 0 0,0 1 0,-1-1 1,1 0-1,-1 0 0,1 0 0,-1 0 0,1 0 0,0 0 0,0-1 0,34 1 26,-27 0-5,36-4-28,47-9 0,37-3-43,-4 15 62,-123 1 246,-20-25 1011,6 9-730,10 10-730,0 0 0,1 0 0,0 0 1,0 0-1,0 0 0,1 0 0,-2-13 0,3 18 114,0 0-1,0-1 0,0 1 1,0 0-1,0-1 0,0 1 1,0 0-1,0-1 0,1 1 0,-1-1 1,0 1-1,1 0 0,-1 0 1,1-1-1,-1 1 0,1 0 1,0 0-1,0 0 0,0 0 1,-1 0-1,1 0 0,0 0 1,0 0-1,0 0 0,0 0 1,1 0-1,-1 0 0,0 1 0,0-1 1,0 0-1,1 1 0,-1-1 1,0 1-1,0 0 0,1-1 1,-1 1-1,1 0 0,-1 0 1,0 0-1,2 0 0,37 3-9396,-15 2-2679</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44.684"/>
    </inkml:context>
    <inkml:brush xml:id="br0">
      <inkml:brushProperty name="width" value="0.025" units="cm"/>
      <inkml:brushProperty name="height" value="0.025" units="cm"/>
    </inkml:brush>
  </inkml:definitions>
  <inkml:trace contextRef="#ctx0" brushRef="#br0">174 69 17809,'13'-24'912,"-12"23"-550,-1 0 0,1-1 1,-1 1-1,1-1 1,-1 0-1,0 1 0,1-1 1,-1 1-1,0-1 1,0 1-1,0-1 1,0 0-1,-1 1 0,1-1 1,-1-2-1,1 3-99,-1 0 0,0 0-1,1 0 1,-1 0 0,0 0 0,0 0-1,0 0 1,0 1 0,0-1 0,0 0-1,0 0 1,0 1 0,0-1-1,0 1 1,0-1 0,0 1 0,0-1-1,0 1 1,-2-1 0,-24-2-318,19 3 137,0 1 0,-1 0 0,1 0 1,0 1-1,1 0 0,-1 0 0,0 1 1,0 0-1,-13 7 0,18-8-90,-1 0-1,1 0 0,0 0 1,0 1-1,0-1 1,0 1-1,0 0 0,1 0 1,-1 0-1,1 0 1,0 0-1,0 1 0,0-1 1,0 1-1,1-1 1,-1 1-1,1 0 0,0 0 1,0-1-1,0 1 1,0 0-1,1 6 0,0-9-35,1 1 0,-1-1 0,1 0 0,-1 1 0,1-1 0,0 0 0,-1 1-1,1-1 1,0 0 0,0 0 0,0 0 0,0 0 0,0 0 0,0 0 0,0 0-1,1 0 1,-1 0 0,0 0 0,0-1 0,1 1 0,-1 0 0,0-1 0,1 1-1,-1-1 1,1 0 0,-1 1 0,3-1 0,53 8-665,-38-6 571,-8 0 88,-2-1 36,1 0 0,-1 0 1,0 1-1,1 1 1,-1 0-1,0 0 0,0 0 1,-1 1-1,13 7 1,-21-10 10,1 0 1,0-1-1,-1 1 1,1 0 0,-1 0-1,1-1 1,0 1 0,-1 0-1,0 0 1,1 0 0,-1 0-1,1 0 1,-1 0-1,0-1 1,0 1 0,0 0-1,1 0 1,-1 0 0,0 0-1,0 0 1,0 0-1,0 0 1,-1 0 0,1 0-1,0 0 1,0 0 0,-1 0-1,1 0 1,0 0 0,-1 0-1,1-1 1,-1 1-1,1 0 1,-1 0 0,1 0-1,-1-1 1,0 1 0,1 0-1,-1-1 1,0 1 0,0 0-1,1-1 1,-1 1-1,0-1 1,0 1 0,0-1-1,0 0 1,0 1 0,0-1-1,-52 25 435,46-23-382,-104 42 1065,205-87-12192,-52 17 4516</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45.056"/>
    </inkml:context>
    <inkml:brush xml:id="br0">
      <inkml:brushProperty name="width" value="0.025" units="cm"/>
      <inkml:brushProperty name="height" value="0.025" units="cm"/>
    </inkml:brush>
  </inkml:definitions>
  <inkml:trace contextRef="#ctx0" brushRef="#br0">39 1 16784,'0'0'1281,"-2"8"123,-11 48 1047,7-39-1512,1 0-1,1 1 1,1 0-1,0-1 1,0 25-1,3-42-894,1 1 0,-1 0 0,0 0 0,0 0 0,1 0 0,-1 0 0,0 0 0,1 0 0,-1-1-1,1 1 1,-1 0 0,1 0 0,-1-1 0,1 1 0,-1 0 0,1-1 0,0 1 0,-1 0 0,1-1-1,0 1 1,0-1 0,0 1 0,-1-1 0,1 0 0,0 1 0,2 0 0,31 1 606,-24-4-509,1 1 0,-1-2 0,1 1 0,12-6 0,72-44 36,-65 33-134,44-18-1,-71 35-26,-1 1 0,0 0 0,1 1 0,-1-1 0,1 0-1,0 1 1,-1-1 0,1 1 0,-1 0 0,1 0 0,3 0 0,-6 0-6,1 1 0,0-1 1,0 1-1,0-1 0,0 0 0,-1 1 0,1 0 1,0-1-1,0 1 0,-1-1 0,1 1 1,-1 0-1,1 0 0,0-1 0,-1 1 0,1 0 1,-1 0-1,0 0 0,1-1 0,-1 1 0,0 0 1,1 0-1,-1 0 0,0 0 0,0 0 1,0 0-1,0 0 0,0 0 0,0 0 0,0-1 1,0 3-1,-3 117 1885,3-119-1895,0 0 0,1 0 0,-1 0 0,1-1 0,-1 1 0,0 0 0,1 0 0,0 0 0,-1-1 0,1 1 0,-1 0 0,1-1 0,0 1 0,0 0 0,-1-1 0,1 1 0,0-1 0,0 1 0,0-1 0,-1 0 0,1 1 0,0-1 0,0 0 0,0 1 0,0-1 0,0 0 0,0 0 0,0 0 0,0 0 0,0 0 0,0 0 0,-1 0 0,1 0 0,0 0 0,0-1 0,0 1 0,0 0 0,0-1 0,0 1 0,1-1 0,40-12 0,-26 5-347,-5 4-1139,0-1 1,-1-1-1,19-12 1,-26 16 991,-1-1 1,1 1 0,-1 0-1,0 0 1,0-1 0,0 0-1,0 1 1,0-1 0,0 0-1,-1 0 1,0 0 0,1 0-1,-1 0 1,0 0 0,0 0-1,-1 0 1,1-1 0,0-5-1,-1-17-12766</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45.399"/>
    </inkml:context>
    <inkml:brush xml:id="br0">
      <inkml:brushProperty name="width" value="0.025" units="cm"/>
      <inkml:brushProperty name="height" value="0.025" units="cm"/>
    </inkml:brush>
  </inkml:definitions>
  <inkml:trace contextRef="#ctx0" brushRef="#br0">1 0 6790,'0'0'7239,"49"12"-10153,-27 1-6728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45.770"/>
    </inkml:context>
    <inkml:brush xml:id="br0">
      <inkml:brushProperty name="width" value="0.025" units="cm"/>
      <inkml:brushProperty name="height" value="0.025" units="cm"/>
    </inkml:brush>
  </inkml:definitions>
  <inkml:trace contextRef="#ctx0" brushRef="#br0">254 195 18802,'0'0'6465,"-9"-9"-3983,5 5-2380,1 0-1,0 1 1,-1-1-1,0 1 1,1 0 0,-1 0-1,0 0 1,-1 1-1,1-1 1,0 1 0,-1 0-1,0 1 1,1-1-1,-1 1 1,0 0 0,0 0-1,1 0 1,-1 0-1,0 1 1,0 0 0,0 0-1,0 1 1,0-1-1,0 1 1,1 0 0,-1 0-1,0 1 1,0-1-1,1 1 1,-8 4 0,2 0 65,0 0 1,1 1 0,0 0-1,0 0 1,-13 16 0,18-20-120,1 1 0,1-1 0,-1 1-1,0 0 1,1 0 0,0 0 0,0 0 0,0 0 0,0 0 0,1 1 0,0-1 0,0 0 0,0 1-1,0-1 1,0 1 0,1 0 0,0 6 0,1-9-48,0 0 0,0 0 0,1 0 0,-1 0 0,0 0 0,1 0 0,-1 0 0,1 0 0,0-1 0,0 1 0,-1-1 0,1 1 0,0-1 0,0 0 0,0 0 0,0 0 0,1 0 0,-1 0 0,0 0 0,0-1 0,1 1 0,-1-1 0,0 1 0,1-1 0,-1 0 0,0 0 0,4 0 0,74-2 0,-76 2 0,21-3 0,0-2 0,-1 0 0,0-2 0,0 0 0,-1-2 0,0-1 0,32-18 0,-22 9 0,0-2 0,-2-1 0,0-2 0,29-30 0,-15 4 0,-43 48 0,0-1 0,0 0 0,0 0 0,0 0 0,0 0 0,-1 0 0,0 0 0,1 0 0,-1-1 0,0 1 0,-1 0 0,1-1 0,0 1 0,-1-1 0,0-6 0,-1 9 0,0 1 0,0 0 0,1-1 0,-1 1 0,0 0 0,0-1 0,0 1 0,0 0 0,0 0 0,0 0 0,0 0 0,0 0 0,0 0 0,0 0 0,0 0 0,0 0 0,0 0 0,1 1 0,-1-1 0,0 0 0,0 1 0,0-1 0,0 1 0,-1 0 0,-4 3 0,-1 1 0,1 0 0,0 1 0,0 0 0,0 0 0,1 0 0,0 0 0,0 1 0,0 0 0,-6 14 0,4-8 0,1 1 0,1-1 0,0 1 0,0 1 0,-2 19 0,5-26-24,1 1 0,1-1 0,-1 0 0,2 0 0,-1 1 0,1-1 1,0 0-1,1 0 0,-1 0 0,2 0 0,-1 0 0,1 0 0,5 10 0,-5-14-119,1 1 0,-1 0 0,1-1 0,0 0 0,0 0 0,0 0 1,1 0-1,-1-1 0,1 1 0,0-1 0,0-1 0,0 1 0,0-1 0,1 1 0,-1-2 0,1 1 0,-1 0 0,1-1 0,-1 0 0,9 0 1,29 0-7188</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1.441"/>
    </inkml:context>
    <inkml:brush xml:id="br0">
      <inkml:brushProperty name="width" value="0.025" units="cm"/>
      <inkml:brushProperty name="height" value="0.025" units="cm"/>
    </inkml:brush>
  </inkml:definitions>
  <inkml:trace contextRef="#ctx0" brushRef="#br0">130 252 14830,'0'0'8381,"-11"-7"-6117,-33-21-529,43 27-1691,0 0 0,0 1 0,-1-1 0,1 1 0,-1 0 0,1 0 0,0-1 0,-1 1 0,1 0 0,-1 0 0,1 0 0,-1 0 0,1 1 0,0-1 0,-1 0 0,1 1 0,-1-1 0,1 1 0,0-1 0,0 1 0,-1-1 0,1 1 0,0 0 0,0 0 0,0 0 0,-1-1-1,1 1 1,0 0 0,0 1 0,1-1 0,-1 0 0,0 0 0,0 0 0,-1 3 0,-18 42 496,19-44-468,-1 5 86,0 1-1,0-1 1,1 1-1,0-1 1,0 9-1,1-15-145,0 0 0,0 0 0,0 0-1,0 0 1,0 1 0,0-1 0,0 0-1,0 0 1,0 0 0,1 0 0,-1-1-1,0 1 1,1 0 0,-1 0 0,1 0 0,-1 0-1,1 0 1,-1 0 0,1 0 0,0-1-1,-1 1 1,1 0 0,0 0 0,0-1-1,-1 1 1,1-1 0,0 1 0,0-1-1,0 1 1,0-1 0,0 1 0,0-1-1,0 0 1,0 1 0,0-1 0,0 0-1,0 0 1,0 0 0,0 0 0,0 0 0,0 0-1,0 0 1,0 0 0,0 0 0,0 0-1,0-1 1,0 1 0,1-1 0,8-3 63,-1 0 1,1-1 0,-1 0 0,0 0-1,0-1 1,-1-1 0,1 1 0,-1-1 0,-1-1-1,14-15 1,6-12 127,27-43-1,-40 58-94,-2-1-1,0 0 1,-1-1 0,-2 0-1,13-38 1,-35 96-108,-16 54 0,23-64 0,2 0 0,0 0 0,2 1 0,1 0 0,3 31 0,-2-56 0,0 0 0,1 0 0,-1 1 0,0-1 0,1 0 0,0 0 0,0 1 0,-1-1 0,1 0 0,0 0 0,1 0 0,-1 0 0,0 0 0,1 0 0,-1-1 0,1 1 0,-1 0 0,1-1 0,0 1 0,0-1 0,-1 1 0,1-1 0,0 0 0,0 0 0,0 0 0,1 0 0,-1 0 0,0-1 0,0 1 0,1 0 0,-1-1 0,0 0 0,0 0 0,1 1 0,-1-1 0,0 0 0,1-1 0,1 1 0,3-2 0,0 1 0,-1-1 0,1 0 0,-1 0 0,1 0 0,-1-1 0,0 0 0,0-1 0,0 1 0,-1-1 0,10-8 0,-5 2 0,0 0 0,-1-1 0,0 0 0,0-1 0,-1 0 0,-1 0 0,0-1 0,-1 0 0,0 0 0,-1 0 0,6-23 0,-15 63 0,2 1 0,1 41 0,1-68 0,0 0 0,1 0 0,-1 0 0,0 0 0,0 0 0,1 1 0,-1-1 0,0 0 0,1 0 0,-1 0 0,1 0 0,0 0 0,-1 0 0,1 0 0,0 0 0,-1 0 0,1-1 0,0 1 0,0 0 0,0 0 0,0-1 0,0 1 0,0 0 0,0-1 0,0 1 0,0-1 0,1 1 0,2 0 0,-1-1 0,0 1 0,1-1 0,-1 1 0,1-1 0,-1-1 0,1 1 0,-1 0 0,5-2 0,2 0 0,0-1 0,0 0 0,-1-1 0,1 0 0,13-8 0,-12 5 0,1-2 0,-1 1 0,-1-1 0,0-1 0,0 0 0,-1-1 0,0 1 0,-1-2 0,10-17 0,-31 54 0,10-21 0,0 0 0,0 1 0,0 0 0,1-1 0,0 1 0,0 0 0,0 1 0,0-1 0,1 0 0,0 0 0,0 1 0,0-1 0,1 0 0,0 1 0,0-1 0,0 1 0,2 9 0,0-13-29,-1-1 1,0 1-1,1-1 0,-1 1 0,1-1 1,0 1-1,-1-1 0,1 0 0,0 0 1,0 0-1,0 0 0,0 0 1,-1 0-1,1-1 0,1 1 0,-1-1 1,0 1-1,0-1 0,0 0 1,0 0-1,0 0 0,4 0 0,-1 0-330,0 0 0,0 0 0,0-1 0,0 1 0,0-1 0,0 0 0,0-1 0,9-3 0,4-12-6757,-4-7-3528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1.767"/>
    </inkml:context>
    <inkml:brush xml:id="br0">
      <inkml:brushProperty name="width" value="0.025" units="cm"/>
      <inkml:brushProperty name="height" value="0.025" units="cm"/>
    </inkml:brush>
  </inkml:definitions>
  <inkml:trace contextRef="#ctx0" brushRef="#br0">37 78 18385,'0'0'4292,"-26"-51"-160,18 36-993,6 4-1569,2 10-1122,3 7-5412,-1 2-2980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2.543"/>
    </inkml:context>
    <inkml:brush xml:id="br0">
      <inkml:brushProperty name="width" value="0.025" units="cm"/>
      <inkml:brushProperty name="height" value="0.025" units="cm"/>
    </inkml:brush>
  </inkml:definitions>
  <inkml:trace contextRef="#ctx0" brushRef="#br0">173 127 12940,'0'0'4714,"2"-9"-924,-1 6-3625,0-4 702,1 0-1,-1-1 1,0 1-1,-1-1 1,0 1-1,-1-11 1,1 16-714,-1-1 0,1 1 1,-1-1-1,0 1 0,0-1 0,0 1 0,0 0 1,0 0-1,0-1 0,-1 1 0,1 0 0,-1 0 1,0 0-1,0 1 0,1-1 0,-1 0 0,0 1 1,0-1-1,-1 1 0,1 0 0,0-1 0,0 1 1,-1 0-1,1 0 0,0 1 0,-5-2 0,2 1-145,1 0-1,-1 0 1,1 1-1,-1-1 1,1 1-1,-1 0 0,1 1 1,-1-1-1,1 1 1,-1 0-1,1 0 0,-1 0 1,1 0-1,0 1 1,0 0-1,-1 0 1,1 0-1,0 0 0,1 1 1,-1 0-1,0 0 1,1-1-1,0 2 1,0-1-1,0 0 0,0 1 1,0 0-1,0-1 1,1 1-1,0 0 1,0 0-1,0 0 0,0 1 1,1-1-1,-1 0 1,1 1-1,0-1 0,1 1 1,-1-1-1,1 9 1,0-12-15,0 0 1,0 0-1,0 0 0,1 0 1,-1 0-1,0 0 1,0 0-1,1 1 0,-1-1 1,1 0-1,-1 0 1,1 0-1,0-1 0,-1 1 1,1 0-1,0 0 1,0 0-1,-1 0 0,1-1 1,0 1-1,0 0 1,0-1-1,0 1 0,0 0 1,0-1-1,0 1 1,0-1-1,0 0 0,0 1 1,0-1-1,1 0 1,-1 0-1,1 0 0,53 4 71,-19-3-53,-31 1-7,0-1-1,0 0 0,-1 1 1,1 0-1,0 0 0,-1 1 1,1-1-1,-1 1 0,0 0 1,0 0-1,0 0 1,0 1-1,0-1 0,-1 1 1,1 0-1,-1 0 0,3 6 1,-2-2-4,0-1 0,-1 1 0,0 0 0,-1 0 1,1 1-1,-2-1 0,1 0 0,-1 1 1,0 15-1,-2-6 44,0 1 1,-1 0 0,-1 0-1,-1-1 1,0 0 0,-2 0-1,0 0 1,-16 32 0,21-48-26,-25 39 211,26-40-227,-1 0 0,0 0 0,1 0 0,-1 1 0,0-1 0,0 0 0,1 0-1,-1 0 1,0-1 0,0 1 0,0 0 0,0 0 0,-1 0 0,1-1 0,0 1 0,0-1-1,0 1 1,0-1 0,-1 1 0,1-1 0,0 1 0,0-1 0,-1 0 0,1 0 0,0 0-1,-1 0 1,1 0 0,0 0 0,-3 0 0,3-2-3,0 1 0,0-1 0,0 1 0,0-1 0,0 0 0,1 1 0,-1-1 0,0 0 0,1 0 0,-1 1 0,1-1 0,0 0 0,0 0 0,-1 0 0,1 0 0,1-3 0,1-38 0,-2 34 0,3-12 0,0 0 0,1 0 0,1 0 0,1 1 0,1 0 0,0 0 0,2 1 0,16-28 0,-16 33 0,0-1 0,0 1 0,2 1 0,0 0 0,0 0 0,1 1 0,1 1 0,0 0 0,0 0 0,1 2 0,17-10 0,-26 17 0,0-1 0,0 1 0,0 1 0,0-1 0,1 1 0,-1-1 0,1 1 0,-1 1 0,1-1 0,-1 1 0,9 1 0,-11-1 0,-1 1 0,0-1 0,-1 1 0,1 0 0,0-1 0,0 1 0,0 0 0,0 0 0,-1 1 0,1-1 0,0 0 0,-1 0 0,1 1 0,-1-1 0,1 1 0,-1-1 0,0 1 0,0 0 0,0 0 0,0-1 0,0 1 0,0 0 0,0 0 0,-1 0 0,1 0 0,-1 0 0,1 0 0,-1 0 0,0 0 0,1 0 0,-1 0 0,-1 3 0,2 6 0,-1 0 0,-1 1 0,0-1 0,0 0 0,-1 0 0,-1 0 0,1 0 0,-2 0 0,0-1 0,-5 11 0,17-97 0,1-66 0,-9 141-145,1 0 1,-1 0-1,0 1 1,1-1-1,-1 0 0,0 0 1,1 1-1,-1-1 1,1 0-1,-1 1 0,1-1 1,-1 1-1,1-1 1,-1 1-1,1-1 0,0 1 1,-1-1-1,1 1 1,0-1-1,0 1 1,-1 0-1,1-1 0,0 1 1,0 0-1,-1 0 1,1-1-1,0 1 0,0 0 1,0 0-1,-1 0 1,1 0-1,0 0 0,0 0 1,0 0-1,-1 1 1,1-1-1,0 0 0,0 0 1,-1 1-1,1-1 1,0 0-1,1 1 0,39 14-9194,-39-14 8774,12 5-5382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0:33.100"/>
    </inkml:context>
    <inkml:brush xml:id="br0">
      <inkml:brushProperty name="width" value="0.025" units="cm"/>
      <inkml:brushProperty name="height" value="0.025" units="cm"/>
    </inkml:brush>
  </inkml:definitions>
  <inkml:trace contextRef="#ctx0" brushRef="#br0">1 641 18738,'0'0'2669,"3"-10"-1991,7-22 5,-2-1 0,-1 1 0,-2-2 0,2-65 0,-11-146 1427,3 234-1960,-11-87 1228,5 52-290,27 87-548,-7-18-327,38 95 409,31 61-353,-81-177-357,1 0 0,-1 0-1,0 0 1,1 0 0,-1 0-1,1-1 1,0 1 0,0 0-1,-1-1 1,4 2 0,-4-2-27,-1-1 0,1 0 0,-1 0 1,1 0-1,-1 0 0,1 0 0,-1 0 0,1 0 1,-1 0-1,1 0 0,-1 0 0,1 0 1,-1 0-1,1 0 0,-1 0 0,1-1 0,-1 1 1,1 0-1,-1 0 0,0 0 0,1-1 1,-1 1-1,1 0 0,-1-1 0,0 1 0,1 0 1,-1-1-1,1 1 0,-1-1 0,0 1 1,0 0-1,1-1 0,-1 1 0,0-1 0,0 1 1,0-1-1,1 1 0,-1-1 0,0 1 1,0-1-1,0 1 0,0-1 0,0 1 0,0-1 1,0 1-1,0-1 0,0 1 0,0-1 1,0 1-1,0-1 0,-1 1 0,1-1 0,0 1 1,0-31-6292,0-8-2953</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3.231"/>
    </inkml:context>
    <inkml:brush xml:id="br0">
      <inkml:brushProperty name="width" value="0.025" units="cm"/>
      <inkml:brushProperty name="height" value="0.025" units="cm"/>
    </inkml:brush>
  </inkml:definitions>
  <inkml:trace contextRef="#ctx0" brushRef="#br0">82 211 5765,'0'0'25529,"-10"7"-25455,6-5-58,-39 31 79,41-32-88,0 1 1,0 0-1,0 0 0,0 1 1,1-1-1,-1 0 1,0 0-1,1 1 1,0-1-1,-1 1 1,1 0-1,0-1 1,0 1-1,1 0 1,-1-1-1,0 1 0,1 0 1,0 0-1,0 0 1,0 4-1,2-7-3,0 0-1,1 0 1,-1 0-1,0-1 0,1 1 1,-1 0-1,0-1 1,0 1-1,1-1 1,-1 0-1,0 0 0,0 0 1,4-2-1,23-18-110,-25 17 76,0 0 1,1 0-1,0 1 0,0-1 1,0 1-1,0 0 0,1 1 1,-1-1-1,1 1 0,0 0 1,5-1-1,-10 3 7,0 0 0,0 0-1,0 1 1,0-1 0,0 0 0,0 0-1,0 1 1,0-1 0,0 0-1,0 1 1,0-1 0,0 1 0,0-1-1,0 1 1,0 0 0,0-1-1,-1 1 1,1 0 0,0 0 0,-1-1-1,1 1 1,0 0 0,-1 0 0,1 0-1,-1 0 1,1 0 0,-1 0-1,0 0 1,1 0 0,-1 0 0,0 0-1,0 0 1,1 2 0,2 41-191,-3-36 225,-9 190 1089,2-100 343,10-88-1382,1-17-71,-3 7 10,23-48 1,-2 0 0,-2-2 0,-2 0 0,11-54 0,31-213 0,-69 332 0,1-1 0,0 0 0,1 0 0,0 1 0,1 0 0,0 0 0,-4 23 0,10-36-8,-1 0 1,1 0-1,0 0 1,0 0-1,0 0 1,0 0-1,1 0 1,-1 0-1,0 0 1,1 0-1,0 0 1,-1 0-1,1-1 1,0 1-1,0 0 1,0 0-1,0-1 1,0 1-1,0 0 1,0-1-1,1 0 1,-1 1-1,1-1 1,-1 1-1,3 0 1,1 1-48,1-1 0,0 0 0,0 0 0,0-1 0,0 1 1,11 0-1,-10-1 15,-4-1 12,10 2-143,0 0 0,0 1 0,0 0 0,20 8 0,-31-10 214,0 0 0,1 0 0,-1 0 0,0 1 0,0-1 1,0 0-1,0 1 0,0-1 0,0 1 0,0 0 0,-1 0 0,1 0 0,0 0 0,-1 0 0,0 0 1,1 0-1,-1 0 0,0 1 0,0-1 0,0 0 0,-1 1 0,1-1 0,-1 1 0,1-1 0,-1 1 1,0-1-1,1 1 0,-2-1 0,1 1 0,0-1 0,-1 5 0,0-4-35,-1 0 0,0 0-1,0 0 1,1 0 0,-2 0-1,1-1 1,0 1 0,0-1-1,-1 1 1,0-1 0,1 0-1,-1 0 1,0 0 0,0 0-1,0 0 1,0-1 0,0 0-1,-1 1 1,-4 0 0,-5 2-16,1 0 0,0-1 1,-27 3-1,30-5 8,-51 1 0,57-2 0,0 0 0,1 0 0,-1-1 0,0 1 0,1-1 0,-1 1 0,1-1 0,-1 0 0,1 0 0,-1 0 0,1 0 0,-1 0 0,1-1 0,0 1 0,0-1 0,-1 0 0,1 1 0,-2-3 0,4 3-68,0 1-1,0 0 1,0-1-1,0 1 1,-1 0-1,1-1 1,0 1-1,0 0 1,0-1 0,0 1-1,0 0 1,0-1-1,0 1 1,0-1-1,0 1 1,0 0-1,0-1 1,0 1 0,0 0-1,0-1 1,0 1-1,0 0 1,1-1-1,-1 1 1,0 0-1,0-1 1,0 1-1,1 0 1,-1-1 0,0 1-1,0 0 1,1-1-1,17-9-8019,-14 8 5671,17-8-6247</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3.683"/>
    </inkml:context>
    <inkml:brush xml:id="br0">
      <inkml:brushProperty name="width" value="0.025" units="cm"/>
      <inkml:brushProperty name="height" value="0.025" units="cm"/>
    </inkml:brush>
  </inkml:definitions>
  <inkml:trace contextRef="#ctx0" brushRef="#br0">0 63 21268,'0'0'10933,"9"0"-10404,-6 1-528,1-1 0,-1 0 0,1 0 0,-1 0 0,1-1 0,-1 1 1,1-1-1,-1 0 0,0 0 0,1 0 0,-1 0 0,0 0 0,0-1 0,0 1 1,0-1-1,0 0 0,0 0 0,0 0 0,-1-1 0,1 1 0,-1-1 1,1 1-1,-1-1 0,0 0 0,0 0 0,0 0 0,-1 0 0,1 0 0,-1 0 1,1 0-1,-1 0 0,1-6 0,-9 15-1,-3 10 0,5-5 0,1 1 0,0 0 0,1 0 0,0 0 0,1 0 0,-1 19 0,3-30 0,0-1 0,0 1 0,0-1 0,0 1 0,0-1 0,0 1 0,1-1 0,-1 1 0,0-1 0,0 1 0,0-1 0,1 1 0,-1-1 0,0 1 0,1-1 0,-1 0 0,0 1 0,1-1 0,-1 1 0,0-1 0,1 0 0,-1 1 0,1-1 0,-1 0 0,1 0 0,-1 1 0,1-1 0,-1 0 0,0 0 0,1 0 0,0 1 0,22-2 0,22-13 0,-28 5 0,-5 2 0,1 0 0,0 0 0,1 1 0,-1 1 0,1 0 0,0 1 0,1 0 0,-1 1 0,0 1 0,21-1 0,-33 3 0,-1 0 0,1 1 0,-1-1 0,0 1 0,1-1 0,-1 1 0,0-1 0,1 1 0,-1 0 0,0-1 0,0 1 0,1 0 0,-1 0 0,0 0 0,0 0 0,0 0 0,0 0 0,0 0 0,-1 1 0,1-1 0,0 0 0,0 0 0,-1 1 0,1-1 0,-1 1 0,1-1 0,0 3 0,5 47 0,-3-19 0,-3-32 9,1 1 0,-1-1 1,1 1-1,-1-1 0,1 1 0,-1-1 0,1 0 1,-1 1-1,1-1 0,-1 0 0,1 1 0,0-1 1,-1 0-1,1 0 0,0 0 0,-1 0 0,1 0 1,-1 1-1,1-1 0,0 0 0,-1 0 0,1-1 1,0 1-1,-1 0 0,1 0 0,0 0 0,-1 0 1,1 0-1,-1-1 0,1 1 0,0 0 0,-1-1 1,1 1-1,-1 0 0,1-1 0,0 0 0,22-13-1710,-12 2-5106</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4.131"/>
    </inkml:context>
    <inkml:brush xml:id="br0">
      <inkml:brushProperty name="width" value="0.025" units="cm"/>
      <inkml:brushProperty name="height" value="0.025" units="cm"/>
    </inkml:brush>
  </inkml:definitions>
  <inkml:trace contextRef="#ctx0" brushRef="#br0">37 1 20531,'0'0'3460,"0"75"-930,-2-31-1185,-4 0-672,1 0-513,3-4-128,2-8-416,0-5-1154,0-9-1472,0-9-1411,-6-9-1504,-9 0-6055</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4.584"/>
    </inkml:context>
    <inkml:brush xml:id="br0">
      <inkml:brushProperty name="width" value="0.025" units="cm"/>
      <inkml:brushProperty name="height" value="0.025" units="cm"/>
    </inkml:brush>
  </inkml:definitions>
  <inkml:trace contextRef="#ctx0" brushRef="#br0">43 173 11403,'-6'-13'3213,"3"7"-2519,-22-43 1728,23 46-2069,1-1 0,0 1 0,0 0-1,0 0 1,0-1 0,1 1 0,-1 0 0,1-1-1,0 1 1,0-1 0,0 1 0,0 0-1,1-1 1,-1 1 0,3-7 0,-1 7-95,1 1-1,-1-1 1,1 0 0,0 1 0,0-1-1,0 1 1,0 0 0,0 0 0,1 0-1,-1 0 1,1 1 0,-1-1 0,1 1-1,-1 0 1,1 0 0,6 0 0,62-9 1595,-52 9-1518,0 0 0,-1 2-1,1 0 1,-1 1 0,25 5 0,-39-6-317,-1 1 1,0-1 0,1 1 0,-1-1-1,0 1 1,0 0 0,0 1-1,0-1 1,0 1 0,0 0 0,-1 0-1,1 0 1,-1 0 0,0 1 0,0-1-1,0 1 1,-1 0 0,1 0-1,-1 0 1,0 0 0,0 0 0,0 0-1,-1 0 1,1 1 0,-1-1 0,0 1-1,0-1 1,0 7 0,-1-3 9,0 0 1,0 0 0,-1-1 0,0 1-1,0 0 1,0 0 0,-1-1 0,-1 1-1,1-1 1,-1 1 0,0-1-1,-1 0 1,0 0 0,0-1 0,0 1-1,-1-1 1,0 0 0,0 0 0,-1 0-1,-9 7 1,23-17-151,0 1 0,0 0 0,1 0 0,-1 1-1,1-1 1,0 2 0,0 0 0,0 0 0,12 0 0,-16 1 38,0 0-1,0 1 1,0-1 0,-1 1 0,1 0 0,0 1 0,-1-1-1,1 1 1,6 3 0,-9-4 66,0 1-1,0-1 1,0 0-1,0 1 1,0 0-1,-1-1 1,1 1-1,-1 0 1,1 0 0,-1 0-1,0 0 1,1 0-1,-1 0 1,0 1-1,0-1 1,-1 0-1,1 1 1,0-1 0,-1 0-1,1 3 1,-1 4 73,0 0 1,-1 0-1,0 0 1,-1 0-1,0 0 1,0-1-1,0 1 1,-1-1-1,-1 1 1,1-1-1,-2 0 1,1-1-1,-1 1 1,0-1-1,0 1 1,-1-1-1,0-1 1,0 1-1,-1-1 1,0-1-1,-11 9 1,10-8 5,-1 0 1,1 0-1,-1-1 1,0 0-1,0-1 1,0 0-1,-1 0 0,1-1 1,-1 0-1,0-1 1,0 0-1,0 0 1,0-1-1,0-1 1,0 0-1,0 0 1,0-1-1,0 0 1,-13-3-1,20 3-61,-1-1 0,0 0 0,1 1 0,-1-1 0,1 0 0,-1-1 0,1 1 0,0-1 0,0 1 0,0-1 0,0 0 0,1 0 0,-1 0 0,1-1 0,0 1 0,0 0 0,0-1 0,0 0 0,0 1 0,1-1 0,0 0 0,0 0 0,0 0 0,-1-5 0,3 7-182,-1 0 1,1 1-1,0-1 1,0 1-1,0-1 1,0 1-1,0-1 0,0 1 1,0-1-1,0 1 1,1 0-1,-1 0 1,0-1-1,1 1 1,-1 0-1,1 0 0,2-1 1,37-18-6869,-23 12 3077,19-12-5919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4.973"/>
    </inkml:context>
    <inkml:brush xml:id="br0">
      <inkml:brushProperty name="width" value="0.025" units="cm"/>
      <inkml:brushProperty name="height" value="0.025" units="cm"/>
    </inkml:brush>
  </inkml:definitions>
  <inkml:trace contextRef="#ctx0" brushRef="#br0">9 0 21556,'0'0'10314,"-8"50"-9994,8-23-191,2-3-65,5-3-64,3-2-353,1-3-992,-1-2-737,-3-6-1249,-3-6-2114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5.301"/>
    </inkml:context>
    <inkml:brush xml:id="br0">
      <inkml:brushProperty name="width" value="0.025" units="cm"/>
      <inkml:brushProperty name="height" value="0.025" units="cm"/>
    </inkml:brush>
  </inkml:definitions>
  <inkml:trace contextRef="#ctx0" brushRef="#br0">0 1 24439,'0'0'5541,"18"65"-5509,10-51-576,5 3-1250,-2 1-1569,0-2-1281,-6 0-1570,-6-1-6951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5.672"/>
    </inkml:context>
    <inkml:brush xml:id="br0">
      <inkml:brushProperty name="width" value="0.025" units="cm"/>
      <inkml:brushProperty name="height" value="0.025" units="cm"/>
    </inkml:brush>
  </inkml:definitions>
  <inkml:trace contextRef="#ctx0" brushRef="#br0">166 0 10025,'0'0'7106,"-2"11"-4255,-1 1-2419,1 0 0,0 0 0,0 1 0,1-1 0,1 1 0,0-1 0,1 1 0,0-1 0,1 1 0,1-1 0,-1 0 0,9 20 0,11 11 239,21 61 1,-37-84-1,-1 0 0,0 1 1,-1 0-1,-1 0 0,-1 34 0,-1-54-648,-1 1 0,0 0-1,0-1 1,0 1 0,-1 0 0,1-1-1,0 1 1,-1 0 0,1-1 0,0 1 0,-1-1-1,0 1 1,0-1 0,1 1 0,-1-1 0,0 1-1,0-1 1,0 0 0,0 0 0,0 1-1,-1-1 1,1 0 0,-3 2 0,2-2 19,0 0 0,-1-1 0,1 1 0,-1-1 0,1 1 0,-1-1 0,0 0 0,1 1 0,-1-2 0,1 1 1,-1 0-1,1 0 0,-5-2 0,-4-1 52,1 0 1,0-1 0,0 0 0,0-1-1,1 0 1,-12-8 0,4 0-95,0-1 0,-31-31 0,44 40 0,-1 0 0,1 0 0,0 0 0,0-1 0,1 1 0,0-1 0,0 0 0,0 0 0,1 0 0,-1-1 0,1 1 0,1-1 0,0 1 0,-1-8 0,2 11 4,1 1-1,-1 0 1,1 0 0,0 0-1,0 0 1,0 0 0,0 0-1,0 0 1,0 0 0,1 0-1,-1 0 1,1 0 0,-1 1-1,1-1 1,0 0 0,-1 1-1,1 0 1,0-1 0,0 1-1,0 0 1,0 0 0,0 0-1,4-1 1,60-20-387,-49 18-37,45-16-5142,-2-2-4294,-23 6-1877</inkml:trace>
  <inkml:trace contextRef="#ctx0" brushRef="#br0" timeOffset="1">443 85 21012,'0'0'6726,"52"-18"-6790,-21 14-1826,5-1-2434,1-3-2754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6.015"/>
    </inkml:context>
    <inkml:brush xml:id="br0">
      <inkml:brushProperty name="width" value="0.025" units="cm"/>
      <inkml:brushProperty name="height" value="0.025" units="cm"/>
    </inkml:brush>
  </inkml:definitions>
  <inkml:trace contextRef="#ctx0" brushRef="#br0">44 0 11211,'0'0'16783,"-40"62"-16206,37-32-193,3 1-223,0 3-129,0-3 32,7 1-32,2-3 0,-1 1-289,-5-5-415,-3-5-930,0-5-576,0-7-1409,-11-8-1762,-2-3-5253</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6.371"/>
    </inkml:context>
    <inkml:brush xml:id="br0">
      <inkml:brushProperty name="width" value="0.025" units="cm"/>
      <inkml:brushProperty name="height" value="0.025" units="cm"/>
    </inkml:brush>
  </inkml:definitions>
  <inkml:trace contextRef="#ctx0" brushRef="#br0">0 41 12172,'0'0'18353,"65"-41"-18321,-29 47 0,4 2-384,-1 2-1314,3-1-2178,-4 2-1441,-7 0-224</inkml:trace>
  <inkml:trace contextRef="#ctx0" brushRef="#br0" timeOffset="1">293 211 15182,'0'0'12380,"9"4"-11163,-3-2-1126,-1-1-1,1 1 1,-1-1-1,1 0 1,0-1-1,-1 1 1,1-1-1,0 0 1,0-1-1,-1 1 1,1-1-1,0 0 1,-1 0-1,1-1 1,-1 0-1,0 0 0,1 0 1,-1-1-1,5-3 1,0 2 49,0 0 64,0-1 0,0 1 0,-1-2-1,1 1 1,-1-2 0,-1 1 0,1-1 0,-1 0-1,15-17 1,-23 24-204,0 0 0,1-1 0,-1 1 0,0-1 0,1 1 0,-1 0 0,0-1 0,0 1 0,1-1 0,-1 1 0,0-1 0,0 1 0,0-1 0,0 1 0,1-1 0,-1 1 0,0-1 0,0 1 0,0-1 0,0 1 0,0-1 0,0 1 0,0-1 0,-1 1 0,1-1 0,0 0 0,0 1 0,0 0 0,0-1 0,-1 1 0,1-1 0,0 1 0,0-1 0,-1 1 0,1-1 0,0 1 0,-1-1 0,-23-1 0,-26 17 0,38-8 7,1 1 0,0 1 0,0 0 0,1 0 1,-12 14-1,19-20-16,0-1 0,1 1 0,-1 0 0,1 0 0,0 1 0,0-1 0,0 0 1,0 1-1,1-1 0,-1 1 0,1-1 0,0 1 0,0 0 0,0 0 0,1 0 0,-1-1 0,1 1 1,0 0-1,0 0 0,0 0 0,1 0 0,0-1 0,1 8 0,0-9-237,0 1-1,-1-1 1,1 0 0,0 0-1,1 0 1,-1 0-1,0 0 1,0-1 0,1 1-1,-1-1 1,1 1 0,0-1-1,-1 0 1,1 0-1,0 0 1,0 0 0,-1-1-1,1 1 1,0-1-1,4 0 1,61 2-8700,-21-6-17</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6.791"/>
    </inkml:context>
    <inkml:brush xml:id="br0">
      <inkml:brushProperty name="width" value="0.025" units="cm"/>
      <inkml:brushProperty name="height" value="0.025" units="cm"/>
    </inkml:brush>
  </inkml:definitions>
  <inkml:trace contextRef="#ctx0" brushRef="#br0">149 323 20179,'-9'0'3289,"2"1"-2890,0 1 0,0-1 0,1 1 0,-1 0 1,0 0-1,1 1 0,0 0 0,-1 0 1,1 1-1,0-1 0,1 1 0,-1 1 0,1-1 1,0 1-1,0 0 0,0 0 0,0 0 0,1 1 1,0-1-1,0 1 0,1 0 0,-6 13 1,8-17-395,0 0 0,0 0 1,0 0-1,1 0 0,-1 0 1,0 1-1,1-1 0,-1 0 1,1 0-1,0 1 0,0-1 1,0 0-1,0 0 0,0 1 1,1-1-1,-1 0 0,1 0 1,-1 0-1,1 1 0,0-1 1,1 3-1,0-4-3,-1 1-1,1-1 1,-1 1-1,1-1 1,0 0-1,0 0 1,0 0-1,-1 0 1,1 0-1,0 0 1,0-1 0,0 1-1,0 0 1,0-1-1,1 0 1,-1 1-1,0-1 1,3 0-1,3 0-3,0-1-1,0 0 1,0 0 0,0-1-1,-1 1 1,1-2-1,-1 1 1,1-1-1,-1 0 1,0-1-1,8-4 1,8-10 2,-1-1 0,0-2 0,-2 0 0,0-1 0,30-44 0,-38 48 0,-1 0 0,0-1 0,-2 0 0,0-1 0,-1 0 0,-1-1 0,-1 1 0,6-36 0,-12 52-10,1-1 1,-1 1-1,1 0 1,-1-1-1,-1 1 1,1-1-1,0 1 1,-1 0-1,0-1 1,0 1-1,-1 0 0,-2-7 1,3 9 1,-1 0 0,1 1-1,-1-1 1,0 1 0,0-1 0,0 1 0,0 0 0,1-1-1,-2 1 1,1 0 0,0 0 0,0 1 0,0-1 0,0 0-1,0 1 1,-1-1 0,1 1 0,0 0 0,-1-1 0,1 1-1,0 1 1,-1-1 0,1 0 0,0 0 0,-4 2 0,-8 1 27,1 1 1,-1 0 0,1 2 0,0-1 0,0 2-1,0-1 1,1 2 0,0 0 0,0 0 0,1 1-1,0 0 1,1 1 0,0 1 0,0-1-1,1 2 1,-8 12 0,16-22-19,-1 0 0,1 0 0,0 0 0,0 1 0,1-1 0,-1 0 0,0 0 0,1 1 0,-1-1 1,1 1-1,0-1 0,0 0 0,0 1 0,0-1 0,0 1 0,0-1 0,1 0 0,-1 1 0,1-1 0,0 0 0,0 1 0,-1-1 0,1 0 0,1 0 0,-1 0 0,0 0 0,0 0 1,1 0-1,0 0 0,-1 0 0,1 0 0,3 2 0,6 4-12,0 0-1,0-1 1,1 0 0,23 9 0,1 2-123,-21-10-485,0 1-1,-1 0 1,0 1 0,-1 1-1,0 0 1,16 18 0,-24-23-11,-1 0 1,0 1 0,-1-1-1,1 1 1,-1-1 0,0 1 0,-1 0-1,1 1 1,-2-1 0,1 0-1,-1 0 1,0 1 0,0-1 0,-1 1-1,0-1 1,0 1 0,-2 7-1,-3 7-6133</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0:33.472"/>
    </inkml:context>
    <inkml:brush xml:id="br0">
      <inkml:brushProperty name="width" value="0.025" units="cm"/>
      <inkml:brushProperty name="height" value="0.025" units="cm"/>
    </inkml:brush>
  </inkml:definitions>
  <inkml:trace contextRef="#ctx0" brushRef="#br0">2 0 6566,'0'12'13736,"-1"21"-10307,0 6-561,4 52 1,-3-90-2861,0 1 0,0-1 0,0 1 0,0-1 0,0 0-1,1 1 1,-1-1 0,0 1 0,1-1 0,-1 1 0,1-1 0,-1 0 0,1 1 0,0-1 0,-1 0 0,1 0 0,0 1 0,0-1 0,0 0-1,0 0 1,0 0 0,0 0 0,0 0 0,1 0 0,-1 0 0,0-1 0,0 1 0,1 0 0,-1-1 0,0 1 0,1-1 0,-1 1 0,1-1-1,-1 0 1,0 1 0,1-1 0,-1 0 0,1 0 0,-1 0 0,1 0 0,-1 0 0,1-1 0,-1 1 0,3-1 0,2-1-92,0-1 0,0 0 1,-1 0-1,1 0 0,-1 0 0,0-1 1,0 0-1,0 0 0,4-5 0,3-4 75,1 0-1,0 1 0,1 1 0,27-18 0,-37 27 31,-1-1 0,1 2 0,0-1 0,0 0 0,0 1 0,0 0 0,0 0 0,0 0 0,0 0 0,0 1 0,1-1 0,-1 1 0,0 0 0,0 0 0,0 1 0,0-1 0,1 1 0,-1 0 0,0 0 0,0 1 0,0-1 0,-1 1 0,1-1 0,0 1 0,0 1 0,6 4 0,-4-1 70,-1 0-1,1 0 0,-1 1 0,0-1 1,-1 1-1,1 0 0,-2 1 0,1-1 1,-1 1-1,0 0 0,0 0 0,-1 0 1,0 0-1,0 0 0,-1 0 0,0 0 1,-1 1-1,0 12 0,-1-12 1,1 1 0,-1-1 0,0 0 0,-1 1 0,0-1 0,0 0 0,-1 0 0,0-1 0,-1 1 0,0-1 0,0 1 0,-1-1 0,0 0 0,-1-1 0,1 1 0,-10 8 0,13-14-325,0-1 0,0 1 0,0-1 0,0 1-1,0-1 1,-1 0 0,1 0 0,0 0 0,-1 0 0,1 0 0,-1-1 0,1 1 0,-1-1 0,1 0-1,-1 1 1,1-1 0,-1 0 0,1-1 0,-1 1 0,1 0 0,-4-2 0,1 1-855,0-1-1,0 0 1,1 0 0,-1-1 0,1 1 0,-1-1 0,1 0-1,0 0 1,-6-7 0,-26-28-13010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56.548"/>
    </inkml:context>
    <inkml:brush xml:id="br0">
      <inkml:brushProperty name="width" value="0.025" units="cm"/>
      <inkml:brushProperty name="height" value="0.025" units="cm"/>
    </inkml:brush>
  </inkml:definitions>
  <inkml:trace contextRef="#ctx0" brushRef="#br0">1 61 9673,'0'0'6305,"10"-6"-5280,7-3-696,1 1 0,0 1 0,0 0 0,0 2 0,1 0 0,0 1 0,27-3 0,-39 7-233,8-2 51,-1 2 1,1 0-1,27 4 0,-41-4-113,1 0 0,-1 0 1,1 0-1,-1 0 0,1 1 0,-1-1 0,1 0 1,-1 1-1,1-1 0,-1 1 0,1 0 1,-1-1-1,0 1 0,1 0 0,-1 0 0,0 0 1,0 0-1,0 0 0,1 0 0,-1 0 0,0 0 1,0 1-1,-1-1 0,1 0 0,0 1 0,0-1 1,-1 0-1,1 1 0,-1-1 0,1 1 1,-1-1-1,1 1 0,-1-1 0,0 1 0,0-1 1,0 1-1,0 0 0,0-1 0,0 1 0,0-1 1,-1 1-1,1-1 0,0 1 0,-1-1 1,1 1-1,-1-1 0,-1 3 0,-2 3 270,-1 1-1,1-1 1,-1-1 0,0 1-1,-1-1 1,0 0-1,-11 9 1,-55 39 1637,27-22-743,27-19-715,-40 35 1061,55-45-1473,0 0 1,0 0 0,0 0-1,1 1 1,-1-1 0,1 1-1,0 0 1,0-1 0,0 1-1,1 0 1,-1 0 0,1 0-1,0 0 1,-1 5 0,2-7-67,0 0 0,1-1 0,-1 1 0,0-1 1,1 1-1,0-1 0,-1 1 0,1-1 1,0 1-1,-1-1 0,1 0 0,0 1 0,0-1 1,0 0-1,0 0 0,0 0 0,0 1 0,1-1 1,-1 0-1,0-1 0,1 1 0,-1 0 0,0 0 1,1 0-1,-1-1 0,1 1 0,-1-1 0,1 1 1,-1-1-1,1 0 0,1 1 0,57 5 124,-58-5-125,53 0-1453,79-7 0,-41-11-3160,-73 11 1919,0 0 0,29-15-1,-4-4-7922</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56.923"/>
    </inkml:context>
    <inkml:brush xml:id="br0">
      <inkml:brushProperty name="width" value="0.025" units="cm"/>
      <inkml:brushProperty name="height" value="0.025" units="cm"/>
    </inkml:brush>
  </inkml:definitions>
  <inkml:trace contextRef="#ctx0" brushRef="#br0">302 0 7719,'0'0'5227,"2"12"-3439,1 3-1155,1 0 0,1 0 1,1-1-1,0 0 0,0 0 1,2-1-1,14 23 0,-3-12 282,-1 1 0,-1 2 0,-1-1 0,14 36 0,-26-50-712,0 0-1,-1 0 0,0 0 0,-1 0 0,0 1 0,-1-1 0,0 1 0,-1-1 0,-1 1 0,0-1 0,0 0 0,-2 1 0,-5 19 0,-3-1 88,-1-1 0,-2 0 0,-1-1 0,-35 52 0,-92 102-1025,113-148 223,-49 55-3423,23-36-2091,-9-3-6904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57.703"/>
    </inkml:context>
    <inkml:brush xml:id="br0">
      <inkml:brushProperty name="width" value="0.025" units="cm"/>
      <inkml:brushProperty name="height" value="0.025" units="cm"/>
    </inkml:brush>
  </inkml:definitions>
  <inkml:trace contextRef="#ctx0" brushRef="#br0">61 0 18097,'0'0'2920,"-3"13"-1980,-9 33-528,1 0 1,3 1-1,-3 48 0,11-60-591,0 28 14,0-21-5486,-2-37 350,-12-4-2877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58.031"/>
    </inkml:context>
    <inkml:brush xml:id="br0">
      <inkml:brushProperty name="width" value="0.025" units="cm"/>
      <inkml:brushProperty name="height" value="0.025" units="cm"/>
    </inkml:brush>
  </inkml:definitions>
  <inkml:trace contextRef="#ctx0" brushRef="#br0">1 196 14798,'0'0'4404,"12"-2"-3544,303-62 3039,9-16-5444,-311 77 902,25-9-1473,-22-4-2417,-17 8 385,-12-2-1895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58.406"/>
    </inkml:context>
    <inkml:brush xml:id="br0">
      <inkml:brushProperty name="width" value="0.025" units="cm"/>
      <inkml:brushProperty name="height" value="0.025" units="cm"/>
    </inkml:brush>
  </inkml:definitions>
  <inkml:trace contextRef="#ctx0" brushRef="#br0">0 100 15086,'0'0'7944,"62"-45"-6951,-5 36-417,14 2-319,10 0-161,6 1-32,4 4-417,-10-3-1472,-12-2-3108,-15-4-6854</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58.747"/>
    </inkml:context>
    <inkml:brush xml:id="br0">
      <inkml:brushProperty name="width" value="0.025" units="cm"/>
      <inkml:brushProperty name="height" value="0.025" units="cm"/>
    </inkml:brush>
  </inkml:definitions>
  <inkml:trace contextRef="#ctx0" brushRef="#br0">1 12 10666,'0'0'13389,"2"9"-12252,2 12-829,-2 0-1,-1 0 1,0 1 0,-3 21-1,1 37 819,5-48-481,-4-32-613,0 1 0,0 0 1,0 0-1,1 0 0,-1-1 1,0 1-1,0 0 1,0 0-1,1-1 0,-1 1 1,0 0-1,1-1 0,-1 1 1,1 0-1,-1-1 1,1 1-1,-1 0 0,1-1 1,-1 1-1,1-1 0,0 1 1,-1-1-1,1 1 1,0-1-1,-1 0 0,1 1 1,0-1-1,-1 0 0,1 1 1,0-1-1,0 0 1,-1 0-1,2 0 0,0-2 26,-1 0-1,0 0 1,1 0-1,-1 0 1,0-1-1,0 1 1,0 0-1,0-1 1,-1 1-1,1-1 1,-1 1-1,1-5 1,0 1-16,2-9-24,-1 0-1,-1 0 1,0 0-1,-1 0 1,0-1-1,-2 1 1,1 0-1,-2 0 0,0 0 1,-1 0-1,0 1 1,-2-1-1,1 1 1,-10-15-1,18 31-143,0 1-1,0 0 1,0-1 0,0 0 0,0 1-1,1-1 1,-1-1 0,0 1 0,1 0-1,0-1 1,-1 0 0,1 0 0,0 0-1,0 0 1,0 0 0,5-1 0,73 5-4300,-72-4 2975,0-2 0,-1 1 0,1-1-1,0-1 1,-1 0 0,15-4 0,12-11-8821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59.086"/>
    </inkml:context>
    <inkml:brush xml:id="br0">
      <inkml:brushProperty name="width" value="0.025" units="cm"/>
      <inkml:brushProperty name="height" value="0.025" units="cm"/>
    </inkml:brush>
  </inkml:definitions>
  <inkml:trace contextRef="#ctx0" brushRef="#br0">32 1 14926,'0'0'5563,"-2"10"-4213,-8 38 1395,-7 84-1,15-90-2150,2 0 0,7 68 0,-6-105-658,0 1 0,0 0 0,1-1 0,-1 1 0,1 0 0,5 9 0,11 1-2712,-17-15 2363,1-1-1,-1 1 1,1-1-1,-1 1 1,1-1 0,-1 0-1,1 0 1,0 0-1,-1 0 1,1 0 0,-1 0-1,1 0 1,-1-1-1,1 1 1,1-1 0,16-8-6143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59.488"/>
    </inkml:context>
    <inkml:brush xml:id="br0">
      <inkml:brushProperty name="width" value="0.025" units="cm"/>
      <inkml:brushProperty name="height" value="0.025" units="cm"/>
    </inkml:brush>
  </inkml:definitions>
  <inkml:trace contextRef="#ctx0" brushRef="#br0">155 57 9385,'0'0'11723,"3"-9"-10095,6-25 139,-9 33-1687,0 0-1,-1 1 1,1-1 0,0 0-1,-1 0 1,1 1-1,-1-1 1,1 0 0,0 1-1,-1-1 1,0 1-1,1-1 1,-1 1 0,1-1-1,-1 1 1,0-1-1,1 1 1,-1-1-1,0 1 1,1 0 0,-1-1-1,0 1 1,0 0-1,1 0 1,-1 0 0,0-1-1,0 1 1,0 0-1,1 0 1,-1 0 0,0 0-1,0 0 1,1 1-1,-1-1 1,-1 0 0,-28 4 818,23-2-862,0 1 0,1 0 0,0 0 0,0 0 1,0 1-1,0 0 0,0 1 0,1-1 0,0 1 0,0 0 1,0 0-1,0 0 0,-6 11 0,8-11 14,-1 0-1,1 0 1,0 1 0,1-1-1,-1 1 1,1 0 0,0 0-1,1-1 1,-1 1 0,1 0-1,0 0 1,1 0 0,0 1-1,0-1 1,0 0 0,1 8-1,1-12-33,-1 1-1,1 0 0,0-1 1,-1 1-1,1-1 0,1 0 1,-1 1-1,0-1 0,0 0 1,1 0-1,-1 0 0,1-1 1,0 1-1,-1-1 0,1 1 1,0-1-1,0 0 0,0 0 1,0 0-1,0-1 0,0 1 1,0-1-1,0 1 0,0-1 1,6 0-1,8 1 20,-1-1 0,1-1 0,24-3 1,-25 0-95,0 0 1,0-1-1,-1 0 1,1-2 0,-1 0-1,21-13 1,-25 14 47,-1-1 0,0-1 0,0 1 0,0-2 0,-1 1 0,0-1 0,-1-1 1,0 1-1,8-14 0,-14 12 1004,-14 19-564,-16 18 12,6 12 275,21-37-703,1 0-1,-1 0 1,1-1-1,-1 1 1,1 0-1,-1 0 1,1 0-1,0 0 1,0 0-1,-1-1 1,1 1-1,0 0 1,0 0-1,0 0 0,0 0 1,0 0-1,0 0 1,0 0-1,0 0 1,1 0-1,-1 0 1,0-1-1,0 1 1,1 0-1,-1 0 1,1 0-1,-1 0 1,1-1-1,-1 1 0,1 0 1,-1 0-1,1-1 1,0 1-1,-1 0 1,1-1-1,0 1 1,-1-1-1,1 1 1,0-1-1,0 1 1,0-1-1,0 0 1,1 1-1,10 1-85,0 0 0,0-1 0,0-1 0,0 0 0,0 0 0,-1-1 0,23-5 0,0-4-584,43-16 0,-48 15 124,0 1 0,47-10 0,-65 19-1068,0 1 0,0 0-1,0 0 1,0 1 0,13 3-1,28 1-4506,-29-5 1779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0:59.896"/>
    </inkml:context>
    <inkml:brush xml:id="br0">
      <inkml:brushProperty name="width" value="0.025" units="cm"/>
      <inkml:brushProperty name="height" value="0.025" units="cm"/>
    </inkml:brush>
  </inkml:definitions>
  <inkml:trace contextRef="#ctx0" brushRef="#br0">235 161 6726,'0'0'14590,"-8"-8"-13511,3 4-951,1 0 1,-1 1 0,0-1 0,1 1 0,-2 0 0,1 1 0,0-1 0,-1 1 0,1 0 0,-1 0 0,1 1-1,-1-1 1,0 1 0,0 1 0,1-1 0,-1 1 0,0 0 0,0 0 0,0 1 0,0-1 0,0 1 0,1 1 0,-1-1-1,0 1 1,1 0 0,-10 5 0,10-4 86,0-1 0,1 1-1,-1 0 1,1 1 0,0-1-1,0 1 1,0 0 0,0 0-1,1 0 1,-1 0 0,1 1 0,0-1-1,1 1 1,-1 0 0,1 0-1,0 0 1,0 0 0,0 0-1,1 0 1,0 1 0,0-1-1,-1 7 1,3-11-182,-1 1-1,1 0 1,0-1-1,-1 1 1,1-1-1,0 1 1,0-1-1,0 0 1,0 1 0,0-1-1,0 0 1,0 0-1,1 1 1,-1-1-1,0 0 1,1 0-1,-1 0 1,0-1-1,1 1 1,0 0-1,-1 0 1,1-1 0,-1 1-1,1-1 1,0 0-1,-1 1 1,1-1-1,3 0 1,59 3 326,-51-4-274,18-1-109,-1-1 0,0-2-1,0-1 1,-1-1 0,0-2 0,0-1 0,-1-1-1,0-2 1,-1 0 0,0-2 0,-1-1-1,32-26 1,-53 39 17,-1 0 0,1-1 0,-1 0 0,0 1 0,0-2 0,0 1 0,0 0 0,-1-1 0,0 0 0,0 0 0,0 0 0,0 0 0,-1 0 0,0 0 0,0-1 0,0 1 0,-1-1 0,1-6 0,-2 11 20,0 0 0,0 0 0,-1 0 0,1 0 0,-1 0 0,1 0 0,-1 0 0,0 0 0,1 0 1,-1 0-1,0 0 0,1 0 0,-1 0 0,0 0 0,0 1 0,0-1 0,0 0 0,0 0 0,0 1 0,0-1 1,0 1-1,0-1 0,0 1 0,0 0 0,0-1 0,-1 1 0,1 0 0,0 0 0,0-1 0,0 1 0,0 0 1,-1 0-1,1 1 0,0-1 0,0 0 0,0 0 0,0 0 0,-1 1 0,1-1 0,-1 1 0,-3 0 31,0 0-1,1 0 1,-1 0-1,0 1 1,1 0-1,-1-1 1,1 2-1,0-1 1,-6 4-1,4 0-38,0 1 0,1 0 0,-1 0 0,1 1 0,0 0-1,1 0 1,0 0 0,1 0 0,-1 0 0,-3 17 0,5-19-6,1-1 1,0 0-1,1 1 1,-1-1-1,1 0 0,0 1 1,0-1-1,1 0 1,-1 1-1,1-1 1,1 0-1,-1 1 1,1-1-1,0 0 1,0 0-1,0 0 1,0-1-1,1 1 1,5 6-1,2 0-341,1-1-1,0 1 1,1-2 0,0 0-1,1 0 1,0-1-1,0-1 1,1 0 0,0-1-1,0 0 1,1-1 0,-1-1-1,1 0 1,20 2-1,18-4-6596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8.758"/>
    </inkml:context>
    <inkml:brush xml:id="br0">
      <inkml:brushProperty name="width" value="0.025" units="cm"/>
      <inkml:brushProperty name="height" value="0.025" units="cm"/>
    </inkml:brush>
  </inkml:definitions>
  <inkml:trace contextRef="#ctx0" brushRef="#br0">101 119 11531,'0'-11'2925,"1"3"-2281,-3-50 3200,1 55-3338,1 0-1,-1 0 1,0-1-1,0 1 1,0 0-1,0 1 1,-1-1-1,1 0 1,-1 0-1,0 0 1,-1-2-1,2 5-434,1 0-1,0-1 0,0 1 0,0 0 0,-1 0 1,1-1-1,0 1 0,0 0 0,-1 0 0,1 0 1,0-1-1,0 1 0,-1 0 0,1 0 0,0 0 1,-1 0-1,1-1 0,0 1 0,-1 0 1,1 0-1,0 0 0,-1 0 0,1 0 0,0 0 1,-1 0-1,1 0 0,-1 0 0,1 0 0,0 0 1,-1 0-1,1 0 0,0 1 0,-1-1 0,1 0 1,0 0-1,0 0 0,-1 0 0,1 1 1,0-1-1,-1 0 0,1 1 0,-8 17 520,2 24-691,7 57 1181,4 1 0,5-2-1,35 155 1,-50-328-1080,-4 44 0,-2-1 0,-1 2 0,-1 0 0,-1 0 0,-30-43 0,36 65 0,7 13 0,10 18 0,-2-17 0,1 1 0,0-1 0,0-1 0,0 0 0,1 0 0,0 0 0,0-1 0,0 0 0,0-1 0,1 0 0,-1 0 0,1-1 0,0-1 0,0 1 0,0-2 0,0 1 0,-1-1 0,1-1 0,11-1 0,-13 1 0,-1-1 0,1 1 0,-1-1 0,0-1 0,0 1 0,0-1 0,0 0 0,0-1 0,-1 0 0,1 0 0,8-7 0,-11 7 0,-1 1 0,1-1 0,-1 0 0,0-1 0,0 1 0,0 0 0,-1-1 0,1 0 0,-1 1 0,0-1 0,-1 0 0,1 0 0,-1 0 0,0-1 0,0 1 0,0 0 0,-1-10 0,-1 44 0,0-16 0,1 0 0,0 1 0,3 21 0,-2-33 0,0-1 0,-1 1 0,1-1 0,0 1 0,0-1 0,0 0 0,0 1 0,0-1 0,0 0 0,0 0 0,1 0 0,-1 0 0,0 0 0,1 0 0,-1 0 0,1 0 0,-1-1 0,1 1 0,-1 0 0,1-1 0,-1 1 0,1-1 0,-1 0 0,1 1 0,0-1 0,-1 0 0,1 0 0,0 0 0,-1 0 0,4-1 0,2 1 0,0-1 0,0 0 0,0-1 0,0 1 0,14-6 0,47-33 0,-60 33 0,1 0 0,0 1 0,1 0 0,-1 1 0,1 0 0,1 0 0,-1 1 0,0 1 0,1 0 0,0 0 0,11-1 0,-20 4 0,-1 0 0,1 1 0,-1-1 0,1 0 0,0 1 0,-1-1 0,1 1 0,-1-1 0,1 1 0,-1 0 0,0-1 0,1 1 0,-1 0 0,0 0 0,0 0 0,1 0 0,-1 0 0,0 1 0,0-1 0,1 2 0,18 35 0,-19-34 0,0 0 0,0-1 0,0 1 0,1-1 0,0 1 0,0-1 0,0 0 0,0 0 0,0 0 0,1 0 0,-1 0 0,1 0 0,0 0 0,0-1 0,0 0 0,5 4 0,-4-5 0,0-1 0,0 1 0,0 0 0,0-1 0,0 0 0,0 0 0,0 0 0,0-1 0,0 1 0,0-1 0,0 0 0,0 0 0,0-1 0,5-1 0,55-32 0,-25 12 0,-30 18-173,-1 1 0,1 0 0,1 0 0,-1 1 0,0 0 0,1 1 0,-1 0 0,1 0 0,0 1 0,0 0 0,0 1 0,-1 0 0,1 1 1,10 1-1,-17-1-2204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0:33.800"/>
    </inkml:context>
    <inkml:brush xml:id="br0">
      <inkml:brushProperty name="width" value="0.025" units="cm"/>
      <inkml:brushProperty name="height" value="0.025" units="cm"/>
    </inkml:brush>
  </inkml:definitions>
  <inkml:trace contextRef="#ctx0" brushRef="#br0">1 421 19891,'0'0'4420,"55"-56"-2178,-27 30-1153,1-2-352,2-2-513,1 2-160,1-3-1153,-1 0-1858,-1-1-2113,0 0-4934</inkml:trace>
  <inkml:trace contextRef="#ctx0" brushRef="#br0" timeOffset="1">639 1 19827,'0'0'3491,"0"77"-384,0-33-352,0 1-1218,0 1-256,0-2-768,0-4-481,5-6-192,3-4-801,-1-3-673,-1-8-320,-4-5-640,-2-2-513,0-8-1505,-10-4-3268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9.097"/>
    </inkml:context>
    <inkml:brush xml:id="br0">
      <inkml:brushProperty name="width" value="0.025" units="cm"/>
      <inkml:brushProperty name="height" value="0.025" units="cm"/>
    </inkml:brush>
  </inkml:definitions>
  <inkml:trace contextRef="#ctx0" brushRef="#br0">1 1 12556,'0'0'833</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9.454"/>
    </inkml:context>
    <inkml:brush xml:id="br0">
      <inkml:brushProperty name="width" value="0.025" units="cm"/>
      <inkml:brushProperty name="height" value="0.025" units="cm"/>
    </inkml:brush>
  </inkml:definitions>
  <inkml:trace contextRef="#ctx0" brushRef="#br0">111 77 17328,'0'0'11617,"3"-9"-11388,9-30-138,-12 38-92,0 0-1,0 0 1,1 0 0,-1 0-1,0 0 1,0 0 0,0 0-1,-1 0 1,1 0-1,0 0 1,0 0 0,0 0-1,-1 0 1,1 1 0,-1-1-1,1 0 1,0 0 0,-1 0-1,0 0 1,1 0 0,-1 1-1,1-1 1,-1 0 0,0 0-1,0 1 1,1-1-1,-1 0 1,0 1 0,0-1-1,0 1 1,0-1 0,0 1-1,0 0 1,1-1 0,-1 1-1,0 0 1,0 0 0,0-1-1,0 1 1,0 0 0,0 0-1,0 0 1,0 0-1,0 1 1,0-1 0,0 0-1,-1 0 1,-4 0-25,0 1 0,0-1 1,0 1-1,0 0 0,0 1 0,-6 1 0,9-1 36,-1 0-1,1 0 1,0 0-1,0 0 1,1 0-1,-1 0 0,0 1 1,1 0-1,-1-1 1,1 1-1,0 0 1,0 0-1,0 0 0,0 0 1,0 1-1,1-1 1,0 0-1,-1 1 1,1-1-1,0 1 1,1-1-1,-1 1 0,1-1 1,0 1-1,-1 0 1,1-1-1,1 1 1,-1 0-1,1 3 0,0-5-1,0-1 0,0 1 0,1-1-1,-1 1 1,0-1 0,0 0 0,1 1 0,-1-1-1,1 0 1,-1 0 0,1 0 0,-1 0-1,1 0 1,0 0 0,-1-1 0,1 1 0,0-1-1,0 1 1,-1-1 0,1 1 0,0-1-1,0 0 1,3 0 0,48-1 102,-46 1-86,6-2 1,0-1 1,-1 0-1,1-1 1,0-1-1,-1 0 1,0 0 0,0-1-1,15-11 1,-13 9-39,1 0 0,0 0 0,0 1 0,25-7 0,-40 14 15,1 0 0,-1 0 0,1 0 0,-1-1 0,1 1 0,0 0 0,-1 0 0,1 0 0,-1 0 0,1 0 0,0 0 0,-1 0 0,1 0 0,-1 0 0,1 0 0,0 1 0,-1-1 0,1 0 0,-1 0 0,1 0 0,-1 1 0,1-1 0,0 0 0,-1 1 0,1-1 0,-1 0 0,0 1 0,1-1 0,-1 1 0,1-1 0,-1 1 0,0-1 0,1 1 0,-1-1 0,0 1 0,1-1 0,-1 1 0,0 0 0,0-1 0,0 1 0,0 32 923,0-6-32,0-26-873,0-1 0,0 1 0,0 0 0,0-1 0,0 1 0,0-1 0,0 1 0,0 0 1,1-1-1,-1 1 0,0-1 0,0 1 0,1-1 0,-1 1 0,1 0 0,-1-1 0,0 0 0,1 1 1,-1-1-1,1 1 0,-1-1 0,1 1 0,-1-1 0,1 0 0,-1 1 0,1-1 0,-1 0 0,2 1 1,5-1 33,0 1 1,0-1 0,0 0 0,-1 0-1,1-1 1,0 0 0,0 0 0,12-5-1,59-24-1363,-31 10-1430,-8 6-2208,-13 4-1701,1-2-5667</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19.798"/>
    </inkml:context>
    <inkml:brush xml:id="br0">
      <inkml:brushProperty name="width" value="0.025" units="cm"/>
      <inkml:brushProperty name="height" value="0.025" units="cm"/>
    </inkml:brush>
  </inkml:definitions>
  <inkml:trace contextRef="#ctx0" brushRef="#br0">148 3 17457,'0'0'2428,"-8"-1"33,3 0-2309,0 1 0,1 0 0,-1 0 0,0 0 0,0 0 0,1 1 0,-1 0 0,0 0 0,1 0 0,-1 1 0,1-1 0,-1 1-1,1 0 1,0 1 0,0-1 0,0 1 0,0-1 0,0 1 0,1 0 0,-1 1 0,1-1 0,0 0 0,-5 7 0,4-4-45,0-1 1,0 1-1,1 0 1,0 0-1,0 1 1,0-1-1,1 0 1,-4 13-1,6-17-120,0-1 1,-1 1-1,1 0 0,0-1 0,0 1 0,0 0 0,0-1 0,0 1 0,0 0 1,1-1-1,-1 1 0,1-1 0,-1 1 0,1-1 0,-1 1 0,1-1 1,0 1-1,0-1 0,-1 1 0,1-1 0,0 0 0,1 1 0,-1-1 0,0 0 1,0 0-1,0 0 0,1 0 0,-1 0 0,0 0 0,1 0 0,-1-1 0,1 1 1,-1 0-1,1-1 0,-1 1 0,1-1 0,0 1 0,-1-1 0,1 0 0,0 0 1,1 0-1,21 1-2054,0-1 1,0-1-1,0-1 1,0-1-1,25-6 1,3 0-38,1 2 3560,-52 7-1053,0 0 0,0 0 1,0-1-1,1 1 1,-1 0-1,0 0 0,0 0 1,0 0-1,0 1 1,0-1-1,0 0 1,0 0-1,0 0 0,0 1 1,0-1-1,0 1 1,0-1-1,0 1 0,0-1 1,-1 1-1,1-1 1,1 2-1,-1-1-195,-1 0-1,0 0 1,0 0 0,0-1 0,0 1-1,-1 0 1,1 0 0,0 0 0,0 0-1,0-1 1,-1 1 0,1 0 0,0 0-1,-1 0 1,1-1 0,-1 1 0,1 0-1,0-1 1,-1 1 0,0 0 0,0 0-1,-43 39 2479,40-36-2346,-154 112 2180,149-105-3171,23-13-955,24-12-2388,34-30-5957,-33 16 1842</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20.155"/>
    </inkml:context>
    <inkml:brush xml:id="br0">
      <inkml:brushProperty name="width" value="0.025" units="cm"/>
      <inkml:brushProperty name="height" value="0.025" units="cm"/>
    </inkml:brush>
  </inkml:definitions>
  <inkml:trace contextRef="#ctx0" brushRef="#br0">1 175 9289,'0'0'17851,"1"10"-16623,-1 73 667,0-82-1879,0 0 1,1 1-1,-1-1 0,1 0 0,0 0 0,-1 0 0,1 1 0,0-1 0,0 0 0,0 0 1,-1 0-1,1 0 0,0 0 0,0-1 0,1 1 0,-1 0 0,0 0 0,0-1 1,0 1-1,0-1 0,1 1 0,-1-1 0,0 1 0,0-1 0,1 0 0,-1 1 0,0-1 1,1 0-1,-1 0 0,0 0 0,1 0 0,-1 0 0,0-1 0,1 1 0,1-1 0,53-7 98,50-26-734,-81 24 642,0 1 0,1 1 1,0 2-1,0 0 0,0 2 1,46-2-1,-71 6 36,-1 1-1,1-1 1,-1 0 0,1 1-1,0-1 1,-1 1 0,1-1-1,-1 0 1,1 1 0,-1-1-1,0 1 1,1 0 0,-1-1 0,1 1-1,-1-1 1,0 1 0,0 0-1,1-1 1,-1 1 0,0 0-1,0-1 1,0 1 0,1 0-1,-1-1 1,0 1 0,0 0 0,0-1-1,0 1 1,0 0 0,-1-1-1,1 1 1,0 0 0,0-1-1,0 1 1,-1 1 0,1-2-57,-1 1-1,1 0 1,0 0 0,0 0 0,0 0 0,-1 0-1,1 0 1,0-1 0,0 1 0,0 0 0,0 0-1,1 0 1,-1 0 0,0 0 0,0 0 0,0 0 0,1-1-1,-1 1 1,1 0 0,-1 0 0,0 0 0,1-1-1,-1 1 1,1 0 0,0 0 0,-1-1 0,1 1 0,-1 0-1,1-1 1,0 1 0,0-1 0,-1 1 0,1-1-1,0 1 1,0-1 0,0 0 0,0 1 0,1-1-1,-1 1-340,1-1-1,-1 0 0,0 0 0,1 0 0,-1 0 0,1 0 0,-1-1 1,0 1-1,1 0 0,-1-1 0,0 1 0,1 0 0,-1-1 0,0 0 1,1 1-1,-1-1 0,0 0 0,0 0 0,0 1 0,0-1 0,0 0 0,0 0 1,0 0-1,0 0 0,0-1 0,1-1 0,7-17-8323</inkml:trace>
  <inkml:trace contextRef="#ctx0" brushRef="#br0" timeOffset="1">452 0 17104,'0'0'15663</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20.656"/>
    </inkml:context>
    <inkml:brush xml:id="br0">
      <inkml:brushProperty name="width" value="0.025" units="cm"/>
      <inkml:brushProperty name="height" value="0.025" units="cm"/>
    </inkml:brush>
  </inkml:definitions>
  <inkml:trace contextRef="#ctx0" brushRef="#br0">37 282 12460,'0'0'2178,"8"-10"1537,25-35 695,-31 42-3973,-1 1 1,1-1-1,-1 0 1,1 1-1,-1-1 1,0 0-1,0 0 1,0 0-1,0-4 1,-1 7-318,0-1-1,0 0 1,0 0-1,0 0 1,0 1 0,0-1-1,0 0 1,-1 0 0,1 0-1,0 1 1,0-1 0,-1 0-1,1 0 1,0 1-1,-1-1 1,1 0 0,-1 0-1,1 1 1,-1-1 0,1 1-1,-2-2 1,1 1-76,-1 1 0,0-1 0,1 1 1,-1 0-1,1-1 0,-1 1 0,1 0 0,-1 0 0,0 0 1,1 0-1,-1 0 0,1 0 0,-1 1 0,0-1 1,1 0-1,-1 1 0,1-1 0,-1 1 0,1 0 0,-1 0 1,1-1-1,0 1 0,-1 0 0,1 0 0,0 0 0,-2 2 1,-1 1-19,0 0 1,0 0 0,1 1-1,-1-1 1,1 1-1,0 0 1,0 0 0,1 0-1,0 0 1,0 0 0,0 0-1,0 1 1,-1 10 0,3-14-25,-1 0 1,1 0-1,0 0 0,0 0 1,0 0-1,0 0 1,1 0-1,-1 0 1,0 0-1,1 0 0,-1 0 1,1-1-1,0 1 1,0 0-1,0 0 1,0 0-1,0-1 0,0 1 1,0 0-1,0-1 1,1 1-1,-1-1 1,0 0-1,1 1 0,-1-1 1,1 0-1,0 0 1,0 0-1,-1 0 1,1 0-1,0 0 0,0 0 1,0-1-1,0 1 1,0-1-1,0 1 1,0-1-1,0 0 0,0 0 1,0 0-1,2 0 1,6-1 8,0 0 1,0-1 0,-1 0-1,1 0 1,0-1-1,-1 0 1,1-1 0,-1 0-1,0-1 1,0 1-1,-1-2 1,0 1-1,0-1 1,0-1 0,9-8-1,4-5-5,-1-2-1,-1 0 1,0-1 0,15-25-1,-29 40 20,0 0-1,0 0 0,-1 0 0,1-1 1,-2 1-1,0-1 0,0 0 0,0 0 1,-1 0-1,1-15 0,-3 24-21,0-1-1,0 1 0,0 0 0,0 0 1,0 0-1,0-1 0,0 1 1,0 0-1,0 0 0,0 0 1,0-1-1,0 1 0,0 0 0,-1 0 1,1 0-1,0-1 0,0 1 1,0 0-1,0 0 0,0 0 1,-1 0-1,1-1 0,0 1 1,0 0-1,0 0 0,-1 0 0,1 0 1,0 0-1,0 0 0,0 0 1,-1 0-1,1 0 0,0 0 1,0 0-1,-1 0 0,1 0 1,0 0-1,0 0 0,0 0 0,-1 0 1,1 0-1,0 0 0,0 0 1,-1 0-1,1 0 0,0 0 1,0 0-1,0 0 0,-1 0 1,1 1-1,0-1 0,0 0 0,0 0 1,0 0-1,-1 0 0,1 1 1,0-1-1,0 0 0,0 0 1,0 0-1,0 1 0,0-1 1,-1 0-1,1 0 0,-13 14 56,4 2-169,1 0-1,1 1 0,0 0 1,1 1-1,1-1 0,1 1 1,0 0-1,1 1 0,1-1 1,1 0-1,2 34 0,6-18-4366,10-10-4085</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21.275"/>
    </inkml:context>
    <inkml:brush xml:id="br0">
      <inkml:brushProperty name="width" value="0.025" units="cm"/>
      <inkml:brushProperty name="height" value="0.025" units="cm"/>
    </inkml:brush>
  </inkml:definitions>
  <inkml:trace contextRef="#ctx0" brushRef="#br0">102 312 9353,'0'0'5675,"6"-12"-1223,1 1-3194,-4 8-873,-1-1-1,0 1 1,1-1-1,-1 0 0,0 0 1,-1 0-1,1-1 1,-1 1-1,0 0 1,0-1-1,0 1 1,0 0-1,-1-9 1,0 12-283,0 0 1,0 0 0,-1 0-1,1 0 1,-1 0 0,1 0-1,-1 0 1,1 0-1,-1 0 1,0 0 0,1 0-1,-1 0 1,0 0 0,0 0-1,1 1 1,-1-1 0,0 0-1,0 0 1,0 1 0,0-1-1,0 1 1,0-1 0,0 1-1,0-1 1,0 1-1,-1 0 1,1 0 0,0-1-1,0 1 1,0 0 0,0 0-1,0 0 1,-1 0 0,1 0-1,0 1 1,0-1 0,0 0-1,0 0 1,0 1-1,0-1 1,-2 1 0,-1 0-88,-1 0 0,0 0 0,0 1 0,1 0 0,-1-1 0,0 2 0,1-1 1,-8 5-1,7-1-2,-1 0 0,1 1 0,0-1 0,0 1 1,1 0-1,-5 10 0,7-14-16,1 0 0,0 0-1,-1 0 1,1 0 0,0 0-1,1 0 1,-1 0 0,0 0 0,1 0-1,0 0 1,0 1 0,0-1-1,0 0 1,0 0 0,1 0-1,-1 0 1,1 1 0,0-1 0,2 4-1,-2-5 4,0-1 0,1 0 0,-1 0-1,1 1 1,-1-1 0,1 0 0,0-1-1,-1 1 1,1 0 0,0 0 0,0-1-1,-1 1 1,1-1 0,0 1 0,0-1-1,0 0 1,0 0 0,0 0 0,0 0-1,-1 0 1,5-1 0,41-9 96,-30 3-64,0-2 0,0 1 0,-1-2 0,0 0-1,-1-1 1,-1-1 0,23-22 0,-19 16-4,-1-1 0,-1 0-1,-1-1 1,-1-1 0,14-27 0,-22 37 16,-2 1 0,0-1 0,0 0 1,-1 0-1,0 0 0,2-19 0,-5 30-44,0 0 0,1 0-1,-1-1 1,0 1 0,0 0 0,0 0-1,0-1 1,0 1 0,0 0-1,0 0 1,0-1 0,0 1-1,0 0 1,0 0 0,0-1-1,0 1 1,0 0 0,0 0-1,0 0 1,0-1 0,0 1-1,0 0 1,0 0 0,0-1 0,0 1-1,-1 0 1,1 0 0,0 0-1,0-1 1,0 1 0,0 0-1,-1 0 1,1 0 0,0 0-1,0-1 1,0 1 0,0 0-1,-1 0 1,1 0 0,0 0-1,0 0 1,-1 0 0,1 0 0,0-1-1,0 1 1,-1 0 0,1 0-1,-12 9-75,-10 19 39,11-9-199,0 1-1,2-1 1,0 2-1,1-1 1,2 1-1,0 1 1,1-1-1,1 1 1,-2 37-1,6-57 2,0 1-1,0-1 0,0 0 0,0 0 1,0 1-1,1-1 0,-1 0 1,1 0-1,0 0 0,-1 0 0,1 1 1,0-1-1,0 0 0,1 0 0,-1-1 1,0 1-1,0 0 0,1 0 1,0-1-1,-1 1 0,1-1 0,0 1 1,-1-1-1,4 2 0,-2-2-604,0 1 0,1-1-1,-1 0 1,0-1 0,1 1-1,-1 0 1,1-1 0,-1 0-1,8 0 1,12-1-6997</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21.881"/>
    </inkml:context>
    <inkml:brush xml:id="br0">
      <inkml:brushProperty name="width" value="0.025" units="cm"/>
      <inkml:brushProperty name="height" value="0.025" units="cm"/>
    </inkml:brush>
  </inkml:definitions>
  <inkml:trace contextRef="#ctx0" brushRef="#br0">79 298 16432,'0'0'1836,"-9"10"315,3-5-1974,-35 43 3045,38-45-2887,1 1 0,-1-1 0,1 1 0,0 0 0,0 0 0,0 0 0,1 0 0,0 0 0,-1 0 0,1 1 0,0-1 0,1 0 0,-1 1 0,1 5 0,1-9-321,0 0 0,-1 1 0,1-1 0,0 0 0,0 0 0,0 0-1,0 0 1,0 0 0,0 0 0,0 0 0,1 0 0,-1-1 0,0 1-1,0 0 1,1-1 0,-1 1 0,1-1 0,-1 1 0,0-1 0,1 0 0,1 1-1,41 7 60,-33-7-50,148 35-69,-97-20 102,-61-16-8,0 1 1,0-1-1,0 0 0,0 0 0,0 0 0,0 0 0,1 0 0,-1 0 0,0 0 0,0 0 1,0 0-1,0-1 0,0 1 0,0 0 0,0-1 0,0 1 0,0 0 0,0-1 0,0 0 1,-1 1-1,1-1 0,0 1 0,0-1 0,0 0 0,-1 0 0,1 1 0,1-3 0,-1 1 2,1-1-1,-1 0 0,1 0 1,-1 0-1,0 0 1,0-1-1,-1 1 0,1 0 1,0-4-1,-1-7-42,1 1 0,-2 0 0,-3-24 0,-11-6-802,13 38 560,-1-1-1,1 1 1,0-1-1,0 0 1,1 0-1,0 0 1,0 0-1,0 0 1,0-11-1,2 16 147,0-1 1,-1 0-1,1 0 0,0 1 1,0-1-1,0 0 0,0 1 0,0-1 1,0 1-1,1-1 0,-1 1 0,1 0 1,-1-1-1,1 1 0,-1 0 1,1 0-1,-1 0 0,1 0 0,2 0 1,41-18-749,-30 14 528,9-4 80,0-2 0,-1 0 0,0-1 0,36-27-1,-49 32 501,-1-2 0,0 0 0,0 0-1,-1 0 1,0-1 0,-1 0 0,0-1-1,0 0 1,-1 0 0,-1 0 0,8-21-1,-31 94 1521,-12 77 0,24-110-1127,2 1-1,0 52 0,4-75-663,0 0 0,0 0 0,1 0 0,0 0 1,1 0-1,-1 0 0,1-1 0,0 1 0,1 0 0,-1-1 0,2 1 0,-1-1 0,0 0 0,1 0 0,0-1 0,1 1 1,7 7-1,-11-12-34,-1 0 1,1 0-1,0 0 1,0 0 0,0-1-1,0 1 1,0 0 0,0 0-1,0-1 1,0 1-1,1-1 1,-1 1 0,0-1-1,0 1 1,0-1 0,1 0-1,-1 0 1,0 1-1,0-1 1,1 0 0,-1 0-1,0 0 1,1 0-1,-1-1 1,0 1 0,2-1-1,-2 0-25,0 0-1,0 0 0,0 0 0,0-1 1,0 1-1,-1 0 0,1-1 0,0 1 0,-1-1 1,1 1-1,-1-1 0,0 1 0,1-1 1,-1 1-1,0-1 0,0 1 0,0-4 1,0-6-251,-1 0 1,0 1 0,-1-1 0,-6-20-1,-4 4 413,-1 1 0,-2 1-1,0 0 1,-2 1-1,0 1 1,-41-41 0,20 21 972,37 43-1066,1 0 0,0 0 0,0 0 0,0 0 0,0 0 0,0 0 0,0 0 0,0 0 0,-1-1 0,1 1 0,0 0 0,0 0 0,0 0 0,0 0-1,0 0 1,0 0 0,0-1 0,0 1 0,0 0 0,0 0 0,0 0 0,0 0 0,0 0 0,0-1 0,0 1 0,0 0 0,0 0 0,0 0 0,0 0 0,0 0 0,0-1 0,0 1 0,0 0 0,0 0 0,0 0 0,0 0 0,0 0 0,0 0 0,0-1 0,0 1 0,1 0 0,-1 0-1,0 0 1,0 0 0,0 0 0,0 0 0,0 0 0,0 0 0,0-1 0,1 1 0,-1 0 0,0 0 0,0 0 0,0 0 0,0 0 0,0 0 0,1 0 0,-1 0 0,0 0 0,0 0 0,0 0 0,0 0 0,0 0 0,1 0 0,-1 0 0,0 0 0,20 2-150,27 8-1310,-43-9 1230,96 14-7733,-44-11 598</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22.583"/>
    </inkml:context>
    <inkml:brush xml:id="br0">
      <inkml:brushProperty name="width" value="0.025" units="cm"/>
      <inkml:brushProperty name="height" value="0.025" units="cm"/>
    </inkml:brush>
  </inkml:definitions>
  <inkml:trace contextRef="#ctx0" brushRef="#br0">119 147 4548,'8'-7'5787,"-4"3"-5521,45-44 5427,-47 46-5195,0 0 1,0-1 0,0 1 0,0-1-1,0 1 1,-1-1 0,0 0 0,1 0-1,-1 0 1,0 0 0,0 1 0,-1-1-1,1-1 1,-1 1 0,1 0 0,-1 0-1,0 0 1,0 0 0,0 0 0,-1 0-1,1 0 1,-2-4 0,1 6-372,0-1 0,0 1 0,-1-1 0,1 1 1,-1 0-1,1 0 0,-1-1 0,0 1 0,1 0 0,-1 0 0,0 1 0,0-1 1,1 0-1,-1 1 0,0-1 0,0 1 0,0-1 0,0 1 0,0 0 0,0 0 1,0 0-1,0 0 0,0 0 0,-2 0 0,-3 1-44,0-1-1,0 1 0,0 0 1,0 1-1,-12 4 1,12-2-81,1 0-1,-1 0 1,1 1 0,-1 0 0,1 0-1,1 0 1,-1 1 0,1 0 0,0 0 0,0 0-1,1 1 1,-1 0 0,1-1 0,1 2-1,0-1 1,0 0 0,0 1 0,1-1 0,0 1-1,0 0 1,1-1 0,0 1 0,1 0-1,-1 0 1,1 0 0,2 10 0,-1-15-1,-1 0 0,1 0 0,0 0 0,0 0 0,0-1 0,0 1 0,1 0 0,-1-1 0,1 1 0,0-1 0,0 1 0,0-1 0,0 0 0,0 0 0,0 0 0,0 0-1,1 0 1,-1-1 0,1 1 0,-1-1 0,1 1 0,0-1 0,-1 0 0,1 0 0,0 0 0,0 0 0,0-1 0,0 1 0,0-1 0,0 0 0,0 0 0,0 0 0,0 0 0,5-1 0,1 0 18,1 0-1,0 0 1,0-1-1,-1 0 0,1-1 1,-1 0-1,0-1 1,0 1-1,14-10 1,-3-2 31,-1-2 0,0 0 0,-1-1 1,20-28-1,-36 44-40,-6 48-84,-1-25 115,3-14 37,0 0 1,0 0-1,0 0 1,1 0 0,0 1-1,1-1 1,0 0 0,0 0-1,2 13 1,-1-20-77,-1 1 0,1 0 0,-1-1 0,1 1 0,0-1 0,-1 1 0,1-1 0,0 0 0,-1 1 0,1-1 0,0 0 0,-1 1 0,1-1 0,0 0 0,0 0 0,0 0 0,-1 0 0,1 0 0,0 0 0,0 0 0,0 0 0,-1 0 0,1 0 0,0 0 0,0 0 0,0 0 0,-1-1 0,1 1 0,1-1 0,23-7-14,-5-3 12,-1-1 0,0-1 0,25-23 0,-25 20 0,0 1 0,41-23 0,-59 37 0,-1 1 1,1-1-1,0 1 0,0-1 1,0 1-1,-1-1 1,1 1-1,0 0 0,0-1 1,0 1-1,0 0 0,0 0 1,0 0-1,0 0 0,0-1 1,-1 1-1,1 1 1,0-1-1,0 0 0,0 0 1,0 0-1,0 0 0,0 1 1,0-1-1,0 0 0,-1 1 1,1-1-1,0 1 1,0-1-1,0 1 0,-1-1 1,1 1-1,0-1 0,-1 1 1,1 0-1,-1 0 0,2 1 1,10 40 8,-3-2-38,-9-39 25,0 0-1,1 1 1,0-1-1,-1 1 1,1-1-1,0 0 1,0 1-1,0-1 0,0 0 1,0 0-1,0 0 1,0 0-1,0 0 1,0 0-1,0 0 1,1 0-1,-1 0 1,0 0-1,2 0 1,3 0-693,0 0-1,-1 0 1,1 0 0,0-1-1,0 0 1,-1 0 0,1 0-1,0-1 1,0 0 0,-1 0-1,1-1 1,0 1 0,-1-1-1,0-1 1,8-3 0,23-12-6467</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22.958"/>
    </inkml:context>
    <inkml:brush xml:id="br0">
      <inkml:brushProperty name="width" value="0.025" units="cm"/>
      <inkml:brushProperty name="height" value="0.025" units="cm"/>
    </inkml:brush>
  </inkml:definitions>
  <inkml:trace contextRef="#ctx0" brushRef="#br0">174 1 20916,'0'0'2466,"-12"0"-32,11 0-2427,-79 8 3330,76-7-3201,-1 0 0,0 0-1,0 0 1,0 0 0,1 1 0,-1 0-1,1 0 1,-1 0 0,1 0-1,0 1 1,0 0 0,0 0 0,0 0-1,1 0 1,-1 0 0,1 1 0,-5 5-1,8-8-149,0-1 0,0 1 0,0 0-1,0 0 1,0 0 0,0-1 0,0 1 0,0 0-1,0 0 1,0 0 0,0-1 0,0 1-1,1 0 1,-1 0 0,0 0 0,0-1 0,1 1-1,-1 0 1,1-1 0,-1 1 0,1 0 0,-1-1-1,1 1 1,-1-1 0,1 1 0,-1 0-1,1-1 1,0 0 0,-1 1 0,1-1 0,0 1-1,-1-1 1,1 0 0,0 1 0,0-1 0,0 0-1,-1 0 1,1 0 0,1 1 0,38 9-573,-35-9 461,64 8-1114,-50-8 1139,0 1 0,0 1 0,27 8 0,-45-10 124,0-1-1,0 0 1,0 0 0,-1 1 0,1-1 0,0 0-1,0 1 1,0-1 0,0 1 0,0-1 0,0 1-1,-1 0 1,1-1 0,0 1 0,0 0 0,-1-1-1,1 1 1,-1 0 0,1 0 0,0 0 0,-1-1-1,1 1 1,-1 0 0,0 0 0,1 0 0,-1 0-1,0 0 1,0 0 0,1 2 0,-2-1 77,1 0 0,-1 0 0,0 0 0,1-1 0,-1 1 0,0 0 0,0 0 0,0 0 0,0 0 0,-1-1 0,1 1 0,0-1 0,-3 3 0,-5 4 402,-1 1-1,0-2 0,-17 10 0,16-10-501,0 0 0,0-1 0,-1 0 0,0-1 0,-1-1 0,1 0 0,0-1 0,-1 0 0,0-1 0,-15 2 0,28-4-39,-1 0-1,1 0 1,0 0 0,0 0-1,-1 0 1,1 0 0,0 0 0,0 0-1,0 0 1,-1 0 0,1 0-1,0 0 1,0 0 0,-1 0-1,1 0 1,0 0 0,0 0-1,-1 0 1,1-1 0,0 1 0,0 0-1,0 0 1,-1 0 0,1 0-1,0 0 1,0-1 0,0 1-1,0 0 1,-1 0 0,1 0-1,0 0 1,0-1 0,0 1 0,0 0-1,0 0 1,0 0 0,-1-1-1,1 1 1,0 0 0,0 0-1,0-1 1,0 1 0,0 0-1,0 0 1,0-1 0,0 1 0,0 0-1,0 0 1,0-1 0,0 1-1,0 0 1,1-1 0,10-14-4999,20-12-6632,-6 10 865</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23.444"/>
    </inkml:context>
    <inkml:brush xml:id="br0">
      <inkml:brushProperty name="width" value="0.025" units="cm"/>
      <inkml:brushProperty name="height" value="0.025" units="cm"/>
    </inkml:brush>
  </inkml:definitions>
  <inkml:trace contextRef="#ctx0" brushRef="#br0">278 36 737,'0'0'28064,"-10"-7"-27066,4 4-892,2 0-23,0 0 1,0 0-1,0 1 1,0-1-1,-1 1 1,1 0-1,-1 1 1,0-1-1,1 1 1,-1 0-1,0 0 1,0 0-1,0 1 1,0-1-1,0 1 1,0 1-1,0-1 1,-8 2-1,-43 24 687,54-24-746,-1-1 0,1 0 0,0 1 1,0 0-1,0-1 0,0 1 0,0 0 0,0 0 0,0 0 0,1 0 0,-1 0 0,1 1 0,-1-1 0,1 0 0,0 1 1,0-1-1,0 1 0,0-1 0,0 1 0,0 3 0,3-3-24,0-1 0,0 1 0,0 0 0,0-1 0,1 1 0,-1-1 0,1 0 0,0 0 0,-1 0 0,1 0 0,0 0 0,4 1 0,11 9 0,-13-6 0,0 0 0,0 0 0,-1 0 0,1 1 0,-2-1 0,6 13 0,-7-16 0,-1 1 0,1-1 0,-1 0 0,0 1 0,0-1 0,0 1 0,-1-1 0,1 1 0,-1-1 0,0 1 0,0-1 0,0 1 0,-1 0 0,1-1 0,-1 1 0,-2 6 0,0-7 0,1 0 0,-1 0 0,0 0 0,0 0 0,-1 0 0,1 0 0,-1-1 0,1 0 0,-1 1 0,0-1 0,0-1 0,0 1 0,-8 2 0,1-1 0,-1 0 0,1 0 0,-22 2 0,-2-9 0,23-2 0,12 6 0,0-1 0,0 1 0,0-1 0,0 1 0,0-1 0,0 1 0,1-1 0,-1 1 0,0-1 0,0 1 0,0 0 0,1-1 0,-1 1 0,0-1 0,0 1 0,1 0 0,-1-1 0,1 1 0,-1 0 0,0-1 0,1 1 0,-1 0 0,0 0 0,1-1 0,-1 1 0,1 0 0,-1 0 0,1 0 0,-1-1 0,1 1 0,33-10-3212,-29 9 2255,-1 0 0,1 0 0,0 0 0,-1-1 0,1 0 0,-1 0 0,0 0 0,7-4 0,-5-1-6789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0:34.171"/>
    </inkml:context>
    <inkml:brush xml:id="br0">
      <inkml:brushProperty name="width" value="0.025" units="cm"/>
      <inkml:brushProperty name="height" value="0.025" units="cm"/>
    </inkml:brush>
  </inkml:definitions>
  <inkml:trace contextRef="#ctx0" brushRef="#br0">40 102 20403,'0'0'5670,"-7"14"-5227,2-6-392,1 0 1,0 0 0,0 1 0,1-1-1,0 1 1,0 0 0,1 0-1,1 0 1,-1 0 0,2 1 0,-1-1-1,1 0 1,0 0 0,1 1-1,3 12 1,-2-13 57,1 0-1,1 0 1,0 0-1,0 0 1,0-1-1,1 1 1,1-1-1,7 9 1,-11-15-61,0 0 0,-1 0 0,1 0 0,0 0 0,0-1 0,1 1 0,-1-1 0,0 1 0,0-1 0,1 0 0,-1 0 0,1 0 0,-1 0 0,1 0 0,-1 0 1,1-1-1,0 1 0,-1-1 0,1 0 0,0 0 0,-1 0 0,1 0 0,0 0 0,-1-1 0,1 1 0,0-1 0,-1 1 0,1-1 0,-1 0 0,1 0 0,-1 0 1,0-1-1,1 1 0,3-3 0,1-3 90,1 1 1,-1-1-1,-1-1 1,1 1-1,-1-1 1,0-1 0,-1 1-1,0-1 1,0 1-1,-1-2 1,0 1-1,3-13 1,-1 4-48,-2-1 0,0 1 1,-1-1-1,-1 0 0,0-31 1,-2 44-76,-1 1 1,0 0-1,0 0 1,0 0-1,-1 0 0,1 0 1,-1 0-1,-1 0 1,1 0-1,-1 1 1,1-1-1,-1 1 1,0 0-1,-1 0 1,1 0-1,-1 0 1,0 0-1,0 1 1,-8-6-1,9 7-25,1 1 0,-1 0 1,0-1-1,0 1 0,1 0 0,-1 0 0,0 1 0,0-1 0,0 0 1,0 1-1,0 0 0,0 0 0,0 0 0,0 0 0,-1 0 0,1 1 1,0-1-1,1 1 0,-1 0 0,0 0 0,0 0 0,0 0 0,0 0 1,1 1-1,-1-1 0,0 1 0,1 0 0,0-1 0,-1 1 0,1 0 1,0 1-1,0-1 0,0 0 0,0 1 0,-2 3 0,-3 5-68,0 1-1,0-1 1,2 2 0,-1-1-1,1 1 1,1-1-1,0 1 1,1 0 0,1 1-1,0-1 1,0 0-1,2 1 1,0 18 0,0-31-175,0 1 0,1-1 0,-1 0 0,0 0 0,0 0 0,1 0 0,-1 0 0,1 0 0,-1 0 0,1 0 0,-1 0 0,1 0 0,0 0 0,-1 0 0,1 0 0,1 1 0,18 6-7807,-4-7 14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23.945"/>
    </inkml:context>
    <inkml:brush xml:id="br0">
      <inkml:brushProperty name="width" value="0.025" units="cm"/>
      <inkml:brushProperty name="height" value="0.025" units="cm"/>
    </inkml:brush>
  </inkml:definitions>
  <inkml:trace contextRef="#ctx0" brushRef="#br0">226 24 17553,'0'0'14301,"-9"-6"-13927,7 4-358,-1 0 0,1 0 0,-1 1 1,1-1-1,-1 1 0,0 0 0,0-1 0,0 1 0,1 0 1,-1 1-1,0-1 0,0 0 0,-4 1 0,2 0 6,1 1 0,0 0 0,0 0 0,0 1 0,0-1 0,0 1 0,1 0 0,-1 0 0,0 0 0,1 0 0,-1 1 0,-4 4 0,-6 5-15,0 0 0,0 1-1,2 1 1,-15 18 0,22-25-8,1 0 1,-1 0-1,2 0 1,-1 0-1,1 1 1,0-1-1,0 1 1,1 0-1,0 0 1,0-1-1,1 2 1,-1 8-1,2-16 1,0-1 0,0 1 0,0 0 0,1 0 0,-1 0 0,0 0 0,0 0 0,0-1 0,1 1 0,-1 0 0,0 0 0,1 0 0,-1 0 0,1-1 0,-1 1 0,1 0 0,-1-1 0,1 1 0,0 0 0,-1-1 0,1 1 0,0-1 0,-1 1 0,1-1 0,0 1 0,0-1 0,0 1 0,30 2 0,-22-5 0,0 1 0,-1-1 0,1-1 0,15-6 0,-10 2 0,0-1 0,0 0 0,-1-1 0,0-1 0,-1 0 0,0-1 0,-1 0 0,0-1 0,0 0 0,-1 0 0,-1-1 0,0-1 0,-1 1 0,-1-2 0,0 1 0,6-19 0,-13 33 0,1 0 0,-1 0 0,0 0 0,0 0 0,0-1 0,0 1 0,0 0 0,1 0 0,-1 0 0,0-1 0,0 1 0,0 0 0,0 0 0,0 0 0,0-1 0,0 1 0,0 0 0,0 0 0,0-1 0,0 1 0,0 0 0,0 0 0,0-1 0,0 1 0,0 0 0,0 0 0,0 0 0,0-1 0,0 1 0,0 0 0,0 0 0,-1 0 0,1-1 0,0 1 0,0 0 0,0 0 0,0 0 0,0-1 0,-1 1 0,1 0 0,0 0 0,0 0 0,0 0 0,-1 0 0,1 0 0,0-1 0,0 1 0,0 0 0,-1 0 0,1 0 0,-1 0 0,-13 9 0,-14 18 0,12-6 0,-23 42 0,35-55 0,0 0 0,0 0 0,1 1 0,0 0 0,1-1 0,0 1 0,0 0 0,-1 19 0,3-27-109,1 0-1,-1 0 1,0 0 0,1 0 0,-1 0-1,1 0 1,-1 0 0,1-1-1,-1 1 1,1 0 0,-1 0-1,1 0 1,0 0 0,0-1 0,-1 1-1,1 0 1,0-1 0,0 1-1,0 0 1,0-1 0,0 1 0,0-1-1,0 0 1,0 1 0,0-1-1,0 0 1,0 1 0,0-1-1,0 0 1,0 0 0,0 0 0,0 0-1,0 0 1,0 0 0,0 0-1,1-1 1,43-7-9716,-21-6-4300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24.350"/>
    </inkml:context>
    <inkml:brush xml:id="br0">
      <inkml:brushProperty name="width" value="0.025" units="cm"/>
      <inkml:brushProperty name="height" value="0.025" units="cm"/>
    </inkml:brush>
  </inkml:definitions>
  <inkml:trace contextRef="#ctx0" brushRef="#br0">235 20 23062,'0'0'3288,"-9"-4"-277,3 1-2832,0 1 1,0 0-1,0 0 0,0 0 0,-1 1 1,1 0-1,0 0 0,-1 0 0,1 1 1,0 0-1,-1 0 0,1 1 0,-1 0 1,1 0-1,0 0 0,0 1 1,0 0-1,-7 3 0,-3 3-187,-34 20-108,46-26 94,1 0 1,1 1-1,-1-1 0,0 0 1,0 1-1,1-1 0,-1 1 1,1 0-1,0 0 0,0 0 1,0 0-1,-2 5 0,4-7-63,1-1 0,-1 1-1,0 0 1,1 0 0,-1-1 0,1 1-1,-1 0 1,1-1 0,-1 1-1,1 0 1,-1-1 0,1 1-1,0-1 1,-1 1 0,1-1 0,0 1-1,0-1 1,-1 1 0,1-1-1,0 0 1,0 0 0,-1 1 0,1-1-1,0 0 1,0 0 0,0 0-1,0 0 1,-1 0 0,1 0-1,0 0 1,0 0 0,0 0 0,0 0-1,1-1 1,45 1-983,-36 0 434,42-2-627,-36 0 1278,1 1 0,0 1 0,0 1 1,-1 0-1,30 7 0,-45-8 25,-1 0 0,0 0 0,0 0 0,0 1 0,0-1 0,0 1 0,0-1 0,0 0 0,0 1 0,0 0 0,0-1 0,0 1 0,0 0 0,0-1 0,-1 1 0,1 0 0,0 0 0,0 0 0,-1 0 0,1 0 0,0 0 0,-1 0 0,1 0 0,-1 0 0,0 0 0,1 2 0,-1-1 91,0-1 1,-1 1-1,1 0 0,0-1 0,-1 1 0,0 0 1,1-1-1,-1 1 0,0-1 0,0 1 0,0-1 1,0 1-1,0-1 0,0 0 0,-2 2 1,-6 5 612,0 0 0,-1 0 1,-17 9-1,-60 30-746,77-43 0,0 0 0,0 0 0,0-1 0,0 0 0,-1-1 0,1 0 0,-13 0 0,22-2-3,1 0 1,0 0-1,0 0 1,-1 0-1,1 0 1,0 0-1,-1 0 0,1 0 1,0 0-1,0 0 1,-1 0-1,1 0 1,0 0-1,0 0 0,-1 0 1,1-1-1,0 1 1,-1 0-1,1 0 1,0 0-1,0 0 0,0-1 1,-1 1-1,1 0 1,0 0-1,0 0 1,0-1-1,-1 1 0,1 0 1,0 0-1,0-1 1,0 1-1,0 0 1,0 0-1,0-1 0,0 1 1,0 0-1,-1 0 1,1-1-1,0 0 1,7-14-420,14-11-2003,42-17-7926,-27 21 4083</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24.738"/>
    </inkml:context>
    <inkml:brush xml:id="br0">
      <inkml:brushProperty name="width" value="0.025" units="cm"/>
      <inkml:brushProperty name="height" value="0.025" units="cm"/>
    </inkml:brush>
  </inkml:definitions>
  <inkml:trace contextRef="#ctx0" brushRef="#br0">209 1 12172,'0'0'13666,"-9"-1"-11291,-2 2-2070,0 0 0,0 0 0,1 1 0,-1 0 1,0 1-1,1 0 0,0 1 0,-12 5 0,15-6-185,0 0 1,1 1-1,-1 0 1,1 0-1,0 0 1,0 0 0,0 1-1,0 0 1,1 1-1,0-1 1,0 1-1,1 0 1,-1 0-1,-4 10 1,9-15-142,-1 0 1,1-1-1,-1 1 1,1 0-1,0 0 1,0 0-1,0 0 1,0 0-1,-1 0 0,1 0 1,0 0-1,1 0 1,-1 0-1,0 0 1,0 0-1,0 0 0,1 0 1,-1 0-1,0 0 1,1 0-1,-1 0 1,1-1-1,-1 1 1,1 0-1,-1 0 0,1 0 1,-1-1-1,1 1 1,0 0-1,0-1 1,-1 1-1,1 0 1,0-1-1,0 1 0,0-1 1,0 1-1,0-1 1,-1 0-1,1 1 1,0-1-1,0 0 0,0 0 1,0 0-1,0 1 1,0-1-1,1 0 1,56 1-1544,-44-2 1254,101 6-836,-103-3 1230,1 0 0,-1 0 0,0 1 0,0 0-1,0 1 1,-1 1 0,14 7 0,-24-12-49,0 1 0,0-1 0,0 1-1,1-1 1,-2 1 0,1 0 0,0-1 0,0 1 0,0 0 0,0 0 0,0 0 0,-1 0-1,1 0 1,0 0 0,-1 0 0,1 0 0,-1 0 0,1 0 0,-1 0 0,1 0 0,-1 1-1,0-1 1,1 0 0,-1 0 0,0 0 0,0 1 0,0-1 0,0 0 0,0 0 0,0 0-1,-1 0 1,1 1 0,0-1 0,-1 0 0,1 0 0,0 0 0,-1 0 0,1 0 0,-1 0-1,0 0 1,1 0 0,-1 0 0,0 0 0,0 0 0,0 0 0,1 0 0,-1 0 0,-2 1-1,-4 4 288,-1 0-1,0 0 0,0 0 0,-12 6 0,12-7-321,-19 10 0,0-1 0,0 0 0,-44 13 0,80-32-1014,0 0-1,0-1 1,-1 0-1,0-1 1,12-12-1,-5 6-1274,14-14-3621,1-2-1681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25.067"/>
    </inkml:context>
    <inkml:brush xml:id="br0">
      <inkml:brushProperty name="width" value="0.025" units="cm"/>
      <inkml:brushProperty name="height" value="0.025" units="cm"/>
    </inkml:brush>
  </inkml:definitions>
  <inkml:trace contextRef="#ctx0" brushRef="#br0">79 158 17617,'0'0'10922,"-36"66"-10313,26-42 191,-1 1 97,1 0-288,3 1-417,3-4-256,4-7-1121,0-6-1442,6-9-2081,5 0-2243</inkml:trace>
  <inkml:trace contextRef="#ctx0" brushRef="#br0" timeOffset="1">90 1 4388,'0'0'19539,"30"58"-31294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25.454"/>
    </inkml:context>
    <inkml:brush xml:id="br0">
      <inkml:brushProperty name="width" value="0.025" units="cm"/>
      <inkml:brushProperty name="height" value="0.025" units="cm"/>
    </inkml:brush>
  </inkml:definitions>
  <inkml:trace contextRef="#ctx0" brushRef="#br0">204 1 14446,'0'0'8141,"-5"8"-6161,-4 7-1308,2 0-1,0 0 1,0 1 0,2 0-1,0 0 1,1 0-1,0 1 1,2-1-1,-2 22 1,5 4-589,1 0 0,2 0 1,3-1-1,17 66 0,-21-96-15,-1 0 0,0 0 0,0 1-1,-1-1 1,-1 1 0,0-1-1,-2 16 1,2-25-54,0 1 0,-1-1 0,0 1 0,1-1-1,-1 1 1,0-1 0,-1 0 0,1 0 0,0 1 0,0-1-1,-1 0 1,0 0 0,1 0 0,-1 0 0,0-1 0,0 1-1,0 0 1,0-1 0,0 1 0,0-1 0,0 0 0,-1 0-1,1 1 1,0-2 0,-1 1 0,1 0 0,-1 0 0,1-1-1,-1 1 1,1-1 0,-1 0 0,1 0 0,-1 0 0,1 0-1,-1 0 1,1-1 0,-5 0 0,2-1-14,0 1 0,0-1 0,1 0 0,-1 0 0,0 0 0,1-1 0,0 1 0,-1-1 0,1 0 0,1-1 0,-1 1 0,0-1 0,1 1 0,-1-1 0,1 0 0,0-1 0,1 1 0,-1 0 0,1-1 0,-3-4 0,-1-4 0,1 0 0,0 0 0,0-1 0,2 0 0,0 1 0,-2-17 0,4 19 0,0 0 0,1 0 0,0 0 0,1 0 0,0 0 0,1 0 0,0 1 0,0-1 0,1 0 0,1 1 0,7-15 0,-7 17 0,1 1 0,0 0 0,0 0 0,0 1 0,1-1 0,0 1 0,1 1 0,-1-1 0,1 1 0,0 0 0,0 0 0,1 1 0,-1 0 0,1 1 0,10-4 0,16-3-585,-25 8-218,-1 0 0,1-1 0,-1 0 0,0 0 0,14-8 1,-15 2-6715,-6-3-4195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25.799"/>
    </inkml:context>
    <inkml:brush xml:id="br0">
      <inkml:brushProperty name="width" value="0.025" units="cm"/>
      <inkml:brushProperty name="height" value="0.025" units="cm"/>
    </inkml:brush>
  </inkml:definitions>
  <inkml:trace contextRef="#ctx0" brushRef="#br0">1 24 16271,'0'0'9898,"79"-18"-8361,-25 13-704,12 4-641,9 1-288,12 0-2114,-1 0-1986,0 1-4100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26.140"/>
    </inkml:context>
    <inkml:brush xml:id="br0">
      <inkml:brushProperty name="width" value="0.025" units="cm"/>
      <inkml:brushProperty name="height" value="0.025" units="cm"/>
    </inkml:brush>
  </inkml:definitions>
  <inkml:trace contextRef="#ctx0" brushRef="#br0">50 0 18898,'0'0'12139,"-26"83"-11530,13-33-481,5 0-64,6-1-608,2 0-1346,7-6-1666,8-6-1729,-1-7-3715</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2:26.463"/>
    </inkml:context>
    <inkml:brush xml:id="br0">
      <inkml:brushProperty name="width" value="0.025" units="cm"/>
      <inkml:brushProperty name="height" value="0.025" units="cm"/>
    </inkml:brush>
  </inkml:definitions>
  <inkml:trace contextRef="#ctx0" brushRef="#br0">5 0 20820,'0'0'11018,"-4"50"-10441,6-46-481,13-4-1121,0 0-2499,-2-5-5348</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3:39.778"/>
    </inkml:context>
    <inkml:brush xml:id="br0">
      <inkml:brushProperty name="width" value="0.025" units="cm"/>
      <inkml:brushProperty name="height" value="0.025" units="cm"/>
    </inkml:brush>
  </inkml:definitions>
  <inkml:trace contextRef="#ctx0" brushRef="#br0">100 197 5285,'0'0'2466,"-9"-8"-1638,-3-1-430,0 0 248,1 0 1,0 0-1,1-1 0,0-1 1,-14-18-1,26 33 2077,-1-2-2560,0 0-1,0 0 1,0-1-1,0 1 1,0-1-1,1 1 1,-1-1-1,0 0 1,1 1-1,-1-1 1,1 0-1,0 0 1,-1 0-1,1 0 1,0 0 0,-1 0-1,1 0 1,0-1-1,0 1 1,0-1-1,0 1 1,0-1-1,0 0 1,0 0-1,-1 0 1,1 0-1,0 0 1,3 0-1,103-5 1506,-75 1-1600,-1 3 0,1 0 0,0 2 0,62 11-1,-24 0 60,0-2 0,106 0 0,11 1 208,-54 4-223,-8 0 34,1-4 0,155-9 0,-53-37 269,-23 2-62,427 0-150,-514 28 197,175-32-1,28-2 174,-211 32-551,592-24 186,-592 30-203,490 12 80,-203 0-46,0 0-8,-198 6-25,312 14 20,-31-44 922,58 0 207,-382 14-1021,183-23-1,86-2 3695,-430 24-4533,-16 0-6448,-9-1-956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5:38.683"/>
    </inkml:context>
    <inkml:brush xml:id="br0">
      <inkml:brushProperty name="width" value="0.025" units="cm"/>
      <inkml:brushProperty name="height" value="0.025" units="cm"/>
    </inkml:brush>
  </inkml:definitions>
  <inkml:trace contextRef="#ctx0" brushRef="#br0">1 3 10346,'0'0'6982,"8"5"-7681,12 8 739,-1-2 1,2 0-1,0-1 1,0-2-1,0 0 1,36 8-1,24-8 285,1-4-1,86-6 1,-40 0-210,147 3 210,349-4 1859,-456 1-2034,303 34-1,-351-18-169,166-4 0,120-27-21,-352 14 42,664 1 75,-228 8-61,-354-15 0,246-48 1,42-4 204,421 60-98,-2 66 721,433 12-239,-326-131-700,-184 5 181,-564 50 164,493-11 2017,-743 7-1175,-43-2-7403,25 9 130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0:34.528"/>
    </inkml:context>
    <inkml:brush xml:id="br0">
      <inkml:brushProperty name="width" value="0.025" units="cm"/>
      <inkml:brushProperty name="height" value="0.025" units="cm"/>
    </inkml:brush>
  </inkml:definitions>
  <inkml:trace contextRef="#ctx0" brushRef="#br0">1 193 18289,'0'14'3598,"0"-3"-2894,0-1-78,0 1-1,0-1 0,1 0 0,0 1 0,1-1 1,0 0-1,1 0 0,0 0 0,6 15 0,-8-23-567,1-1 0,-1 1 0,0 0 0,1-1 0,-1 1 0,1 0 0,-1-1 0,1 0 0,0 1-1,-1-1 1,1 0 0,0 0 0,0 0 0,0 0 0,0 0 0,0 0 0,0-1 0,0 1 0,0-1 0,1 0 0,-1 1-1,0-1 1,0 0 0,0 0 0,0 0 0,1 0 0,-1-1 0,0 1 0,0-1 0,0 1 0,0-1 0,0 0 0,0 1 0,0-1-1,2-2 1,3 0 92,0-1-1,-1-1 0,0 1 0,0-1 0,0 0 0,0 0 0,-1-1 0,8-9 1,-4 1-112,0-1 0,-1 1 0,-1-2 0,-1 1 0,0-1 1,0 0-1,-2 0 0,0-1 0,-1 1 0,0-1 1,-2 0-1,0-26 0,-1 41-38,0-1 0,0 0 0,0 1 0,0-1 0,0 0 0,-1 1 0,0-1 0,1 0 0,-1 1 0,0-1 0,0 1 0,-1-1 0,1 1 0,0 0 0,-1-1 0,1 1 0,-1 0 0,0 0 0,0 0 0,0 0 0,0 0 0,0 1 0,0-1 0,0 0 0,-1 1 0,1 0 0,-1-1 0,1 1 0,-1 0 0,1 1 0,-5-2 0,3 1 0,1 1 0,-1 0 0,0 0 0,0 0 0,0 0 0,0 0 0,1 1 0,-1 0 0,0 0 0,0 0 0,1 0 0,-1 0 0,1 1 0,-1 0 0,1 0 0,-1 0 0,1 0 0,0 0 0,0 0 0,0 1 0,-5 5 0,-20 37-1652,7 3-4021,13-28 1686</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5:40.189"/>
    </inkml:context>
    <inkml:brush xml:id="br0">
      <inkml:brushProperty name="width" value="0.025" units="cm"/>
      <inkml:brushProperty name="height" value="0.025" units="cm"/>
    </inkml:brush>
  </inkml:definitions>
  <inkml:trace contextRef="#ctx0" brushRef="#br0">35 120 17136,'-30'39'1256,"29"-39"-1217,1 1 1,-1 0-1,1-1 0,0 1 0,-1 0 0,1 0 0,0 0 0,-1-1 0,1 1 0,0 0 0,0 0 0,0 0 1,0-1-1,0 1 0,0 0 0,0 0 0,0 0 0,0 0 0,0-1 0,0 1 0,0 0 0,1 0 0,-1 0 0,0-1 1,1 1-1,-1 0 0,1 0 0,-1-1 0,1 1 0,-1 0 0,1-1 0,-1 1 0,1 0 0,-1-1 0,1 1 0,0-1 1,-1 1-1,1-1 0,0 0 0,0 1 0,-1-1 0,1 0 0,0 1 0,0-1 0,0 0 0,-1 0 0,1 1 0,0-1 1,0 0-1,0 0 0,0 0 0,-1 0 0,1 0 0,1-1 0,28 3 195,1-2 1,-1-1-1,0-2 0,50-10 0,-39 6 283,69-4 0,18 9 89,251-38 0,-137-4-279,3 10 1,305-1-1,-362 43 311,216 38 0,1 2-430,313-18 845,-277-17-670,-154 5-278,84 2-58,-251-19-24,130-15 0,956-82 142,-1090 92-18,334-7 2429,-452 22-744,-6 14-3864,1-3-4559,2-13-108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5:44.650"/>
    </inkml:context>
    <inkml:brush xml:id="br0">
      <inkml:brushProperty name="width" value="0.025" units="cm"/>
      <inkml:brushProperty name="height" value="0.025" units="cm"/>
    </inkml:brush>
  </inkml:definitions>
  <inkml:trace contextRef="#ctx0" brushRef="#br0">1 206 15022,'0'0'886,"11"7"-672,0 1-136,1-2 0,0 1 0,0-2 0,1 1 0,-1-2 0,1 0 0,0 0-1,0-1 1,19 1 0,177 4 653,317-29 0,-362 10-196,902-117 890,-473 67-683,6 44-136,-86 4-64,1053 0 606,-1205 22-759,389-10 49,-712-2-433,122-10 94,303 16 0,-417 3 69,65 19-1,-67-13 223,64 7 1,-79-14-782,8-1-6986,-18-3 80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6:03.357"/>
    </inkml:context>
    <inkml:brush xml:id="br0">
      <inkml:brushProperty name="width" value="0.025" units="cm"/>
      <inkml:brushProperty name="height" value="0.025" units="cm"/>
    </inkml:brush>
  </inkml:definitions>
  <inkml:trace contextRef="#ctx0" brushRef="#br0">1 316 7079,'8'-2'1222,"43"-10"115,0 3 0,60-4 0,118 3 1356,-107 6-1379,758-17 2209,-488 15-3111,787 11 2039,-674 2-2318,2687-104 2584,-2614 44-1977,428-25 927,-666 74-1905,-196 6-4035,-118-2 2827,4-3-3503,-5-14-3074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6:49.349"/>
    </inkml:context>
    <inkml:brush xml:id="br0">
      <inkml:brushProperty name="width" value="0.025" units="cm"/>
      <inkml:brushProperty name="height" value="0.025" units="cm"/>
    </inkml:brush>
  </inkml:definitions>
  <inkml:trace contextRef="#ctx0" brushRef="#br0">1 188 6951,'0'0'-1073,"8"1"2829,139 20 27,193 5 0,389-89 2967,-347 19-3986,572-16 490,4 32-417,-662 21-787,2209-26 1125,-1174 61-1095,-162 24-23,401 23 14,2090 25 633,-2549-130-657,-238 3 184,-712 26 67,249-14 445,-406 15-668,19-5-677,-23 4 470,0 1 0,1 0 0,-1-1 1,0 1-1,1-1 0,-1 1 1,0 0-1,0-1 0,0 1 1,1-1-1,-1 1 0,0-1 0,0 1 1,0 0-1,0-1 0,0 1 1,0-1-1,0 1 0,0-1 1,0 1-1,0-1 0,0 1 0,0-1 1,0 1-1,0 0 0,-1-1 1,1 1-1,0-1 0,0 1 1,0 0-1,-1-1 0,1 1 0,0-1 1,0 1-1,-1 0 0,1-1 1,0 1-1,-1 0 0,1-1 1,0 1-1,-1 0 0,1 0 0,-1 0 1,1-1-1,0 1 0,-1 0 1,0 0-1,-21-17-8938</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6:50.815"/>
    </inkml:context>
    <inkml:brush xml:id="br0">
      <inkml:brushProperty name="width" value="0.025" units="cm"/>
      <inkml:brushProperty name="height" value="0.025" units="cm"/>
    </inkml:brush>
  </inkml:definitions>
  <inkml:trace contextRef="#ctx0" brushRef="#br0">0 68 4805,'0'0'7772,"3"2"-6757,7 3-811,0-1 0,0 0 0,1 0 0,0-1 1,-1 0-1,1-1 0,0-1 0,0 1 1,14-1-1,2 1-186,646 42 780,2-41 640,-381-4-1320,-263 1-107,2430-36 491,656-35 768,-68 102-1168,-2584-17-34,633 15 480,-1-35 331,-1050 4-916,654-47-1181,-637 35-1310,-26-4-2685,-8-7-4679</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6:55.217"/>
    </inkml:context>
    <inkml:brush xml:id="br0">
      <inkml:brushProperty name="width" value="0.025" units="cm"/>
      <inkml:brushProperty name="height" value="0.025" units="cm"/>
    </inkml:brush>
  </inkml:definitions>
  <inkml:trace contextRef="#ctx0" brushRef="#br0">0 628 13100,'0'0'5958,"9"-1"-5536,-1 0-212,0-1 0,-1-1 0,1 1-1,-1-1 1,0 0 0,0-1 0,0 0 0,0 0 0,-1 0 0,8-7 0,67-65 1358,-48 43-1308,114-114 610,140-182 0,-287 329-847,0 0 0,0 0-1,0 0 1,0 0 0,0 1-1,0-1 1,0 0 0,0 0 0,0 0-1,0 0 1,0 0 0,0 0-1,0 0 1,0 1 0,0-1-1,0 0 1,0 0 0,1 0 0,-1 0-1,0 0 1,0 0 0,0 0-1,0 0 1,0 0 0,0 0-1,0 0 1,0 1 0,0-1-1,1 0 1,-1 0 0,0 0 0,0 0-1,0 0 1,0 0 0,0 0-1,0 0 1,1 0 0,-1 0-1,0 0 1,0 0 0,0 0 0,0 0-1,0 0 1,0 0 0,0 0-1,1 0 1,-1 0 0,0 0-1,0-1 1,0 1 0,0 0-1,0 0 1,0 0 0,0 0 0,0 0-1,0 0 1,1 0 0,-1 0-1,0 0 1,0 0 0,0 0-1,0-1 1,0 1 0,0 0-1,0 0 1,0 0 0,0 0-1,0 17 396,-6 21-73,-69 158 1488,3-15-1120,64-155-1320,1 1 0,2 0 1,0 0-1,1 0 1,1 30-1,6-69-10289,-3-10 5377</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6:55.637"/>
    </inkml:context>
    <inkml:brush xml:id="br0">
      <inkml:brushProperty name="width" value="0.025" units="cm"/>
      <inkml:brushProperty name="height" value="0.025" units="cm"/>
    </inkml:brush>
  </inkml:definitions>
  <inkml:trace contextRef="#ctx0" brushRef="#br0">0 113 11915,'0'0'13602,"10"7"-13153,-9-7-444,2 3 21,0 0-1,0-1 0,0 0 1,0 0-1,0 0 1,1 0-1,-1 0 1,1-1-1,0 1 0,-1-1 1,1 0-1,0 0 1,0 0-1,-1-1 0,1 0 1,0 1-1,0-1 1,0 0-1,0-1 0,0 1 1,-1-1-1,1 0 1,0 0-1,6-2 1,30-16 207,40-24 0,-49 24-173,2 2 0,46-19-1,-78 36-52,0-1-1,0 1 0,0-1 1,0 0-1,0 1 0,0 0 0,0-1 1,0 1-1,0 0 0,1-1 0,-1 1 1,0 0-1,0 0 0,0 0 1,0 0-1,0 0 0,1 0 0,-1 0 1,0 1-1,0-1 0,0 0 0,0 1 1,0-1-1,0 1 0,0-1 1,0 1-1,0-1 0,0 1 0,0 0 1,0-1-1,0 1 0,0 0 0,-1 0 1,1-1-1,0 1 0,0 0 1,-1 0-1,1 0 0,-1 0 0,1 0 1,-1 0-1,1 0 0,-1 0 0,0 1 1,1 0-1,-1 5 300,1 1 0,-1-1 0,-1 0 0,1 0 0,-4 15 0,-5 2 663,8-20-825,-1 0 0,0-1 0,1 1 0,0 0 0,0 0-1,0 0 1,0 0 0,1 0 0,-1 0 0,1 0 0,1 6 0,-1-9-136,1-1-1,0 1 1,0-1 0,0 1-1,0-1 1,0 1 0,0-1 0,0 0-1,0 1 1,0-1 0,0 0-1,0 0 1,0 0 0,0 0-1,0 0 1,0 0 0,0 0-1,0 0 1,0 0 0,0 0-1,0-1 1,0 1 0,0 0 0,0-1-1,0 1 1,1-1 0,27-11 216,28-23 36,20-11-255,-72 43-7,1 1-1,-1-1 1,1 2-1,-1-1 1,1 0-1,0 1 1,0 0-1,-1 1 1,1-1-1,0 1 1,10 1-1,-14 0 3,-1 0 0,0 0 0,1 0-1,-1 0 1,0 0 0,0 0 0,0 0-1,0 1 1,0-1 0,0 1 0,0-1-1,0 1 1,-1-1 0,1 1 0,0-1-1,-1 1 1,1-1 0,-1 1 0,0 0-1,1-1 1,-1 1 0,0 0 0,0-1-1,0 1 1,0 0 0,-1 1 0,-3 49 33,-10-2-33,15-49-165,0-1-1,0 1 1,1 0 0,-1-1 0,0 1-1,0-1 1,0 0 0,1 1 0,-1-1-1,0 0 1,0 0 0,1 1 0,-1-1-1,0 0 1,1 0 0,-1 0-1,0-1 1,0 1 0,1 0 0,-1 0-1,0-1 1,0 1 0,2-1 0,4-3-1271,1 0 0,-1 0 0,0-1 0,0 0 1,-1 0-1,1-1 0,-1 1 0,0-1 0,7-10 1,-10 12 274,25-29-9687</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6:56.175"/>
    </inkml:context>
    <inkml:brush xml:id="br0">
      <inkml:brushProperty name="width" value="0.025" units="cm"/>
      <inkml:brushProperty name="height" value="0.025" units="cm"/>
    </inkml:brush>
  </inkml:definitions>
  <inkml:trace contextRef="#ctx0" brushRef="#br0">80 0 17264,'0'0'3433,"-6"9"-785,-4 3-2204,-1 1 681,1 1 0,0 0 0,-10 20-1,18-31-1067,0-1-1,1 1 0,0-1 0,0 1 0,-1 0 0,2 0 0,-1-1 1,0 1-1,0 0 0,1 0 0,0 0 0,-1 0 0,1 0 0,0 0 0,1 0 1,-1 0-1,0 0 0,1 0 0,0 0 0,0-1 0,0 1 0,0 0 1,0 0-1,0-1 0,1 1 0,-1-1 0,1 1 0,1 2 0,23 18-212,-2 2 0,34 45 0,-52-62 139,-1 1 1,0-1-1,0 1 1,0 0-1,-1 0 1,-1 1-1,1-1 1,-2 1-1,1 0 1,-1 0-1,-1 0 1,0 0-1,0 17 1,-2-22 121,0-1-1,-1 1 1,1 0 0,-1-1-1,0 1 1,0-1 0,0 0-1,-1 0 1,0 0-1,0 0 1,0 0 0,0 0-1,0-1 1,-1 1 0,0-1-1,-5 4 1,6-5-16,-1 1-1,1-1 1,0 0-1,-1 1 1,0-2-1,1 1 1,-1 0-1,0-1 1,0 0-1,0 0 1,0 0 0,0 0-1,0-1 1,-1 1-1,1-1 1,0 0-1,0 0 1,0-1-1,-8-1 1,10 1-89,0-1 0,0 1 0,0-1 0,0 1 0,0-1 0,0 0 0,1 1 0,-1-1 0,0 0 0,1 0 0,0 0 0,0-1 0,-1 1 0,1 0 0,0 0 0,1-1 0,-1 1 0,0-1 0,1 1 0,-1 0 0,1-5 0,-3-56 0,3 60 0,0-6 0,1 0 0,0 0 0,0 1 0,1-1 0,0 0 0,1 1 0,0-1 0,0 1 0,1 0 0,0 0 0,0 0 0,1 0 0,0 1 0,0 0 0,1 0 0,0 0 0,8-7 0,8-4 0,1 1 0,0 2 0,2 0 0,27-12 0,-24 13 0,-1-1 0,48-35 0,-73 48 0,0 1 0,0-1 0,-1 0 0,1 0 0,0 0 0,0 0 0,-1 0 0,1 0 0,-1 0 0,0 0 0,0-1 0,0 1 0,1-4 0,-2 6 0,0-1 0,0 0 0,0 0 0,-1 0 0,1 1 0,0-1 0,-1 0 0,1 0 0,0 1 0,-1-1 0,1 0 0,-1 1 0,1-1 0,-1 0 0,0 1 0,1-1 0,-1 1 0,0-1 0,1 1 0,-1-1 0,0 1 0,1 0 0,-1-1 0,0 1 0,0 0 0,1-1 0,-1 1 0,0 0 0,0 0 0,0 0 0,0 0 0,1 0 0,-1 0 0,0 0 0,0 0 0,0 0 0,1 0 0,-1 0 0,0 1 0,-1 0 0,-5 0 0,0 0 0,0 1 0,1 1 0,-1-1 0,1 1 0,-1 0 0,1 0 0,0 1 0,0 0 0,0 0 0,1 0 0,0 1 0,0 0 0,0 0 0,0 0 0,1 0 0,-1 1 0,1 0 0,1 0 0,-1 0 0,1 0 0,0 0 0,1 1 0,-1 0 0,-1 12 0,3-18-42,1 0 1,0 0-1,0 1 0,0-1 1,0 0-1,0 0 0,1 1 1,-1-1-1,0 0 0,1 0 1,-1 0-1,0 0 0,1 1 1,-1-1-1,1 0 0,0 0 1,-1 0-1,1 0 0,0 0 1,0 0-1,0-1 0,-1 1 1,1 0-1,0 0 0,0 0 1,2 0-1,0 0-207,0 0-1,0 0 1,0 0 0,0 0-1,0 0 1,0-1 0,0 0-1,0 0 1,0 0 0,5 0-1,0-1-684,1 0-1,0 0 1,-1-1-1,1-1 0,-1 1 1,16-9-1,12-13-5055,0-8-992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6:56.538"/>
    </inkml:context>
    <inkml:brush xml:id="br0">
      <inkml:brushProperty name="width" value="0.025" units="cm"/>
      <inkml:brushProperty name="height" value="0.025" units="cm"/>
    </inkml:brush>
  </inkml:definitions>
  <inkml:trace contextRef="#ctx0" brushRef="#br0">113 1 7207,'0'0'15791,"-9"12"-14067,-4 4-1482,-45 65 3766,53-74-3747,1 1 0,0-1 0,1 1 0,-1 0 0,2-1 0,-1 2 0,1-1 0,0 0 0,1 0 0,-1 13 0,2-19-278,0-1 0,1 1 0,-1 0 0,1-1 0,0 1-1,-1 0 1,1-1 0,0 1 0,0-1 0,0 1 0,0-1 0,0 1-1,0-1 1,1 0 0,-1 0 0,0 0 0,1 1 0,-1-1-1,1 0 1,-1-1 0,1 1 0,-1 0 0,1 0 0,0-1-1,-1 1 1,1-1 0,0 1 0,2-1 0,61 8-2697,-47-7 1260,-9 0 1157,-1 0 1,1 1 0,-1 0 0,1 0-1,-1 1 1,0 0 0,15 7-1,-21-9 420,0 1 1,0-1-1,0 0 0,-1 1 0,1-1 0,0 1 0,0 0 0,-1 0 0,1-1 0,-1 1 0,0 0 0,0 0 1,1 0-1,-1 0 0,0 1 0,-1-1 0,1 0 0,0 0 0,-1 1 0,1-1 0,-1 0 0,1 1 0,-1-1 1,0 0-1,0 1 0,-1-1 0,1 0 0,0 1 0,-1-1 0,1 0 0,-1 1 0,0-1 0,1 0 0,-3 3 1,0 0 20,0 1 1,0-1 0,-1 0-1,0 0 1,0-1 0,0 1-1,0-1 1,-1 0 0,0 0-1,0 0 1,0-1 0,0 0-1,0 0 1,-12 5 0,8-4 19,-1-1 1,0 1-1,1-2 1,-1 1 0,0-1-1,-1-1 1,1 0-1,-13 0 1,22-2-251,-1 1 0,1 0 0,-1 0 0,1 0 0,0-1 0,-1 1 0,1-1 0,-1 1 0,1-1 0,0 0-1,-1 0 1,1 1 0,0-1 0,0 0 0,0 0 0,-1 0 0,1 0 0,0 0 0,0 0 0,0-1 0,1 1 0,-1 0 0,0 0 0,0-1 0,1 1 0,-1-1 0,1 1 0,-1 0 0,1-1 0,0 1 0,-1-1-1,1 1 1,0-1 0,0 1 0,0-1 0,0 1 0,0-1 0,0 1 0,1-3 0,0 1-241,-1-1 0,1 1 0,-1 0 0,1 0 1,0-1-1,1 1 0,-1 0 0,0 0 0,1 0 0,0 1 0,0-1 0,0 0 0,0 1 0,0-1 1,0 1-1,1-1 0,3-2 0,43-13-11759,-18 12 731</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6:57.156"/>
    </inkml:context>
    <inkml:brush xml:id="br0">
      <inkml:brushProperty name="width" value="0.025" units="cm"/>
      <inkml:brushProperty name="height" value="0.025" units="cm"/>
    </inkml:brush>
  </inkml:definitions>
  <inkml:trace contextRef="#ctx0" brushRef="#br0">96 367 10186,'0'0'14504,"-10"2"-13143,10-1-1355,-8 0 217,1 2-1,-1-1 1,1 1 0,0 0 0,-9 6-1,13-7-127,1-1 0,0 1 0,-1 0 0,1 0 0,0 0 1,0 1-1,0-1 0,0 0 0,1 1 0,-1-1 0,1 1 0,-1-1 0,1 1 0,0 0 0,0 0 0,0 0 0,0-1 0,0 1 0,1 0 0,0 0 0,-1 5 0,1-7-89,0 0 1,0 0 0,1 0-1,-1-1 1,0 1-1,0 0 1,0 0-1,1 0 1,-1-1-1,0 1 1,1 0-1,-1-1 1,1 1 0,-1 0-1,1-1 1,-1 1-1,1 0 1,-1-1-1,1 1 1,0-1-1,-1 1 1,1-1-1,0 1 1,-1-1 0,1 0-1,0 1 1,0-1-1,-1 0 1,2 1-1,33 1 174,-27-3-150,1-1 0,-1 1 0,0-1-1,0-1 1,15-6 0,-5-3-253,-1-1 0,-1 0 0,0-1 0,-1-1-1,-1 0 1,0-1 0,-1-1 0,-1 0 0,0-1 0,14-31-1,-8 11-555,-2 0-1,-2-2 1,-2 0-1,11-57 0,-51 211 2921,21-43-1226,2 0 0,11 139 0,-5-192-943,-4-37 360,-1 0 0,-2 0-1,0 1 1,0-1 0,-2 1-1,-17-29 1,9 14-177,-15-39 0,31 71 160,23 12-512,44 15-3383,-47-21 700,-1 0 1,1-2 0,30 3 0,-27-6-8545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0:35.511"/>
    </inkml:context>
    <inkml:brush xml:id="br0">
      <inkml:brushProperty name="width" value="0.025" units="cm"/>
      <inkml:brushProperty name="height" value="0.025" units="cm"/>
    </inkml:brush>
  </inkml:definitions>
  <inkml:trace contextRef="#ctx0" brushRef="#br0">165 386 10954,'0'0'4922,"-6"-10"-1943,3 4-2507,0 0 0,-1 0 0,0 1 0,0-1 0,-1 1 0,-7-7 0,11 11-340,-1-1 0,0 1 0,0 0 0,0-1 0,0 1 0,0 0 0,0 0 0,0 1 0,0-1 0,0 0-1,-1 1 1,1-1 0,0 1 0,0 0 0,-1-1 0,1 1 0,0 0 0,-1 1 0,1-1 0,0 0 0,0 1 0,-1-1-1,1 1 1,0 0 0,0-1 0,0 1 0,0 0 0,0 0 0,0 1 0,-3 1 0,0 1-106,1 1 1,-1-1 0,1 1-1,0 0 1,1 0-1,-1 0 1,1 0-1,0 0 1,0 1 0,1 0-1,0-1 1,0 1-1,0 0 1,0 0-1,1 0 1,-1 7 0,-1 13-25,1 0 0,2 37 1,1-54 4,0 1 0,1-1 0,-1 0 0,2 0 1,-1 0-1,1 0 0,5 9 0,-7-16-1,-1-1 1,1 1-1,0-1 0,-1 1 1,1-1-1,0 0 0,0 1 1,0-1-1,0 0 0,0 1 1,0-1-1,0 0 0,1 0 1,-1 0-1,0 0 0,1 0 1,-1 0-1,1-1 0,-1 1 1,1 0-1,-1-1 0,1 1 1,-1-1-1,1 1 0,-1-1 1,1 0-1,0 0 0,-1 0 1,1 1-1,0-2 0,-1 1 1,1 0-1,0 0 0,-1 0 1,1-1-1,-1 1 0,1-1 1,-1 0-1,1 1 0,-1-1 1,1 0-1,-1 0 0,1 0 1,-1 0-1,0 0 0,0 0 1,1 0-1,-1 0 0,1-2 1,4-4 72,0 0 0,0 0 0,0 0 0,-1-1 0,-1 0 0,1 0 0,5-15 0,20-67 767,-29 88-819,10-39 369,-2 0-1,-1 0 1,-2-1 0,-2 1 0,-2-1-1,-2 0 1,-5-46 0,4 81-321,1 0 0,-1 0 0,-1 0 0,1 1 1,-1-1-1,0 0 0,-1 1 0,1 0 0,-1-1 1,0 1-1,-7-9 0,6 43-193,7 18 130,2 1-1,2-2 1,3 1-1,1-1 1,2-1-1,22 51 1,-30-84 5,0 0 1,0 0 0,1-1 0,0 0-1,9 11 1,-14-19-17,0-1 0,-1 0 0,1 0 0,0 0-1,0 1 1,0-1 0,1 0 0,-1 0 0,0 0 0,0-1-1,0 1 1,1 0 0,-1 0 0,1-1 0,-1 1-1,0-1 1,1 1 0,-1-1 0,1 1 0,-1-1 0,1 0-1,-1 0 1,1 0 0,-1 0 0,1 0 0,-1 0-1,1 0 1,-1 0 0,1-1 0,-1 1 0,1-1 0,-1 1-1,1-1 1,-1 1 0,0-1 0,1 0 0,-1 0 0,0 1-1,0-1 1,0 0 0,1 0 0,-1 0 0,0-1-1,0 1 1,0 0 0,-1 0 0,1 0 0,0-1 0,0 1-1,-1 0 1,1-2 0,7-11-1,-1 0 0,-1-1 0,0 1 0,-2-1 0,1 0 0,-2 0 0,0-1 0,1-19 0,-1-2 0,-2-1 0,-4-49 0,-9 26 0,11 58 0,0 0 0,0 0 0,0 0 0,0 0 0,0 0 0,-1 0 0,1 0 0,-1 1 0,0-1 0,0 1 0,0-1 0,0 1 0,0 0 0,-1 0 0,1 0 0,-5-3 0,6 5 0,0 0 0,1 0 0,-1 0 0,1 0 0,-1 0 0,0 0 0,1 0 0,-1 0 0,1 1 0,-1-1 0,1 0 0,-1 1 0,1-1 0,-1 0 0,1 1 0,-1-1 0,1 0 0,-1 1 0,1-1 0,-1 1 0,1-1 0,0 1 0,-1-1 0,1 1 0,0-1 0,0 1 0,-1-1 0,1 1 0,0-1 0,0 1 0,0 0 0,0-1 0,-1 1 0,1-1 0,0 1 0,0 0 0,0-1 0,1 2 0,-5 28 0,4-28 0,-1 11 0,-2 13 0,2 1 0,0-1 0,2 1 0,1-1 0,8 39 0,-10-63-87,1 0 0,-1 0-1,0 0 1,1 0 0,0 0 0,-1-1 0,1 1-1,0 0 1,0-1 0,0 1 0,0 0 0,0-1-1,0 1 1,0-1 0,1 1 0,-1-1 0,1 0 0,-1 0-1,1 0 1,-1 1 0,1-1 0,0-1 0,-1 1-1,1 0 1,0 0 0,0-1 0,-1 1 0,1-1-1,0 1 1,0-1 0,0 0 0,0 0 0,0 0-1,0 0 1,0 0 0,-1 0 0,1 0 0,0-1-1,0 1 1,0-1 0,0 1 0,0-1 0,-1 0 0,1 0-1,0 1 1,-1-1 0,1-1 0,-1 1 0,1 0-1,-1 0 1,1 0 0,-1-1 0,0 1 0,1-1-1,-1 1 1,1-3 0,9-9-2849,-2-1 0,1 1 0,8-20 0,8-15-9498</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6:57.593"/>
    </inkml:context>
    <inkml:brush xml:id="br0">
      <inkml:brushProperty name="width" value="0.025" units="cm"/>
      <inkml:brushProperty name="height" value="0.025" units="cm"/>
    </inkml:brush>
  </inkml:definitions>
  <inkml:trace contextRef="#ctx0" brushRef="#br0">158 1 8104,'0'0'19955,"-9"3"-18551,-12 4-854,1 0 1,0 2 0,1 0 0,0 1-1,-26 18 1,44-28-551,1 1 0,0-1 1,0 0-1,-1 0 0,1 0 0,0 0 0,0 1 1,0-1-1,-1 0 0,1 0 0,0 0 0,0 1 0,0-1 1,0 0-1,0 0 0,-1 0 0,1 1 0,0-1 1,0 0-1,0 0 0,0 1 0,0-1 0,0 0 1,0 1-1,0-1 0,0 0 0,0 0 0,0 1 0,0-1 1,0 0-1,0 0 0,0 1 0,0-1 0,0 0 1,0 0-1,1 1 0,-1-1 0,0 0 0,0 0 1,0 1-1,0-1 0,0 0 0,1 0 0,14 6 11,27-1-64,-37-5 7,-3 0 11,9 1-140,0 0-1,0 1 1,0 0 0,0 0-1,17 7 1,-26-8 200,0 0 1,0 0-1,0 0 0,0 0 0,-1 0 1,1 1-1,-1-1 0,1 0 0,-1 1 1,1-1-1,-1 1 0,0 0 1,1-1-1,-1 1 0,0 0 0,0 0 1,0-1-1,-1 1 0,1 0 0,0 0 1,-1 0-1,1 0 0,-1 0 0,0 0 1,1 1-1,-1-1 0,0 0 1,0 0-1,-1 0 0,1 0 0,0 0 1,-1 0-1,1 0 0,-1 0 0,1 0 1,-1 0-1,0 0 0,-2 2 0,0 2-16,0-1 0,0 0-1,-1 0 1,0-1 0,0 1-1,0-1 1,-1 1 0,0-2-1,1 1 1,-1 0 0,0-1-1,-1 0 1,1 0-1,-1 0 1,1-1 0,-1 0-1,0 0 1,0 0 0,0-1-1,-8 1 1,13-2-37,0 0 1,0 0-1,0-1 0,1 1 1,-1 0-1,0-1 0,0 1 0,1-1 1,-1 1-1,0-1 0,1 1 1,-1-1-1,0 1 0,1-1 1,-1 0-1,1 1 0,-1-1 1,1 0-1,-1 0 0,1 1 1,0-1-1,-1 0 0,1 0 0,0 1 1,0-1-1,0 0 0,-1 0 1,1 0-1,0 0 0,0 0 1,0-1-1,0-35-4841,0 28 1383,0-15-13121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6:58.212"/>
    </inkml:context>
    <inkml:brush xml:id="br0">
      <inkml:brushProperty name="width" value="0.025" units="cm"/>
      <inkml:brushProperty name="height" value="0.025" units="cm"/>
    </inkml:brush>
  </inkml:definitions>
  <inkml:trace contextRef="#ctx0" brushRef="#br0">221 8 17264,'0'0'2990,"-9"-2"-572,1 1-2017,-1-1 0,1 1 0,-1 0 0,1 1 0,-1 0 0,1 0 0,-1 1 0,1 0 1,-1 0-1,1 1 0,0 1 0,-1-1 0,1 1 0,0 0 0,-12 8 0,13-6-243,0 0 1,1 1-1,-1 0 1,-8 11-1,14-15-152,-1 0 0,1-1 0,0 1 0,0 0-1,0 0 1,0 0 0,1 0 0,-1-1 0,0 1 0,1 0-1,-1 4 1,1-6-7,0 1 0,0 0 0,0 0 0,0 0-1,1-1 1,-1 1 0,0 0 0,0 0 0,1 0 0,-1-1-1,1 1 1,-1 0 0,1-1 0,-1 1 0,1 0 0,-1-1-1,1 1 1,-1-1 0,1 1 0,0-1 0,-1 1 0,1-1-1,0 1 1,-1-1 0,1 1 0,0-1 0,0 0 0,0 0-1,0 1 1,15 3 46,-1 0-1,1-2 1,0 1-1,28-1 0,-31-2-124,-1 0 0,1 1-1,-1 0 1,1 1-1,-1 1 1,0 0 0,0 0-1,0 1 1,14 7-1,-25-10 77,0-1 1,0 1-1,0-1 0,0 1 0,-1-1 0,1 1 0,0-1 0,0 1 0,-1-1 0,1 1 0,0 0 0,-1 0 0,1-1 0,-1 1 0,1 0 0,-1 0 0,1 0 0,-1-1 0,1 1 0,-1 0 0,0 0 0,0 0 0,1 0 0,-1 0 1,0 0-1,0 0 0,0 0 0,0 0 0,0 0 0,0 1 0,-1 0 47,0 0-1,0 0 1,0 0 0,-1-1 0,1 1-1,0 0 1,-1 0 0,0-1 0,1 1 0,-1-1-1,0 0 1,-2 3 0,-60 27 1728,64-31-1749,-20 8 150,0-1 0,0-1 1,0 0-1,-1-2 0,0 0 1,-31 1-1,51-5-230,0 0-1,0 0 1,0 0-1,0 0 1,0 0-1,0 0 1,0 0-1,0 0 1,0 0-1,0-1 1,0 1-1,0 0 1,0-1-1,0 1 1,0-1-1,0 1 1,0-1-1,1 1 1,-1-1-1,0 0 1,0 1-1,1-1 1,-1 0-1,0 0 1,1 1 0,-1-1-1,0 0 1,1 0-1,-1 0 1,1 0-1,0 0 1,-1 0-1,1 0 1,0 0-1,0 0 1,-1 0-1,1 0 1,0 0-1,0 0 1,0 0-1,0 0 1,0 0-1,1-2 1,-1 0-342,1-1 0,0 1 0,0 0 0,0 0 0,1-1 0,-1 1 0,1 0 0,0 0 0,-1 0 0,1 0 0,1 1 0,1-4 0,21-15-5888,6 1-2200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6:59.155"/>
    </inkml:context>
    <inkml:brush xml:id="br0">
      <inkml:brushProperty name="width" value="0.025" units="cm"/>
      <inkml:brushProperty name="height" value="0.025" units="cm"/>
    </inkml:brush>
  </inkml:definitions>
  <inkml:trace contextRef="#ctx0" brushRef="#br0">19 383 9513,'0'0'20852,"10"-7"-19753,-2 2-996,0-2 0,0 1 0,-1-1 0,1 0 0,8-12-1,-13 15-81,0 0 0,-1 1 0,0-1 0,0 0 0,0 0 0,0 0 0,-1-1 0,1 1 0,-1 0-1,0-1 1,0 1 0,-1 0 0,1-1 0,-1 1 0,0-1 0,0 1 0,-1-1 0,0-5 0,0 9-21,1 0-1,0 1 1,0-1 0,-1 0 0,1 0 0,-1 1 0,1-1 0,-1 0-1,1 1 1,-1-1 0,1 0 0,-1 1 0,0-1 0,1 1 0,-1-1-1,0 1 1,1-1 0,-1 1 0,0-1 0,0 1 0,0 0 0,1 0-1,-1-1 1,0 1 0,0 0 0,0 0 0,1 0 0,-1 0 0,0 0 0,0 0-1,0 0 1,0 0 0,0 0 0,1 0 0,-3 1 0,1-1-8,-1 1 0,1 0 0,0-1 0,-1 1 0,1 0 0,0 0-1,-1 1 1,1-1 0,0 0 0,0 1 0,-3 2 0,0 2 29,0 1-1,0 0 1,0 0-1,1 0 1,0 1-1,0-1 1,1 1-1,0 0 1,1 0-1,-1 0 1,2 0-1,-1 0 1,1 1-1,0-1 1,1 0-1,0 1 1,0-1 0,2 12-1,-1-17-20,1-1 0,-1 0 0,1 0 0,0 0 0,0 0 0,0 0 0,0 0 0,0 0 0,0 0 0,0-1 0,1 1 0,-1-1 0,0 0 0,1 0 0,-1 0 0,1 0 0,0 0 0,-1 0 0,1-1 0,0 1 0,-1-1 0,1 1 0,0-1 0,5-1 0,5 2 0,0-1 0,0-1 0,-1-1 0,15-2 0,-17 1 0,1-1 0,-1 0 0,0 0 0,0-1 0,0-1 0,0 1 0,-1-2 0,0 1 0,0-1 0,-1-1 0,0 1 0,0-1 0,-1-1 0,0 0 0,-1 0 0,1 0 0,-2 0 0,8-17 0,-21 32 0,-7 14 0,15-19 0,-26 53 0,25-51 0,0-1 0,0 1 0,0 0 0,0 0 0,1 0 0,-1 0 0,1 0 0,-1 0 0,1 0 0,0 0 0,0 0 0,1 0 0,-1 0 0,0-1 0,1 1 0,0 0 0,1 5 0,0-7-1,-1 0 0,0 0 0,1 0 0,-1 0 0,1 0 0,-1 0 0,1-1 0,0 1 0,-1 0 0,1-1 0,0 0 0,-1 1 1,1-1-1,0 0 0,0 0 0,-1 1 0,1-1 0,0-1 0,0 1 0,-1 0 0,1 0 0,0-1 0,-1 1 0,3-2 0,40-14-391,-30 7-381,-2-1 0,1 0 0,-1-1-1,-1 0 1,0-1 0,0 0 0,-1 0 0,-1-1 0,0-1 0,-1 1 0,7-18 0,6-18-1431,29-101 1,-35 98 3592,-34 111-10,-27 106 5565,43-148-6395,0 1-1,1-1 1,1 1-1,1-1 1,0 1-1,1 0 1,6 26-1,-7-42-570,0 1-1,1-1 1,-1 1 0,1-1-1,0 1 1,0-1 0,0 1-1,0-1 1,0 0-1,1 1 1,-1-1 0,1 0-1,-1 0 1,1 0 0,3 3-1,-4-10 5,0-1-1,0 1 0,0 0 1,-1 0-1,0-1 0,-1-7 0,1 9-4,-10-87-111,34 95-336,4 2 541,-1-2 0,1 0 0,0-2-1,41-2 1,-50 0-18,0-2-1,0-1 1,0 0-1,-1-1 1,0-1-1,0-1 1,28-12-1,-44 17-35,0 0 0,0 0 0,0-1-1,-1 1 1,1 0 0,0-1 0,-1 1 0,1-1-1,0 0 1,-1 0 0,0 1 0,0-1-1,2-4 1,-2 6-15,-1-1 1,0 0-1,0 1 0,0-1 0,0 0 0,0 1 0,0-1 1,0 0-1,0 1 0,0-1 0,-1 1 0,1-1 1,0 0-1,0 1 0,-1-1 0,1 1 0,0-1 0,0 1 1,-1-1-1,1 0 0,-1 1 0,1-1 0,-1 1 1,1 0-1,0-1 0,-1 1 0,1-1 0,-1 1 0,0 0 1,1-1-1,-1 1 0,1 0 0,-1 0 0,0-1 1,1 1-1,-1 0 0,1 0 0,-1 0 0,0 0 0,1 0 1,-1 0-1,0 0 0,1 0 0,-1 0 0,0 0 0,1 0 1,-1 0-1,0 1 0,-12-1-2,1 0 0,0 1 0,0 1 0,0 0 0,1 0 0,-1 1 0,0 1 0,-18 8 0,23-9 0,0 0 0,1 1 0,0 0 0,0 0 0,0 0 0,0 1 0,0 0 0,1 0 0,0 0 0,0 1 0,1 0 0,-1 0 0,1 0 0,0 0 0,-4 12 0,7-16 0,0 0 0,0-1 0,1 1 0,-1 0 0,0 0 0,1 0 0,0 0 0,-1 0 0,1-1 0,0 1 0,0 0 0,0 0 0,0 0 0,1 0 0,-1 0 0,0 0 0,1 0 0,-1 0 0,1-1 0,0 1 0,0 0 0,-1 0 0,1-1 0,0 1 0,1-1 0,-1 1 0,0-1 0,0 1 0,1-1 0,-1 1 0,0-1 0,1 0 0,0 0 0,-1 0 0,1 0 0,0 0 0,-1 0 0,1-1 0,0 1 0,0 0 0,0-1 0,-1 1 0,3-1 0,11 3 0,0-1 0,-1 0 0,1-1 0,23-2 0,-20 1 0,-15 0-304,0 1-1,0-1 1,1 0 0,-1 0 0,0 0-1,0-1 1,0 1 0,0-1-1,0 1 1,0-1 0,0 0 0,0 0-1,0-1 1,0 1 0,0-1-1,0 1 1,-1-1 0,1 0 0,-1 0-1,1 0 1,-1 0 0,4-5-1,3-14-5860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6:59.482"/>
    </inkml:context>
    <inkml:brush xml:id="br0">
      <inkml:brushProperty name="width" value="0.025" units="cm"/>
      <inkml:brushProperty name="height" value="0.025" units="cm"/>
    </inkml:brush>
  </inkml:definitions>
  <inkml:trace contextRef="#ctx0" brushRef="#br0">0 2 23638,'0'0'5157,"72"-2"-14766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00.249"/>
    </inkml:context>
    <inkml:brush xml:id="br0">
      <inkml:brushProperty name="width" value="0.025" units="cm"/>
      <inkml:brushProperty name="height" value="0.025" units="cm"/>
    </inkml:brush>
  </inkml:definitions>
  <inkml:trace contextRef="#ctx0" brushRef="#br0">0 5 18161,'0'0'7234,"3"10"-6919,-3-10-313,1 6 11,0-1 0,1 1 0,-1-1 1,1 0-1,0 1 0,1-1 0,0 0 0,3 5 0,-4-8 0,0 0-1,0 0 1,1 0 0,-1 0-1,0-1 1,1 1 0,-1-1-1,1 0 1,-1 0-1,1 0 1,0 0 0,0 0-1,-1 0 1,1-1 0,0 1-1,0-1 1,0 0 0,0 0-1,-1 0 1,1 0-1,0 0 1,4-2 0,0 1 37,-1-1 1,1 0 0,0-1 0,-1 1-1,0-1 1,0-1 0,0 1 0,0-1-1,0 0 1,5-5 0,-5 4 67,0 0 1,1 0-1,-1 1 1,1 0 0,0 1-1,14-6 1,-20 9-106,-1 0 0,0 0 0,1 0 0,-1 0 0,1 0 0,-1 1 0,1-1 0,-1 0 0,1 0 0,-1 0 0,1 0 0,-1 1 0,1-1 0,-1 0 0,0 1 0,1-1 0,-1 0 0,0 1 0,1-1 0,-1 0 0,0 1 1,1-1-1,-1 0 0,0 1 0,0-1 0,1 1 0,-1-1 0,0 1 0,0-1 0,0 1 0,0-1 0,1 1 0,-1-1 0,0 1 0,0-1 0,0 1 0,0-1 0,0 0 0,0 1 0,-1 0 0,2 28 186,-2-22 23,1 1-28,0 2-60,0 0-1,0 0 1,1 0-1,0 0 0,1-1 1,4 14-1,-6-21-97,1 0-1,0 0 0,0 0 1,1 0-1,-1-1 1,0 1-1,0 0 0,1-1 1,-1 1-1,1 0 1,0-1-1,-1 0 0,1 1 1,0-1-1,0 0 1,0 0-1,0 0 0,0 0 1,0-1-1,0 1 1,0 0-1,0-1 0,0 0 1,0 1-1,1-1 1,-1 0-1,0 0 0,0 0 1,0 0-1,0-1 1,1 1-1,-1 0 0,0-1 1,0 0-1,4-1 1,12-5 138,0-1 1,-1 0 0,0-1 0,-1-1-1,0-1 1,0 0 0,25-24 0,-18 15 76,50-32 0,-71 51-257,0 0-1,-1-1 1,1 1 0,0 0-1,0 0 1,1 1 0,-1-1-1,0 0 1,0 1-1,0-1 1,1 1 0,-1 0-1,0 0 1,0 0 0,1 0-1,-1 0 1,0 0 0,0 0-1,3 1 1,-4 0-12,1 0-1,-1 0 1,1 0-1,-1 0 1,1 1 0,-1-1-1,0 0 1,0 1-1,0-1 1,1 0 0,-1 1-1,-1-1 1,1 1-1,0 0 1,0-1 0,-1 1-1,1 0 1,0 2 0,1 7-150,0 0 0,-1 0 1,0 0-1,-1 0 1,-1 1-1,-1 11 0,-3-11-3198,-8-9-5770,4-5 98</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00.602"/>
    </inkml:context>
    <inkml:brush xml:id="br0">
      <inkml:brushProperty name="width" value="0.025" units="cm"/>
      <inkml:brushProperty name="height" value="0.025" units="cm"/>
    </inkml:brush>
  </inkml:definitions>
  <inkml:trace contextRef="#ctx0" brushRef="#br0">0 1 21396,'0'0'2050,"51"27"-6630,-30-16-5157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01.129"/>
    </inkml:context>
    <inkml:brush xml:id="br0">
      <inkml:brushProperty name="width" value="0.025" units="cm"/>
      <inkml:brushProperty name="height" value="0.025" units="cm"/>
    </inkml:brush>
  </inkml:definitions>
  <inkml:trace contextRef="#ctx0" brushRef="#br0">83 231 15022,'0'0'9374,"-9"9"-8584,3-3-809,-4 3 342,0 1 1,0 1-1,-9 12 0,17-20-283,0-1 0,0 1 0,1 0 0,-1 0 1,0 0-1,1 0 0,0 0 0,0 0 0,0 0 0,0 1 0,0-1 1,0 0-1,1 0 0,0 1 0,0-1 0,0 1 0,0-1 1,0 0-1,1 1 0,-1-1 0,2 5 0,0-6-47,-1-1 0,1 1 0,-1-1 0,1 0 0,-1 0 0,1 0 0,0 0-1,-1 0 1,1 0 0,0 0 0,0 0 0,0-1 0,0 1 0,0-1 0,-1 1 0,1-1 0,0 0 0,0 0-1,0 0 1,0 0 0,0 0 0,0 0 0,0 0 0,0-1 0,3 0 0,4-1 44,-1 0 0,1 0-1,-1 0 1,16-8 0,-2-4 229,0-1 1,-1-1-1,-1 0 0,0-2 0,-2-1 1,0 0-1,-1-1 0,0-1 0,-2-1 1,-1 0-1,0-1 0,-2 0 0,-1-1 1,-1 0-1,14-49 0,-45 122 96,9-27-247,2 0-1,0 0 1,2 1-1,0 0 1,2 1-1,-4 26 1,10-47-115,0-1 0,0 1 0,0-1 0,0 1 0,1-1 0,-1 0 0,1 1 0,0-1 0,0 0 0,0 1 0,0-1 0,0 0 0,0 0 0,1 0 0,-1 0 0,1 0 0,-1 0 0,1 0 0,0-1 0,0 1 0,0-1 0,0 1 0,0-1 0,0 0 0,0 1 0,0-1 0,0 0 0,1 0 0,-1-1 0,0 1 0,1 0 0,-1-1 0,1 0 0,-1 1 0,0-1 0,1 0 0,2 0 0,3 0 0,1 0 0,-1 0 0,0-1 0,1 0 0,-1 0 0,0-1 0,0 0 0,0-1 0,0 0 0,8-4 0,-3 0 0,1-2 0,-2 0 0,21-18 0,-30 25 0,0-1 0,-1 1 0,1 0 0,-1-1 0,0 0 0,0 1 0,0-1 0,0 0 0,0 0 0,0 0 0,-1 0 0,0 0 0,1-1 0,-1 1 0,0 0 0,-1-1 0,1 1 0,-1 0 0,1-1 0,-1 1 0,0-1 0,0 1 0,-1-5 0,0 7-3,1 1-1,-1-1 1,0 0-1,1 0 1,-1 1-1,0-1 1,0 1 0,0-1-1,1 1 1,-1-1-1,0 1 1,0 0-1,0-1 1,0 1-1,0 0 1,0-1 0,0 1-1,0 0 1,0 0-1,0 0 1,0 0-1,0 0 1,0 0 0,0 0-1,1 1 1,-1-1-1,0 0 1,0 0-1,0 1 1,0-1-1,0 0 1,0 1 0,0-1-1,0 1 1,1-1-1,-1 1 1,0 0-1,0-1 1,0 2 0,-34 22-143,29-18 165,0-1 0,0 1 0,0 0 0,1 1-1,0-1 1,0 1 0,1 0 0,-1 0 0,2 0 0,-1 1 0,1 0-1,0-1 1,1 1 0,-4 14 0,7-21-19,-1 0 0,0 0 0,0 0 0,1 0 0,-1 0 0,1 0 0,-1 0 0,1 0 0,-1 0 0,1 0 0,-1-1 0,1 1 0,0 0 0,0 0 0,-1-1 0,1 1 0,0 0 0,0-1 0,0 1 0,-1-1 0,1 1 0,0-1 0,0 0 0,0 1 0,0-1 0,0 0 0,0 0 0,0 1 0,0-1 0,0 0 0,0 0 0,1 0 0,44 1 0,-33-2 0,313-19 0,-327-5 0,-23-40 0,18 52 0,0 0 0,1 0 0,1-1 0,0 0 0,1 0 0,0 0 0,0-16 0,3 29-24,1-1 0,-1 1 0,1 0 0,-1-1 0,1 1 0,0 0 0,-1 0-1,1-1 1,0 1 0,0 0 0,0 0 0,0 0 0,0 0 0,0 0 0,0 0 0,0 0 0,1 1 0,-1-1 0,0 0 0,0 1 0,1-1 0,-1 1 0,0-1-1,1 1 1,-1-1 0,1 1 0,-1 0 0,0 0 0,1 0 0,2 0 0,57-3-2244,-43 3 867,32-3-4850,6-1-3582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01.861"/>
    </inkml:context>
    <inkml:brush xml:id="br0">
      <inkml:brushProperty name="width" value="0.025" units="cm"/>
      <inkml:brushProperty name="height" value="0.025" units="cm"/>
    </inkml:brush>
  </inkml:definitions>
  <inkml:trace contextRef="#ctx0" brushRef="#br0">52 36 13293,'0'0'9069,"-3"14"-7878,-12 47-294,3 1 0,2 1-1,-1 84 1,10-144-878,1 0-1,0-1 1,0 1-1,1 0 1,-1 0-1,0-1 1,1 1-1,0 0 1,0-1-1,-1 1 1,1 0-1,1-1 1,-1 0-1,0 1 1,1-1-1,-1 0 1,1 1-1,0-1 1,0 0-1,-1 0 1,1 0-1,1-1 1,-1 1-1,0 0 1,0-1-1,1 1 1,-1-1-1,1 0 1,-1 0 0,1 0-1,-1 0 1,1 0-1,0-1 1,-1 1-1,1-1 1,0 0-1,0 1 1,-1-1-1,5-1 1,3 0 140,-1 0 0,1-1 1,-1 0-1,0-1 0,1 1 1,-1-2-1,-1 0 0,1 0 1,0 0-1,11-9 0,6-7 38,0-2 1,-2 0-1,0-2 0,-2 0 0,0-2 0,-2-1 0,-1 0 0,-1-1 0,-2-1 0,0-1 0,17-48 0,-24 53-150,-9 22-193,-1 6-51,-14 39-185,-21 97 571,33-121-103,0-1-1,2 1 0,0 0 0,1 0 0,0-1 0,4 21 0,-4-35-76,1 0 0,0 0 0,0 0 0,0 0 1,0-1-1,0 1 0,0 0 0,1 0 0,-1-1 0,1 1 0,0-1 0,0 0 0,0 1 0,0-1 1,0 0-1,0 0 0,1 0 0,-1 0 0,1-1 0,-1 1 0,1-1 0,0 1 0,-1-1 0,1 0 1,0 0-1,0 0 0,0-1 0,0 1 0,0-1 0,0 1 0,0-1 0,0 0 0,0 0 0,0 0 1,0-1-1,0 1 0,0-1 0,5-1 0,3-1 22,0 0-1,0 0 1,-1-1 0,0 0 0,1-1-1,-2 0 1,1-1 0,-1 0-1,12-10 1,-3 0-31,-2-2 0,0 0 0,-1 0 0,-1-2 0,0 1 0,10-23 0,-17 28 0,-1 1 0,0-1 0,-1 0 0,0-1 0,-1 1 0,-1-1 0,0 1 0,-1-1 0,-1 0 0,0-25 0,-1 39-6,0 0 0,0 0-1,0 0 1,0 0 0,0 0 0,-1 0 0,1 0 0,0 1-1,-1-1 1,1 0 0,0 0 0,-1 0 0,1 0 0,-1 1-1,1-1 1,-1 0 0,1 1 0,-1-1 0,0 0 0,1 1-1,-1-1 1,0 0 0,0 1 0,1-1 0,-1 1 0,0 0-1,0-1 1,-1 0 0,0 1-41,0 0 0,0 0 0,0 0 0,0 0 0,0 0 1,0 0-1,-1 0 0,1 1 0,0-1 0,0 1 0,-4 1 0,1 0-224,-1 1 0,1 0 0,0 0 0,0 0 0,0 0 0,0 1-1,0 0 1,-5 5 0,-13 33-9663,15-20 2006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02.611"/>
    </inkml:context>
    <inkml:brush xml:id="br0">
      <inkml:brushProperty name="width" value="0.025" units="cm"/>
      <inkml:brushProperty name="height" value="0.025" units="cm"/>
    </inkml:brush>
  </inkml:definitions>
  <inkml:trace contextRef="#ctx0" brushRef="#br0">70 301 9737,'0'0'18909,"-9"3"-18327,6-3-550,0 1 0,-1 0 0,1 0 0,0 1 1,0-1-1,1 1 0,-1-1 0,0 1 0,0 0 1,1 0-1,-1 0 0,1 0 0,0 1 0,0-1 1,0 1-1,0-1 0,0 1 0,0 0 0,1-1 1,-1 1-1,1 0 0,0 0 0,-1 0 0,2 0 1,-1 1-1,0-1 0,1 0 0,-1 0 0,1 0 1,0 1-1,0 4 0,-1-2-6,1-1 0,0 1 0,0 0 0,0 0 1,0-1-1,1 1 0,0 0 0,0-1 0,1 1 0,0-1 0,3 9 0,-3-12-7,0 1 0,0-1 0,0 1-1,1-1 1,-1 0 0,1 0 0,0 0-1,-1 0 1,1 0 0,0 0 0,0-1-1,0 0 1,0 1 0,0-1 0,0 0-1,1-1 1,-1 1 0,0 0 0,1-1-1,-1 0 1,4 0 0,0 0 38,-1 1 0,1-2 0,-1 1 0,1-1 0,-1 0 0,0-1-1,1 1 1,-1-1 0,0-1 0,0 1 0,11-6 0,-14 6-131,0 0 0,0 0-1,0-1 1,0 1 0,0-1 0,-1 1-1,1-1 1,-1 0 0,0 0-1,0 0 1,0 0 0,0 0 0,0-1-1,0 1 1,-1 0 0,0-1 0,0 0-1,0 1 1,0-1 0,0 1 0,-1-1-1,1-4 1,4 7-1027,0 0 796,0-1 0,1 1 0,-1-1-1,0 0 1,0 0 0,0 0 0,-1 0-1,1-1 1,-1 0 0,1 0 0,6-7-1,51-50-1513,-48 45 907,1-1 768,0-1 0,-2-1 0,0 0-1,-1-1 1,0 0 0,14-37 0,-18 35 1129,0-1 0,-2 1 0,6-40 0,-33 98 1075,12-10-1932,1 0-1,1 0 0,2 1 1,0 0-1,2 0 0,1 0 0,2 0 1,1 0-1,0 0 0,2 0 1,2 0-1,11 40 0,-62-138-1646,17 30 2570,-33-61-1,61 100-1021,1 0-1,-1 0 1,1 0-1,-1 0 1,1 0-1,0 0 1,0 0-1,-1 0 1,1 0-1,0 0 1,0 0-1,0 0 1,0 0-1,0 0 1,0 0-1,1-1 1,-1 1-1,0 0 1,1 0-1,-1 0 1,0 0-1,1 1 1,-1-1-1,1 0 1,-1 0-1,1 0 1,0 0-1,-1 0 1,1 0 0,0 1-1,0-1 1,-1 0-1,1 1 1,0-1-1,0 1 1,0-1-1,0 1 1,0-1-1,0 1 1,0-1-1,0 1 1,0 0-1,0 0 1,0-1-1,0 1 1,0 0-1,0 0 1,0 0-1,0 0 1,1 0-1,13-1 330,0 0 0,0 1 1,15 2-1,-6-1-170,61-1-2516,-90-7-7153,-16-4 919</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02.937"/>
    </inkml:context>
    <inkml:brush xml:id="br0">
      <inkml:brushProperty name="width" value="0.025" units="cm"/>
      <inkml:brushProperty name="height" value="0.025" units="cm"/>
    </inkml:brush>
  </inkml:definitions>
  <inkml:trace contextRef="#ctx0" brushRef="#br0">1 6 17873,'0'0'5893,"57"-5"-5828,-29 16-962,5 0-2787,3 2-3811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0:35.869"/>
    </inkml:context>
    <inkml:brush xml:id="br0">
      <inkml:brushProperty name="width" value="0.025" units="cm"/>
      <inkml:brushProperty name="height" value="0.025" units="cm"/>
    </inkml:brush>
  </inkml:definitions>
  <inkml:trace contextRef="#ctx0" brushRef="#br0">103 0 21460,'0'0'3267,"-10"14"-507,-6 8-1678,1 2-1,-12 25 1,21-38-828,1 1 1,0 1-1,1-1 0,0 0 1,1 1-1,0 0 1,-1 25-1,4-37-254,0-1 0,0 0 0,0 1 0,0-1 0,0 0 0,0 1 0,0-1 0,0 0 0,1 1 0,-1-1 0,0 0 0,0 1 0,0-1 0,0 0 0,1 0 0,-1 1 0,0-1 0,0 0 0,0 0 0,1 1 0,-1-1 0,0 0 0,1 0 0,-1 0 0,0 1 0,0-1 0,1 0 0,-1 0 0,0 0 0,1 0 0,-1 0 0,0 0 0,1 0 0,-1 0 0,0 0 0,1 0 0,-1 0 0,0 0 0,1 0 0,-1 0 0,1 0 0,-1 0 0,0 0 0,0 0 0,1 0 0,-1 0 0,0 0 0,1-1 0,-1 1 0,0 0 0,1 0 0,-1 0 0,0-1 0,0 1 0,1 0 0,-1 0 0,0-1 0,0 1 0,0 0 0,1-1 0,-1 1 0,0 0 0,18-16 0,-1-4-77,0 0 1,2 2-1,39-32 0,-49 44 52,0 0 0,0 1 1,0 0-1,1 0 0,0 1 0,0 0 0,0 1 0,1 0 0,-1 0 1,1 1-1,-1 1 0,15-1 0,-23 2 29,-1 0-1,0 0 0,1 0 1,-1 0-1,0 1 1,1-1-1,-1 0 1,0 1-1,0-1 0,1 1 1,-1-1-1,0 1 1,0 0-1,0-1 1,0 1-1,0 0 1,0 0-1,0 0 0,0 0 1,0 0-1,0 0 1,0 0-1,0 0 1,-1 0-1,2 2 0,-1 1 22,1 0-1,-1-1 0,0 1 0,-1 0 0,1 0 1,-1 0-1,1 0 0,-2 7 0,1 2 41,-2 0-1,0-1 1,-1 1-1,-7 21 1,2-14-65,0 0 0,-21 32 0,27-48 0,0 0 0,-1-1 0,1 1 0,-1 0 0,0-1 0,0 0 0,0 0 0,0 0 0,-1 0 0,1 0 0,-1-1 0,0 1 0,0-1 0,0 0 0,0 0 0,0-1 0,0 1 0,0-1 0,-1 0 0,-5 1 0,9-2-174,0-1 0,-1 1 0,1-1 0,0 1 0,0-1 0,0 1 0,-1-1 0,1 0 0,0 0 0,0 1 0,0-1 0,0 0 0,1 0 1,-1 0-1,0 0 0,0 0 0,0 0 0,1 0 0,-1-1 0,1 1 0,-1 0 0,1 0 0,-1-1 0,1 1 0,0 0 0,-1 0 0,1-1 0,0 0 0,-5-42-9275,5 44 9444,-1-31-10512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03.281"/>
    </inkml:context>
    <inkml:brush xml:id="br0">
      <inkml:brushProperty name="width" value="0.025" units="cm"/>
      <inkml:brushProperty name="height" value="0.025" units="cm"/>
    </inkml:brush>
  </inkml:definitions>
  <inkml:trace contextRef="#ctx0" brushRef="#br0">145 1 24119,'0'0'4639,"-12"0"-3246,6 0-1493,-8 0 315,1 0 0,0 0 0,0 1 0,-17 4 0,27-4-363,1-1 1,-1 1-1,0 0 0,0 0 1,1 1-1,-1-1 0,1 0 1,-1 1-1,1 0 0,0-1 1,-1 1-1,-1 3 0,3-4-127,0 1 0,0-1 0,0 1 0,0 0 0,0-1 0,1 1 0,-1 0 0,1-1 0,-1 1 0,1 0 0,0 0 0,0-1 0,0 1 0,0 0 0,0 0 0,0 0 0,0-1 0,0 1-1,1 0 1,-1 0 0,1-1 0,0 3 0,2 0-1,1-1-1,-1 1 1,1-1-1,-1 0 1,1 0-1,0 0 0,0 0 1,0-1-1,1 0 1,-1 0-1,1 0 1,-1 0-1,1-1 1,7 2-1,7 4-940,-18-6 870,9 2 178,0 2 0,-1-1 0,0 1 0,12 9 0,-20-13 355,0-1 0,-1 1 0,1 0 0,0-1 0,0 1 0,0 0 0,0 0 0,-1 0 0,1-1 0,0 1 0,-1 0 0,1 0 0,0 0 0,-1 0 0,1 0 0,-1 0 0,0 1 0,1-1 0,-1 0-1,0 0 1,0 0 0,0 0 0,0 0 0,0 0 0,0 1 0,0-1 0,0 0 0,0 0 0,0 0 0,-1 0 0,1 0 0,0 0 0,-1 0 0,1 1 0,-1-1 0,1 0 0,-1-1 0,0 1 0,1 0 0,-1 0 0,0 0 0,0 0 0,1 0 0,-1-1 0,0 1 0,0 0 0,0-1 0,0 1 0,0 0 0,0-1 0,0 0-1,-1 1 1,-5 3 259,1 0 0,-1 0 0,0-1 0,0 0 0,0-1 0,0 0-1,0 0 1,-1 0 0,1-1 0,-1 0 0,-9 0 0,17-1-556,-1 0 1,0 0-1,0 0 0,1-1 1,-1 1-1,0 0 1,1 0-1,-1-1 1,0 1-1,1-1 0,-1 1 1,0-1-1,1 1 1,-1-1-1,1 1 0,-1-1 1,1 1-1,-1-1 1,1 1-1,-1-1 1,1 0-1,0 1 0,-1-1 1,1 0-1,0 1 1,0-1-1,0 0 0,-1 0 1,1 1-1,0-1 1,0 0-1,0 0 0,0 1 1,0-1-1,0-1 1,6-30-7563,10 9-788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03.637"/>
    </inkml:context>
    <inkml:brush xml:id="br0">
      <inkml:brushProperty name="width" value="0.025" units="cm"/>
      <inkml:brushProperty name="height" value="0.025" units="cm"/>
    </inkml:brush>
  </inkml:definitions>
  <inkml:trace contextRef="#ctx0" brushRef="#br0">111 360 15439,'0'0'4340,"-10"8"-1340,2 0-2714,-50 49 3402,54-52-3402,0 0 1,1 0 0,0 0 0,-1 0 0,2 0 0,-1 1 0,1-1 0,-1 1 0,2 0 0,-1 0-1,0 0 1,0 10 0,2-14-277,1 0 0,-1-1 0,0 1 0,1 0 0,0 0 0,-1-1 0,1 1 0,0 0 0,0-1 0,0 1 0,0-1 0,0 1 0,0-1 0,0 0 1,1 1-1,-1-1 0,0 0 0,1 0 0,-1 0 0,1 0 0,-1 0 0,1 0 0,0 0 0,-1 0 0,1-1 0,0 1 0,-1-1 0,1 1 0,0-1 0,0 0 0,0 0 0,0 0 0,-1 0 0,5 0 0,3 1 45,1-1 1,0-1-1,0 0 1,-1 0-1,15-4 0,-11 0-34,1 0 0,-1-1 0,-1-1 0,1 0 0,-1 0-1,0-2 1,-1 1 0,0-2 0,0 1 0,-1-1-1,0-1 1,-1 0 0,13-19 0,-10 11-19,0 0-1,-1-1 1,-1-1-1,-1 0 1,0 0 0,-2 0-1,9-44 1,-13 47-10,-1 0 1,-1 0-1,0 0 0,-1-1 1,-3-17-1,2 31 4,0 1 0,0-1 0,0 1 0,-1-1 0,1 1-1,-1 0 1,0-1 0,0 1 0,-1 0 0,1 1 0,-4-5 0,4 6-1,0 0 1,0 0-1,-1 0 0,1 1 1,0-1-1,-1 1 0,1 0 1,-1-1-1,1 1 1,-1 0-1,0 1 0,1-1 1,-1 0-1,0 1 0,0 0 1,0-1-1,1 1 0,-1 0 1,0 0-1,-3 1 1,-2 1 50,0 1 1,0-1 0,0 1 0,0 1 0,1-1-1,-1 1 1,1 1 0,0-1 0,0 1 0,1 1-1,-1-1 1,1 1 0,0 0 0,1 0 0,-6 8-1,4-6 11,1 0 0,0 1 0,1 0 0,0 0 0,0 0 0,1 0 0,0 1 0,0 0 0,1 0 0,0 0 0,1 0 0,-1 11 0,3-18-62,1 0 1,0 0-1,-1 0 1,1 0-1,0-1 1,0 1-1,0 0 0,1 0 1,-1 0-1,1-1 1,-1 1-1,1-1 1,0 1-1,0-1 0,0 0 1,0 0-1,1 0 1,-1 0-1,1 0 1,-1 0-1,1-1 0,-1 1 1,1-1-1,0 0 1,5 2-1,10 4-142,0-1-1,38 7 1,-35-8-61,-6-2-364,0 0 0,-1 2 0,1 0 0,15 8 0,-27-12 519,0 1 0,0 0-1,0 0 1,0 0 0,0 0 0,0 1 0,0-1-1,-1 1 1,1 0 0,-1 0 0,0 0 0,0 0-1,0 0 1,0 0 0,-1 0 0,1 1 0,-1-1-1,0 1 1,0-1 0,0 1 0,0-1 0,0 7-1,-1 0 161,0 0 0,-1 0 0,-1 0 0,1 0 1,-5 12-1,3-12-320,1 1 0,0-1 1,-1 21-1,3-31-14,0 1-1,0-1 0,0 1 1,0-1-1,0 0 1,0 1-1,0-1 0,1 1 1,-1-1-1,0 1 1,0-1-1,0 0 0,1 1 1,-1-1-1,0 1 0,1-1 1,-1 0-1,0 1 1,1-1-1,-1 0 0,0 0 1,1 1-1,-1-1 1,0 0-1,1 0 0,-1 1 1,1-1-1,-1 0 1,1 0-1,-1 0 0,1 0 1,-1 0-1,0 0 0,1 0 1,-1 0-1,1 0 1,-1 0-1,1 0 0,-1 0 1,1 0-1,-1 0 1,1 0-1,-1 0 0,0 0 1,1-1-1,-1 1 1,1 0-1,-1 0 0,0 0 1,1-1-1,-1 1 0,1 0 1,-1-1-1,1 1 1,16-12-9932</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04.500"/>
    </inkml:context>
    <inkml:brush xml:id="br0">
      <inkml:brushProperty name="width" value="0.025" units="cm"/>
      <inkml:brushProperty name="height" value="0.025" units="cm"/>
    </inkml:brush>
  </inkml:definitions>
  <inkml:trace contextRef="#ctx0" brushRef="#br0">136 293 20467,'0'0'6556,"-9"8"-5200,5-5-1254,-18 16 1154,-31 37 1,48-51-1131,0 1 1,0 0 0,1 0-1,0 1 1,0-1 0,1 1-1,-1 0 1,2 0 0,-1 0-1,1 1 1,0-1 0,0 0-1,0 10 1,2-17-127,0 1 0,0 0 0,0 0 0,0 0 0,0 0 0,1 0 0,-1-1 0,0 1 0,1 0 0,-1 0 0,0 0 0,1-1 0,-1 1 0,1 0 0,-1-1 0,1 1 0,0 0 0,-1-1 0,1 1 0,0-1 0,-1 1 0,1-1 0,0 1 0,0-1 0,-1 1 0,1-1 0,1 1 0,33 3 0,-26-4 0,1-1 0,0-1 0,-1 0 0,18-5 0,-17 2 0,0 0 0,-1-1 0,0-1 0,0 1 0,0-1 0,-1-1 0,0 1 0,-1-1 0,1-1 0,-2 1 0,1-1 0,-1-1 0,-1 1 0,1-1 0,-2 0 0,1 0 0,-1 0 0,-1-1 0,0 0 0,3-17 0,-29 59 0,18-23 0,0 1 0,1-1 0,1 1 0,0 0 0,0 1 0,-2 11 0,4-19 0,1-1 0,0 1 0,-1 0 0,1 0 0,0 0 0,0-1 0,0 1 0,0 0 0,1 0 0,-1 0 0,0-1 0,1 1 0,-1 0 0,1 0 0,0-1 0,-1 1 0,1 0 0,0-1 0,0 1 0,0-1 0,0 1 0,0-1 0,1 0 0,-1 1 0,0-1 0,1 0 0,-1 0 0,1 0 0,-1 0 0,1 0 0,-1 0 0,1 0 0,0-1 0,-1 1 0,1 0 0,0-1 0,0 1 0,-1-1 0,4 0 0,5 1 0,0-2 0,0 1 0,0-1 0,1-1 0,-1 0 0,-1 0 0,1-1 0,0 0 0,-1-1 0,1 0 0,-1-1 0,0 0 0,0 0 0,-1 0 0,12-11 0,1-1 0,-1-1 0,0-1 0,-1-1 0,27-36 0,3-24 0,-45 72 0,0-1 0,0 1 0,-1-1 0,0 1 0,-1-1 0,0 0 0,-1 0 0,1-11 0,-2 20 0,0 0 0,0-1 0,0 1 0,0 0 0,0 0 0,0 0 0,0 0 0,0 0 0,0 0 0,0-1 0,0 1 0,0 0 0,0 0 0,0 0 0,0 0 0,0 0 0,0 0 0,0-1 0,0 1 0,0 0 0,0 0 0,0 0 0,0 0 0,-1 0 0,1 0 0,0 0 0,0 0 0,0 0 0,0-1 0,0 1 0,0 0 0,0 0 0,-1 0 0,1 0 0,0 0 0,0 0 0,0 0 0,0 0 0,0 0 0,0 0 0,-1 0 0,1 0 0,0 0 0,0 0 0,0 0 0,0 0 0,0 0 0,0 0 0,-1 0 0,1 0 0,0 0 0,0 0 0,0 0 0,0 1 0,0-1 0,0 0 0,-1 0 0,1 0 0,-11 9 0,-8 11 0,5 2 0,1 0 0,1 1 0,1 0 0,1 1 0,1 0 0,1 0 0,-6 30 0,6-9 0,2 1 0,2 0 0,2 50 0,3-89 0,-1-1 0,1 1 0,0-1 0,0 0 0,1 1 0,0-1 0,0 0 0,0 0 0,1 0 0,0 0 0,4 6 0,-6-10 0,1 0 0,-1-1 0,0 1 0,1-1 0,-1 0 0,1 1 0,-1-1 0,1 0 0,-1 0 0,1 0 0,0 0 0,0 0 0,-1-1 0,1 1 0,0 0 0,0-1 0,0 1 0,0-1 0,0 0 0,0 0 0,0 0 0,0 0 0,0 0 0,0 0 0,0 0 0,0 0 0,0-1 0,0 1 0,-1-1 0,1 0 0,0 1 0,0-1 0,0 0 0,-1 0 0,1 0 0,0 0 0,-1-1 0,1 1 0,-1 0 0,3-4 0,10-8 0,0-2 0,-1 0 0,0 0 0,-2-1 0,0 0 0,0-1 0,-2-1 0,0 0 0,-1 0 0,11-38 0,1-16 0,15-110 0,-33 170 0,18-165 0,-40 253 0,12-49 0,-10 55 0,14-47 0,0 1 0,3 0 0,0-1 0,3 1 0,1-1 0,1 1 0,2-1 0,1 0 0,24 64 0,-42-121 0,-1 1 0,-18-25 0,-11-19 0,16 21 0,13 27 0,1-1 0,1-1 0,1 0 0,1 0 0,0-1 0,1 0 0,-5-27 0,12 47 0,1-1 0,-1 0 0,0 1 0,0-1 0,0 1 0,1-1 0,-1 1 0,0-1 0,1 1 0,-1-1 0,0 1 0,1-1 0,-1 1 0,1-1 0,-1 1 0,1 0 0,-1-1 0,1 1 0,-1 0 0,1-1 0,-1 1 0,1 0 0,-1 0 0,1 0 0,0-1 0,-1 1 0,1 0 0,-1 0 0,1 0 0,-1 0 0,1 0 0,0 0 0,-1 0 0,2 0 0,29 1 0,-23 0 0,40 3-361,92 23-1,-91-16-1518,80 8-1,-68-17-6191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08.756"/>
    </inkml:context>
    <inkml:brush xml:id="br0">
      <inkml:brushProperty name="width" value="0.025" units="cm"/>
      <inkml:brushProperty name="height" value="0.025" units="cm"/>
    </inkml:brush>
  </inkml:definitions>
  <inkml:trace contextRef="#ctx0" brushRef="#br0">51 0 15310,'0'0'2728,"-3"11"-1671,-12 51 114,3 1-1,2 1 1,-1 66-1,35 163-77,0-2-2565,-23-270 577,-1 23-2119,-8-21-3316,-3-15-2825</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09.100"/>
    </inkml:context>
    <inkml:brush xml:id="br0">
      <inkml:brushProperty name="width" value="0.025" units="cm"/>
      <inkml:brushProperty name="height" value="0.025" units="cm"/>
    </inkml:brush>
  </inkml:definitions>
  <inkml:trace contextRef="#ctx0" brushRef="#br0">1 133 17232,'0'0'1319,"11"0"-1202,617-13 5340,-216-1-5186,-1 12-208,139-2 15,-5-32 22,-328 3 144,-66 9-2981,-139 21 791,-38 0-9540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09.489"/>
    </inkml:context>
    <inkml:brush xml:id="br0">
      <inkml:brushProperty name="width" value="0.025" units="cm"/>
      <inkml:brushProperty name="height" value="0.025" units="cm"/>
    </inkml:brush>
  </inkml:definitions>
  <inkml:trace contextRef="#ctx0" brushRef="#br0">1 1 20884,'0'0'1478,"15"-1"-816,263 5 3737,-196 3-4230,-26-3-204,0 2 0,105 27 0,-160-33 50,1 0-1,-1 0 0,1 0 1,-1 1-1,1-1 0,-1 1 1,1-1-1,-1 1 0,0-1 0,1 1 1,-1 0-1,0 0 0,0 0 1,0 0-1,1 0 0,-1 0 1,0 0-1,0 0 0,0 0 1,0 0-1,-1 0 0,1 1 0,0-1 1,0 0-1,-1 1 0,1-1 1,-1 1-1,1-1 0,-1 0 1,0 1-1,0-1 0,1 1 1,-1-1-1,0 1 0,0-1 1,0 1-1,-1-1 0,1 1 0,0-1 1,0 1-1,-1-1 0,1 1 1,-1-1-1,0 0 0,1 1 1,-1-1-1,0 0 0,1 1 1,-1-1-1,-2 2 0,-5 7 361,0 0-1,-1 0 1,0-1-1,-16 12 1,21-18-367,-70 59 446,-23 18-813,35-26-3943,30-27-2435</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10.020"/>
    </inkml:context>
    <inkml:brush xml:id="br0">
      <inkml:brushProperty name="width" value="0.025" units="cm"/>
      <inkml:brushProperty name="height" value="0.025" units="cm"/>
    </inkml:brush>
  </inkml:definitions>
  <inkml:trace contextRef="#ctx0" brushRef="#br0">0 293 7527,'0'0'17120,"14"-14"-15566,18-18-863,-2-1 0,-1-2 1,-2 0-1,-2-3 0,23-41 1,-47 77-701,-1 0-1,1 0 1,0 0 0,0 0 0,0 0 0,0 1 0,0-1 0,1 0-1,-1 0 1,0 1 0,1-1 0,-1 1 0,3-2 0,-3 3-20,0 0-1,0 1 1,0-1 0,0 1 0,0-1 0,0 1 0,0-1 0,0 1 0,-1 0 0,1-1 0,0 1 0,0 0 0,-1 0-1,1-1 1,0 1 0,-1 0 0,1 0 0,-1 0 0,1 0 0,-1 0 0,0 0 0,1 0 0,-1 0 0,0 0 0,0 0-1,1 0 1,-1 0 0,0 2 0,4 11 22,4 11-548,1 0-1,1 0 0,14 24 0,-19-42-74,-1 0-1,1 0 1,0 0 0,1-1-1,-1 0 1,1 0-1,0 0 1,1-1 0,0 0-1,-1 0 1,2-1 0,-1 1-1,0-2 1,9 4-1,26 5-6298</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10.453"/>
    </inkml:context>
    <inkml:brush xml:id="br0">
      <inkml:brushProperty name="width" value="0.025" units="cm"/>
      <inkml:brushProperty name="height" value="0.025" units="cm"/>
    </inkml:brush>
  </inkml:definitions>
  <inkml:trace contextRef="#ctx0" brushRef="#br0">13 0 11050,'0'0'7271,"-4"50"-7046,0-13 511,1 7-63,3 3 0,0 1-289,0 1-256,3-4-32,7-5-64,-5-4-705,0-6-992,-3-5-257,-2-7-897,0-6-608,-9-10-673,-8-2 1346</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10.808"/>
    </inkml:context>
    <inkml:brush xml:id="br0">
      <inkml:brushProperty name="width" value="0.025" units="cm"/>
      <inkml:brushProperty name="height" value="0.025" units="cm"/>
    </inkml:brush>
  </inkml:definitions>
  <inkml:trace contextRef="#ctx0" brushRef="#br0">82 403 4676,'-7'-15'2018,"-11"-23"-190,-17-52-1,30 75-1137,0-1 0,2 0 1,-1 0-1,2 0 0,0 0 0,1 0 1,2-30-1,0 42-535,0 0-1,0 0 1,0 0-1,0 0 1,1 0-1,-1 1 1,1-1-1,0 0 1,0 1-1,1-1 1,-1 1-1,1 0 1,-1 0-1,1 0 1,6-5-1,-3 4 20,0 0 0,1 0 0,0 0 0,-1 1 0,1 0 0,0 0 0,1 0 0,7-1-1,0 1-26,0 1-1,0 0 0,1 1 1,-1 0-1,0 2 0,0 0 1,0 0-1,17 5 0,-23-4-148,0 1-1,0 1 0,0 0 0,0 0 1,-1 1-1,1 0 0,-1 0 0,-1 1 0,11 9 1,-16-13 74,0 0 0,0-1 1,0 1-1,0 0 0,-1 0 1,1 0-1,-1 0 1,1 1-1,-1-1 0,0 0 1,0 0-1,0 1 0,0-1 1,0 1-1,0-1 0,-1 1 1,1-1-1,-1 1 1,0 0-1,0-1 0,0 1 1,0-1-1,0 1 0,0 0 1,-1-1-1,1 1 0,-1-1 1,0 1-1,0-1 1,0 1-1,0-1 0,0 0 1,0 0-1,-1 1 0,1-1 1,-1 0-1,0 0 0,1 0 1,-3 1-1,-5 5 264,-1 0 0,0-1 0,0 0 0,0-1 0,0 0 0,-1-1 0,0 0 0,-15 5 0,17-8-625,0 1 1,0-1-1,0-1 1,0 1-1,0-2 0,-17 1 1,25-4-3721,1-8-3497</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11.202"/>
    </inkml:context>
    <inkml:brush xml:id="br0">
      <inkml:brushProperty name="width" value="0.025" units="cm"/>
      <inkml:brushProperty name="height" value="0.025" units="cm"/>
    </inkml:brush>
  </inkml:definitions>
  <inkml:trace contextRef="#ctx0" brushRef="#br0">247 1 17104,'0'0'2979,"-6"61"-705,-12-23-736,-5 10-481,-7 3-353,-4 4-447,-1-2-161,5-8-96,3-5-833,7-14-801,5-15-544,8-11-128,5-13-288,2-19-3076,0-12-1120,0-6 4035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0:36.228"/>
    </inkml:context>
    <inkml:brush xml:id="br0">
      <inkml:brushProperty name="width" value="0.025" units="cm"/>
      <inkml:brushProperty name="height" value="0.025" units="cm"/>
    </inkml:brush>
  </inkml:definitions>
  <inkml:trace contextRef="#ctx0" brushRef="#br0">1 0 21717,'0'0'6021,"1"72"-3907,14-29-640,3 5-257,5 1-993,4-3-224,3-5 0,-1-5 0,0-5 0,-1-5-1025,-4-7-737,-6-5-1601,-12-5-1313,-6-4-3108</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11.543"/>
    </inkml:context>
    <inkml:brush xml:id="br0">
      <inkml:brushProperty name="width" value="0.025" units="cm"/>
      <inkml:brushProperty name="height" value="0.025" units="cm"/>
    </inkml:brush>
  </inkml:definitions>
  <inkml:trace contextRef="#ctx0" brushRef="#br0">0 0 7271,'0'0'13036,"51"1"-11370,-25 17-930,6-1-351,7-1-225,3 0-64,2-7-993,-5-8-3331,-7-1-10185</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11.885"/>
    </inkml:context>
    <inkml:brush xml:id="br0">
      <inkml:brushProperty name="width" value="0.025" units="cm"/>
      <inkml:brushProperty name="height" value="0.025" units="cm"/>
    </inkml:brush>
  </inkml:definitions>
  <inkml:trace contextRef="#ctx0" brushRef="#br0">1 798 13196,'0'0'3849,"12"-10"-1991,225-165 3876,14 6-3397,-42 42-2393,391-175 1,-564 288-1902,-54 22-1913,-55 24-2405,24-14 675</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12.243"/>
    </inkml:context>
    <inkml:brush xml:id="br0">
      <inkml:brushProperty name="width" value="0.025" units="cm"/>
      <inkml:brushProperty name="height" value="0.025" units="cm"/>
    </inkml:brush>
  </inkml:definitions>
  <inkml:trace contextRef="#ctx0" brushRef="#br0">0 1 14606,'0'0'5093,"9"0"-4506,-3 0-431,-1 0 0,1 1 0,-1 0 0,1 0 0,-1 0-1,0 1 1,0 0 0,0 0 0,0 0 0,5 3 0,55 42 1166,75 68-322,5-7 1,250 141-1,-340-219-974,-10-7-125,46 32 1,-74-37-880,-33-16-14876</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12.824"/>
    </inkml:context>
    <inkml:brush xml:id="br0">
      <inkml:brushProperty name="width" value="0.025" units="cm"/>
      <inkml:brushProperty name="height" value="0.025" units="cm"/>
    </inkml:brush>
  </inkml:definitions>
  <inkml:trace contextRef="#ctx0" brushRef="#br0">157 90 10250,'6'-9'3790,"1"-3"-2698,19-32 1342,-5 20 2555,-25 62-3297,-4-18-1653,-1 0 0,-1-1 0,-1 0 0,-26 32 0,-63 65-1171,70-83 414,22-27-551,9-12-1226,9-15-1402,7-9-1585</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13.165"/>
    </inkml:context>
    <inkml:brush xml:id="br0">
      <inkml:brushProperty name="width" value="0.025" units="cm"/>
      <inkml:brushProperty name="height" value="0.025" units="cm"/>
    </inkml:brush>
  </inkml:definitions>
  <inkml:trace contextRef="#ctx0" brushRef="#br0">136 1 11691,'0'0'5152,"-3"10"-4031,-5 22-471,1-1 0,-3 48 1,8-68-637,2-1 0,0 0 0,0 1 0,1-1-1,0 0 1,0 0 0,2 0 0,-1 0 0,1 0 0,0 0 0,1-1 0,0 1 0,7 10 0,-16-34-8735,-8-16 5687,4 20 2972,-1 1 1,1 0 0,-17-11 0,-6 2 3322,-2 11 3412,34 7-5835,35 0 119,-27 0-820,46 1-45,-19-1-4428,-23 0-2331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13.520"/>
    </inkml:context>
    <inkml:brush xml:id="br0">
      <inkml:brushProperty name="width" value="0.025" units="cm"/>
      <inkml:brushProperty name="height" value="0.025" units="cm"/>
    </inkml:brush>
  </inkml:definitions>
  <inkml:trace contextRef="#ctx0" brushRef="#br0">17 0 19314,'0'0'2563,"2"64"-1666,-4-36-385,-4 0-192,1-5-224,1-4-32,3-6 1,1-5-386,0-7-800,0-9-2114,0-10 513,0-9-2211,0-5-6086</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13.846"/>
    </inkml:context>
    <inkml:brush xml:id="br0">
      <inkml:brushProperty name="width" value="0.025" units="cm"/>
      <inkml:brushProperty name="height" value="0.025" units="cm"/>
    </inkml:brush>
  </inkml:definitions>
  <inkml:trace contextRef="#ctx0" brushRef="#br0">45 102 8968,'-5'-3'59,"3"0"201,0 1-1,-1 0 0,1 0 1,0 1-1,-1-1 1,0 0-1,1 1 1,-1-1-1,-3 0 1,-3 8 1597,6 17-335,4-18-1319,0-1-1,0 1 1,0-1 0,1 1 0,0-1 0,0 0-1,0 0 1,0 0 0,0 0 0,1 0-1,0 0 1,0 0 0,0-1 0,0 0 0,0 1-1,1-1 1,6 4 0,-5-3 90,0 0 0,0-1 0,1 1 0,-1-1 0,1-1 0,0 1 0,-1-1-1,1 0 1,0 0 0,0-1 0,0 0 0,1 0 0,8 0 0,-11-4-1,0-1-1,-1 0 1,1 0-1,-1 0 1,0 0 0,0 0-1,0-1 1,-1 0-1,0 1 1,0-1 0,2-7-1,0 2-64,-2 7-197,26-66 358,-26 65-362,-1-1 0,0 0 0,0 1 1,0-1-1,0 0 0,-1 0 0,0 0 0,0 0 1,0 1-1,-1-1 0,1 0 0,-3-9 0,-7 9-1614,3 6-5595</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14.234"/>
    </inkml:context>
    <inkml:brush xml:id="br0">
      <inkml:brushProperty name="width" value="0.025" units="cm"/>
      <inkml:brushProperty name="height" value="0.025" units="cm"/>
    </inkml:brush>
  </inkml:definitions>
  <inkml:trace contextRef="#ctx0" brushRef="#br0">1 0 11915,'0'0'10122,"66"52"-9898,-18-52-64,7 0-512,3-12-3332,0-6-4419</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14.607"/>
    </inkml:context>
    <inkml:brush xml:id="br0">
      <inkml:brushProperty name="width" value="0.025" units="cm"/>
      <inkml:brushProperty name="height" value="0.025" units="cm"/>
    </inkml:brush>
  </inkml:definitions>
  <inkml:trace contextRef="#ctx0" brushRef="#br0">1 57 17809,'0'0'7191,"9"-4"-6983,11-6-1004,0 2 1,1 0 0,0 2-1,1 0 1,-1 1-1,1 2 1,37-3 0,-58 6 720,-1 0 1,1 0-1,-1 0 1,1 0-1,-1 0 1,0 0-1,1 0 1,-1 0-1,1 0 1,-1 0-1,1 0 1,-1 1 0,0-1-1,1 0 1,-1 0-1,1 0 1,-1 1-1,0-1 1,1 0-1,-1 0 1,0 1-1,1-1 1,-1 0-1,0 1 1,1-1 0,-1 1-1,0-1 1,0 0-1,0 1 1,1-1-1,-1 1 1,0-1-1,0 0 1,0 1-1,-5 17-462,-18 13-2106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14.948"/>
    </inkml:context>
    <inkml:brush xml:id="br0">
      <inkml:brushProperty name="width" value="0.025" units="cm"/>
      <inkml:brushProperty name="height" value="0.025" units="cm"/>
    </inkml:brush>
  </inkml:definitions>
  <inkml:trace contextRef="#ctx0" brushRef="#br0">4 0 10090,'0'0'3085,"-1"11"-1942,-1 75 115,12-20-3381,5-5-4507,-4-2 3323,-5 2 4362,-4 1 5403,-1-53-6203,0-1-1,0 1 1,0-1-1,1 1 1,6 15 0,1 3-3294,-6-17-2251</inkml:trace>
  <inkml:trace contextRef="#ctx0" brushRef="#br0" timeOffset="1">86 670 10474,'0'0'5477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30:18.608"/>
    </inkml:context>
    <inkml:brush xml:id="br0">
      <inkml:brushProperty name="width" value="0.025" units="cm"/>
      <inkml:brushProperty name="height" value="0.025" units="cm"/>
    </inkml:brush>
  </inkml:definitions>
  <inkml:trace contextRef="#ctx0" brushRef="#br0">1946 312 8936,'-5'-10'2990,"-6"-9"-2287,-1 2-1,-1-1 1,0 2 0,-1-1-1,-1 2 1,0 0 0,-33-24-1,19 20-558,-1 0-1,0 3 0,-2 0 1,0 2-1,0 1 1,-1 2-1,-1 1 0,0 2 1,0 1-1,-1 1 1,-48 0-1,37 5-176,-1 2 0,0 3 1,0 1-1,1 3 0,0 1 0,0 2 0,1 3 0,-43 19 1,11 1 17,1 3 0,2 4 0,2 3 0,-90 71 0,114-75 29,2 2 1,1 1-1,2 3 1,3 1-1,1 2 1,-51 86-1,76-111-4,2 2 0,0-1-1,1 1 1,2 1-1,0 0 1,2 0 0,1 1-1,2 0 1,-3 49 0,7-60-10,1-1 0,0 0 0,1 0 0,1 0 0,1 0-1,0-1 1,1 1 0,1-1 0,0 0 0,1 0 0,0-1 0,2 0 0,-1 0 0,2-1 0,0 0 0,0-1 0,1 0 0,16 13 0,0-4 15,1-2 0,0-1 0,2-1 0,0-1 0,0-2 0,2-1 0,-1-2 0,2-1 0,-1-1 0,48 6 0,21-2 108,1-5 0,115-5 0,-122-6 171,0-4-1,155-31 1,-182 22-138,-1-3 0,-1-3 0,-1-2 0,84-45-1,-124 55-73,0-1 0,-1-1 0,0-1 0,-2-1 0,0-1 0,-1-1-1,-1-1 1,0-1 0,-2 0 0,-1-2 0,-1 0 0,0-1 0,-2 0-1,-1-1 1,-2 0 0,0-1 0,-2-1 0,0 0 0,-2 0 0,4-34-1,-7 34 13,-1 0-1,-2 0 0,0 0 0,-2 0 0,-1 0 0,-1 0 0,-2 0 0,-15-52 1,13 62-78,0 0 1,-2 0 0,0 0 0,-1 1-1,-1 0 1,-1 1 0,0 1 0,-1 0 0,0 0-1,-1 1 1,-1 1 0,0 0 0,-26-16-1,11 11-143,-1 1 0,-1 2 0,-55-19 0,-104-20-2068,71 23-851,53 8-1267,15-2-3364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0:36.679"/>
    </inkml:context>
    <inkml:brush xml:id="br0">
      <inkml:brushProperty name="width" value="0.025" units="cm"/>
      <inkml:brushProperty name="height" value="0.025" units="cm"/>
    </inkml:brush>
  </inkml:definitions>
  <inkml:trace contextRef="#ctx0" brushRef="#br0">2 415 18930,'-1'-10'2536,"1"0"-2053,0 0 0,0 0 1,1 0-1,0 0 0,1 0 1,0 1-1,0-1 0,1 1 1,0-1-1,1 1 0,0 0 1,7-12-1,6-3-38,2 0 1,0 1-1,1 1 0,1 1 1,1 1-1,38-28 1,-45 37-417,1 1 0,-1 1 1,2 0-1,-1 1 0,1 0 1,1 2-1,-1 0 0,1 1 1,0 0-1,0 2 1,32-3-1,-48 6-39,0 0 0,1 0 0,-1 1 0,0-1 1,1 0-1,-1 1 0,0-1 0,0 1 0,1 0 0,-1 0 0,0 0 0,0 0 1,0 0-1,0 1 0,0-1 0,-1 0 0,1 1 0,0-1 0,-1 1 1,1 0-1,0 0 0,1 2 0,-1 1 34,0 0 0,1 0 1,-2 0-1,1 0 0,-1 0 0,1 0 1,-1 0-1,-1 0 0,1 9 0,-1 6 229,-1-1-1,-1 1 0,-1-1 0,-8 30 0,-39 109 20,52-162-276,0 0 0,1 0 1,0 0-1,-1 0 0,1 1 0,0-1 0,1 1 1,-1 0-1,1 0 0,-1 0 0,1 1 0,0-1 0,5-2 1,1-1-21,1 1 1,0-1-1,0 2 1,15-5-1,-19 7-8,1 0-1,0 1 1,-1 0-1,1 0 1,0 0 0,0 1-1,0 0 1,0 1-1,0 0 1,-1 0-1,11 3 1,-15-3 50,0 1-1,1 0 1,-1 0 0,0 0 0,0 0 0,0 0-1,-1 0 1,1 1 0,0 0 0,-1-1-1,0 1 1,1 0 0,-1 0 0,0 0 0,-1 0-1,1 1 1,-1-1 0,1 0 0,-1 1-1,0-1 1,0 1 0,0 0 0,-1-1 0,1 1-1,-1 0 1,0 3 0,0 6-11,0 1-1,-1-1 1,-1 0 0,0 1-1,-1-1 1,0 0 0,-1 0-1,0-1 1,-1 1 0,-1-1-1,0 0 1,0 0 0,-1-1-1,-16 19 1,11-14-9,-1-2 0,-1 1 0,0-2 0,-1 0 0,-1 0 0,0-2 0,0 0 0,-1-1 0,-27 12 0,37-19-74,-1 0 0,1 0 0,-1-1 0,1 0 0,-1-1 1,0 0-1,-16 1 0,22-2 16,1 0 0,-1 0 0,0-1 0,0 1 0,0 0 0,0-1 0,1 0 0,-1 1 0,0-1 0,0 0 0,1 0-1,-1 0 1,1 0 0,-1 0 0,1 0 0,-1 0 0,1 0 0,0-1 0,-1 1 0,1-1 0,0 1 0,0-1 0,0 1 0,0-1 0,0 0 0,0 1 0,1-1 0,-1 0 0,1 0 0,-1 1 0,1-1 0,0 0 0,-1 0 0,1 0 0,0 0 0,0 0 0,1-2 0,-1-4-1403,0 0 0,1 1 1,-1-1-1,2 0 0,3-13 1,10-15-4811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57.434"/>
    </inkml:context>
    <inkml:brush xml:id="br0">
      <inkml:brushProperty name="width" value="0.025" units="cm"/>
      <inkml:brushProperty name="height" value="0.025" units="cm"/>
    </inkml:brush>
  </inkml:definitions>
  <inkml:trace contextRef="#ctx0" brushRef="#br0">0 308 7687,'0'0'3492,"13"2"-2606,396 27-1850,17-29 2333,239-59 168,-396 26-1221,224-23 1332,398-40-386,4 43 312,381 48-1134,164-3-474,1226-21 1785,-1497 63-1450,137 1-228,-1171-34-55,771-4 102,-900 3-123,138-9-1254,-142 9 1111,22-6-1066,-24 6 1103,1 0 1,-1 0 0,0-1 0,1 1 0,-1 0-1,1 0 1,-1 0 0,0-1 0,0 1-1,1 0 1,-1 0 0,0-1 0,1 1 0,-1 0-1,0-1 1,0 1 0,1 0 0,-1-1 0,0 1-1,0 0 1,0-1 0,0 1 0,0 0-1,1-1 1,-1 1 0,0-1 0,0 1 0,0 0-1,0-1 1,0 1 0,0-1 0,0 1 0,0 0-1,0-1 1,0 1 0,-1-1 0,1 1 0,0 0-1,0-1 1,0 1 0,0 0 0,-1-1-1,1 1 1,0 0 0,-1-1 0,-15-15-7814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7:58.111"/>
    </inkml:context>
    <inkml:brush xml:id="br0">
      <inkml:brushProperty name="width" value="0.025" units="cm"/>
      <inkml:brushProperty name="height" value="0.025" units="cm"/>
    </inkml:brush>
  </inkml:definitions>
  <inkml:trace contextRef="#ctx0" brushRef="#br0">1 188 10122,'0'0'1847,"17"2"-849,549 43 534,25-41-683,-374-5-27,996-41 2381,-1-50 30,-720 51-2217,-285 24-723,771-28 236,-889 53-1464,-25-1-7071,-49-6-3205</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03.841"/>
    </inkml:context>
    <inkml:brush xml:id="br0">
      <inkml:brushProperty name="width" value="0.025" units="cm"/>
      <inkml:brushProperty name="height" value="0.025" units="cm"/>
    </inkml:brush>
  </inkml:definitions>
  <inkml:trace contextRef="#ctx0" brushRef="#br0">116 200 11211,'0'0'9240,"-4"13"-7163,-20 64-1376,3 2 0,-17 132 0,36-188-1255,-2 17-1767,2-38 1134,2-23 381,-10-221-4735,0 14 8423,12 273-1796,2 1 0,2-1 0,2-1 0,1 1 0,3-2 0,22 54 0,-32-91-830,1 0 0,-1 0 0,1-1 0,1 1 0,-1-1 0,1 1 0,0-1 0,0-1 0,1 1 0,-1-1 0,7 6 0,-9-9-153,0 0 1,0 0-1,0-1 1,0 1-1,0 0 1,0-1-1,0 1 0,0-1 1,1 0-1,-1 0 1,0 0-1,0 0 1,0 0-1,1 0 1,-1 0-1,0-1 0,0 1 1,0-1-1,0 0 1,0 1-1,0-1 1,0 0-1,0 0 0,0 0 1,0-1-1,0 1 1,-1 0-1,1-1 1,-1 1-1,1-1 1,-1 1-1,1-1 0,-1 0 1,0 0-1,2-3 1,12-16-2,0-1 0,-2-1-1,-1 0 1,0-1 0,-2 0 0,-1-1 0,-1 0 0,7-35 0,-5 4 14,-3 0 0,1-103 0,-15 121-116,-2 30 0,8 8 0,1 0 0,-1 1 0,0-1 0,0 1 0,0-1 0,1 1 0,-1-1 0,0 1 0,1 0 0,-1-1 0,0 1 0,1 0 0,-1-1 0,1 1 0,-1 0 0,1 0 0,0 0 0,-1-1 0,0 2 0,-2 5-590,0 0 1,1-1-1,-1 1 1,1 0-1,1 0 0,-1 0 1,1 0-1,0 0 0,1 8 1,0-11 34,0-1 0,0 1 0,1 0 0,-1-1-1,1 1 1,0-1 0,0 1 0,0-1 0,0 1 0,1-1 0,0 0 0,-1 1 0,1-1 0,0 0 0,1 0 0,-1 0 0,0-1 0,1 1 0,3 2 0,10 7-12524</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04.184"/>
    </inkml:context>
    <inkml:brush xml:id="br0">
      <inkml:brushProperty name="width" value="0.025" units="cm"/>
      <inkml:brushProperty name="height" value="0.025" units="cm"/>
    </inkml:brush>
  </inkml:definitions>
  <inkml:trace contextRef="#ctx0" brushRef="#br0">126 41 12460,'0'0'12310,"-8"6"-9497,-73 47 1084,78-51-3891,1-1 0,-1 1 0,1 0-1,-1-1 1,1 1 0,0 0 0,0 1-1,0-1 1,0 0 0,1 0-1,-1 1 1,1-1 0,-1 1 0,1 0-1,0-1 1,0 1 0,0 0-1,0 0 1,0 0 0,1 0 0,-1 0-1,1-1 1,0 5 0,0-6-8,0 0 0,1 0 0,-1 1 0,0-1 0,1 0 0,-1 0 0,1 0 0,-1 0 0,1 0 0,0 0 0,-1 0 0,1 0 0,0 0 1,0-1-1,0 1 0,0 0 0,0 0 0,0-1 0,0 1 0,0 0 0,2 0 0,0 0 14,0 0-1,0-1 1,0 1-1,0-1 1,0 0 0,0 1-1,0-1 1,0-1 0,0 1-1,0 0 1,0-1-1,3-1 1,3-1 44,-1 0 1,1-1-1,-1 0 1,0 0-1,-1-1 1,1 0-1,-1 0 1,0-1-1,12-13 1,-7 7 38,-1 0 0,0-2 0,-1 1 1,12-23-1,-20 32-95,-1 2 0,0 1 0,0 0 0,0-1 0,0 1 0,-1-1 0,1 0 0,-1 1 0,1-1 0,-1 1 0,1-1 0,-1 0 0,0 1 0,0-1 0,0 0 0,0 1 0,0-1 0,0 0 0,-1-1 0,-15 23 0,15-18-245,0-1 0,0 1 0,0-1 0,1 1 0,-1-1 0,0 1 0,1 0 0,-1-1 0,1 1 0,0 0 0,-1-1 0,1 1 0,0 0 0,0 0 0,0-1-1,0 1 1,1 0 0,-1-1 0,0 1 0,1 0 0,-1 0 0,1-1 0,-1 1 0,1-1 0,0 1 0,0-1 0,0 1 0,0-1 0,1 3 0,1-3-368,0 0-1,0 0 1,0 0 0,-1 0 0,1 0-1,0-1 1,0 1 0,0-1-1,0 0 1,0 0 0,0 0 0,1 0-1,-1 0 1,0-1 0,0 1-1,4-2 1,30-11-5601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04.588"/>
    </inkml:context>
    <inkml:brush xml:id="br0">
      <inkml:brushProperty name="width" value="0.025" units="cm"/>
      <inkml:brushProperty name="height" value="0.025" units="cm"/>
    </inkml:brush>
  </inkml:definitions>
  <inkml:trace contextRef="#ctx0" brushRef="#br0">72 468 17136,'-9'14'2082,"3"-4"-1645,-2 0 270,1 1 0,1-1 1,0 1-1,0 1 0,1-1 0,0 1 0,1 0 0,-5 24 0,9-35-653,0 0 1,0 1-1,0-1 0,0 0 0,0 0 0,0 1 1,0-1-1,1 0 0,-1 0 0,0 0 0,1 1 0,-1-1 1,1 0-1,-1 0 0,1 0 0,-1 0 0,1 0 1,0 0-1,0 0 0,-1 0 0,1 0 0,0 0 0,0 0 1,0-1-1,0 1 0,0 0 0,0-1 0,0 1 1,0-1-1,1 1 0,-1-1 0,0 1 0,0-1 0,0 0 1,0 1-1,1-1 0,-1 0 0,0 0 0,0 0 1,1 0-1,-1 0 0,2-1 0,4 1-23,0-1 0,0 0 0,-1 0 0,1-1 0,0 0 0,11-5 0,0-3 52,1 0 0,-2-1 0,1-1 1,-2-1-1,0 0 0,0-1 0,26-31 0,-24 22-11,-1 1-1,-1-2 1,-1 0-1,-1-1 1,15-36-1,-21 38-13,0 1-1,-2-1 1,-1-1-1,-1 1 1,-1-1-1,0 0 1,-2 0-1,-3-38 1,1 58-53,1 0 0,-1-1 0,0 1 0,0 0 0,0 0 0,-1 0 0,1 0 1,-1 0-1,0 1 0,0-1 0,0 0 0,-1 1 0,1 0 0,-1-1 0,0 1 0,-4-3 0,6 4-7,-2 1 0,1 0 1,0 0-1,0 0 0,0 0 0,0 0 0,-1 0 0,1 1 0,0-1 0,-1 1 0,1-1 0,0 1 0,-1 0 0,1 0 0,-1 0 0,1 0 1,0 1-1,-1-1 0,1 0 0,0 1 0,-1 0 0,1 0 0,0 0 0,0 0 0,-1 0 0,1 0 0,0 0 0,0 1 0,0-1 0,-2 3 1,-9 7 82,0 0 0,0 2 0,1-1 1,1 2-1,-12 16 0,17-20 20,0-1 0,0 1-1,1 0 1,0 0 0,1 1 0,0-1-1,1 1 1,0 0 0,-2 13-1,5-22-103,0 1 1,0-1-1,0 1 0,0 0 0,1-1 0,-1 1 0,1-1 0,-1 1 0,1-1 0,0 1 0,0-1 1,0 0-1,0 1 0,1-1 0,-1 0 0,0 0 0,1 0 0,0 0 0,-1 0 0,1 0 0,0 0 1,0 0-1,3 1 0,5 3-105,0 0 0,0-1 0,1-1 0,14 5 0,25 12-724,-44-17 706,0 0-1,0 0 1,0 1-1,0 0 1,-1 0 0,0 0-1,0 1 1,0 0 0,-1 0-1,0 0 1,0 0-1,-1 1 1,1 0 0,-1 0-1,-1-1 1,4 15 0,-2-4-290,-1-1 0,-1 0 0,-1 18 1,-1 23-3633,0-27 424,2-21-2990,8-8-3753</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05.149"/>
    </inkml:context>
    <inkml:brush xml:id="br0">
      <inkml:brushProperty name="width" value="0.025" units="cm"/>
      <inkml:brushProperty name="height" value="0.025" units="cm"/>
    </inkml:brush>
  </inkml:definitions>
  <inkml:trace contextRef="#ctx0" brushRef="#br0">85 1 15118,'-3'8'2488,"-13"52"759,3 0 0,2 1 0,-6 124 0,23-26-2207,-4 94 93,-4-235-1133,0-1 0,-1 0 0,-1 0 0,0 0 0,-11 23 0,13-89 0,19-55-109,51-170-1,-64 259-4,-3 6 78,1 0 0,1 1 1,-1 0-1,1-1 0,1 1 0,-1 0 0,1 0 0,1 1 0,0-1 0,0 1 1,7-8-1,-12 15 30,1 0 0,-1-1 0,0 1 0,0 0 0,1 0 0,-1 0 0,0-1 0,0 1 0,1 0 0,-1 0 0,0 0 0,0 0 0,1 0 0,-1-1 1,0 1-1,1 0 0,-1 0 0,0 0 0,0 0 0,1 0 0,-1 0 0,0 0 0,1 0 0,-1 0 0,0 0 0,1 0 0,-1 0 0,0 1 0,0-1 0,1 0 1,-1 0-1,0 0 0,1 0 0,-1 0 0,0 1 0,0-1 0,1 0 0,-1 0 0,0 0 0,0 1 0,0-1 0,1 0 0,-1 0 0,0 1 0,0-1 0,0 0 1,4 22-118,-8 26 108,-20 14 85,24-61-22,13-12-38,-2 2-97,7-9-149,0 1 1,2 0 0,0 2-1,1 1 1,1 0 0,0 1 0,25-9-1,-47 21 207,0 1-1,0 0 0,1-1 0,-1 1 0,0 0 0,1 0 0,-1 0 0,0-1 1,1 1-1,-1 0 0,0 0 0,1 0 0,-1-1 0,0 1 0,1 0 0,-1 0 0,1 0 1,-1 0-1,0 0 0,1 0 0,-1 0 0,1 0 0,-1 0 0,0 0 0,1 0 1,-1 0-1,1 0 0,-1 1 0,0-1 0,1 0 0,-1 0 0,0 0 0,1 0 0,-1 1 1,0-1-1,1 0 0,-1 0 0,0 1 0,0-1 0,1 0 0,-1 1 0,0-1 1,0 0-1,1 1 0,-1-1 0,0 0 0,0 1 0,0-1 0,0 0 0,1 1 0,-1-1 1,0 1-1,0-1 0,0 0 0,0 1 0,0-1 0,0 1 0,0-1 0,0 0 1,0 1-1,0-1 0,0 1 0,-1-1 0,1 0 0,0 1 0,0 0 0,0-1-68,-1 1-1,1-1 0,0 1 1,0-1-1,0 1 0,0-1 1,0 1-1,0-1 0,0 1 1,0-1-1,0 1 0,0-1 0,0 1 1,0-1-1,0 1 0,0-1 1,0 1-1,0-1 0,1 1 1,-1-1-1,0 0 0,0 1 0,1-1 1,-1 1-1,0-1 0,1 1 1,-1-1-1,0 0 0,1 1 1,-1-1-1,0 0 0,1 1 1,-1-1-1,1 0 0,-1 0 0,1 1 1,-1-1-1,1 0 0,-1 0 1,1 0-1,-1 0 0,1 0 1,35 0-9303,-10-7 1388</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05.836"/>
    </inkml:context>
    <inkml:brush xml:id="br0">
      <inkml:brushProperty name="width" value="0.025" units="cm"/>
      <inkml:brushProperty name="height" value="0.025" units="cm"/>
    </inkml:brush>
  </inkml:definitions>
  <inkml:trace contextRef="#ctx0" brushRef="#br0">101 70 17681,'-8'8'2957,"4"-5"-2619,-48 48 3915,48-46-3844,0-1-1,0 1 1,1 0 0,0 0 0,-1 1 0,2-1 0,-1 0 0,1 1 0,0 0-1,0 0 1,-1 7 0,3-12-400,0-1-1,0 1 0,0 0 1,1 0-1,-1-1 0,0 1 1,0 0-1,1-1 0,-1 1 1,0 0-1,1-1 0,-1 1 1,1 0-1,-1-1 0,1 1 1,-1-1-1,1 1 0,-1-1 1,1 1-1,0-1 0,-1 1 1,1-1-1,0 0 0,-1 1 1,1-1-1,0 0 0,0 0 1,-1 0-1,1 1 0,0-1 1,0 0-1,-1 0 0,1 0 1,0 0-1,0 0 0,-1 0 1,1 0-1,0 0 0,1-1 1,34-6-1,-27 4-194,-1-1 1,0-1 0,0 1-1,-1-1 1,1-1 0,-1 1-1,-1-1 1,1 0 0,7-9-1,48-70-2926,-42 57 2595,-20 28 518,0 0 0,0 1 0,0-1-1,0 0 1,0 0 0,0 0 0,0 0-1,0 0 1,0 0 0,0 0 0,0 0 0,1 0-1,-1 0 1,0 1 0,0-1 0,0 0-1,0 0 1,0 0 0,0 0 0,0 0 0,0 0-1,1 0 1,-1 0 0,0 0 0,0 0-1,0 0 1,0 0 0,0 0 0,0 0 0,0 0-1,1 0 1,-1 0 0,0 0 0,0 0-1,0 0 1,0 0 0,0 0 0,0 0-1,0 0 1,1 0 0,-1-1 0,0 1 0,0 0-1,0 0 1,0 0 0,0 0 0,0 0-1,0 0 1,0 0 0,0 0 0,1-1 0,-4 22 479,-9 25 740,10-40-938,-1 0 1,2 1-1,-1-1 1,1 1-1,0-1 1,-1 13-1,3-18-277,-1 1-1,0-1 1,1 0 0,-1 1-1,1-1 1,-1 1 0,1-1-1,-1 0 1,1 0 0,0 1 0,0-1-1,0 0 1,0 0 0,0 0-1,0 0 1,0 0 0,0 0-1,0 0 1,0 0 0,1-1-1,-1 1 1,0 0 0,0-1-1,1 1 1,-1-1 0,1 1 0,-1-1-1,0 1 1,1-1 0,-1 0-1,1 0 1,-1 0 0,1 0-1,-1 0 1,2 0 0,10 0-372,-1 1-1,1 0 1,-1 1 0,0 0 0,19 7 0,-27-8 353,-1 1 0,0-1 0,0 1 0,1 0 0,-1 0 0,0 0 0,-1 0 0,1 1 0,0-1 0,-1 1 0,1-1 0,-1 1 0,0 0 1,0 0-1,0 0 0,0 0 0,-1 1 0,1-1 0,-1 0 0,0 1 0,0-1 0,0 1 0,0-1 0,0 5 0,0 14 443,0 1 0,-2 0 1,-1-1-1,0 1 0,-2-1 0,0 0 0,-2 0 1,0 0-1,-2 0 0,0-1 0,-1-1 0,-1 1 1,-1-1-1,-25 33 0,35-51-429,0 0 0,0 0 0,0-1 0,-1 1 0,1-1 0,0 1 0,0 0 0,-1-1 0,1 0 0,-1 1 0,1-1 0,-1 0 0,0 0 0,0 0 0,1 0 0,-1 0 0,0 0 0,0-1 0,0 1 0,0-1 0,0 1 0,0-1 0,0 0 0,-3 1 0,3-2 0,1 0 0,-1-1 0,0 1 0,1 0 0,-1 0 0,1-1 0,-1 1 0,1-1 0,-1 0 0,1 1 0,0-1 0,0 0 0,0 0 0,0 1 0,0-1 0,1 0 0,-1 0 0,0 0 0,1 0 0,-1 0 0,1 0 0,0-4 0,-3-9-80,1-1 0,0 0 0,2 0 0,0 0 0,0 1 0,2-1-1,0 0 1,1 0 0,0 1 0,1 0 0,1-1 0,0 2 0,9-17 0,5-3-144,1 1 0,1 1-1,2 2 1,35-37 0,-14 20 343,-27 31-10,-2 0 0,0-1 0,0 0 1,-2-1-1,12-22 0,-24 39-94,-1 1-1,1-1 1,-1 0 0,1 0 0,-1 0-1,0 1 1,1-1 0,-1 0-1,0 0 1,0 0 0,0 0 0,1 0-1,-1 1 1,0-1 0,0 0 0,0 0-1,-1 0 1,1 0 0,0 0-1,0 0 1,-1 0 0,-12-2 479,-24 20 156,29-11-650,0 1 0,1 0 0,0 1 0,0-1 0,0 1 0,-8 14 0,13-19 0,0 0 0,0 1 0,0-1 0,0 0 0,1 1 0,0 0 0,-1-1 0,1 1 0,1 0 0,-1 0 0,0-1 0,1 1 0,0 0 0,0 0 0,0 0 0,0 0 0,1-1 0,-1 1 0,1 0 0,2 7 0,-1-9-91,0 0 0,0 0 0,0 0 0,0 0 0,0 0-1,0 0 1,1 0 0,-1-1 0,1 1 0,-1-1 0,1 0 0,0 0 0,-1 0 0,1 0 0,0 0 0,0 0 0,0-1-1,-1 1 1,6-1 0,2 1-1175,0 0 0,0-1 0,0-1 0,16-2 0,15-9-9960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06.442"/>
    </inkml:context>
    <inkml:brush xml:id="br0">
      <inkml:brushProperty name="width" value="0.025" units="cm"/>
      <inkml:brushProperty name="height" value="0.025" units="cm"/>
    </inkml:brush>
  </inkml:definitions>
  <inkml:trace contextRef="#ctx0" brushRef="#br0">162 1 18706,'0'0'10858,"-10"5"-10372,-7 4-409,0 0-1,-29 24 1,41-29-78,0-1 0,1 1 0,0 0 0,-1 0 0,2 0 0,-1 0 0,0 1 0,1 0 0,0 0 0,0 0 0,0 0 0,1 0 0,-1 0 0,1 1 0,1-1 0,-3 12 0,7-16-28,0 0 0,1 0 0,-1 0-1,1 0 1,-1-1 0,0 0-1,1 1 1,-1-1 0,1-1 0,5 0-1,-4 1-37,8 1-57,-1 0 1,0 0 0,0 1 0,-1 1-1,1 0 1,0 0 0,11 6 0,-19-7 84,-1-1 0,0 1 0,0 0 1,0 0-1,0 0 0,0 0 0,0 1 0,-1-1 0,1 1 1,-1-1-1,0 1 0,3 5 0,-4-6 33,0 0-1,0 0 1,0 1-1,-1-1 1,1 0-1,-1 1 1,1-1-1,-1 0 1,0 1-1,0-1 1,0 1-1,-1-1 1,1 0-1,0 1 1,-1-1-1,0 0 1,1 1-1,-1-1 1,0 0-1,0 0 1,-2 2-1,-3 4 163,0 0 0,-1-1 0,0 1 0,0-2 0,-1 1 0,0-1 0,0 0 0,-1-1 0,1 0 0,-1 0 0,0-1 0,0 0 0,-1 0 0,1-1 0,-1-1 0,0 1 0,-12 0 0,20-3-169,1 0 1,-1 1-1,1-1 0,-1 0 0,1 0 1,-1-1-1,1 1 0,-1 0 0,1 0 1,-1-1-1,1 1 0,-1-1 0,1 1 1,-1-1-1,1 1 0,0-1 0,-1 0 1,1 0-1,0 0 0,0 0 1,0 0-1,0 0 0,0 0 0,0 0 1,0 0-1,0-1 0,-1-1 0,1-1-245,0 1 0,0 0 0,0-1 0,1 1 0,0 0 0,0-1-1,0 1 1,0 0 0,0-1 0,1 1 0,-1-1 0,2-2 0,1-6-1412,1 1 0,0 0 0,1 0 0,0 0 0,0 0 1,10-13-1,20-13-7987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07.389"/>
    </inkml:context>
    <inkml:brush xml:id="br0">
      <inkml:brushProperty name="width" value="0.025" units="cm"/>
      <inkml:brushProperty name="height" value="0.025" units="cm"/>
    </inkml:brush>
  </inkml:definitions>
  <inkml:trace contextRef="#ctx0" brushRef="#br0">46 468 13261,'0'0'17157,"4"-9"-17087,0 4-61,-2 2 3,0 0-1,0 0 1,0 0 0,0-1 0,0 1-1,-1-1 1,0 1 0,1-1 0,-1 1-1,-1-1 1,1 0 0,0 0 0,-1 1 0,0-1-1,0-6 1,0 9-13,0 1-1,0-1 1,-1 1-1,1-1 1,0 1-1,0 0 1,-1-1-1,1 1 0,0-1 1,0 1-1,-1-1 1,1 1-1,-1 0 1,1-1-1,0 1 1,-1 0-1,1-1 1,-1 1-1,1 0 1,-1 0-1,1-1 1,-1 1-1,1 0 1,-1 0-1,1 0 1,-1 0-1,1 0 1,-1 0-1,1 0 1,-1 0-1,1 0 1,-1 0-1,1 0 1,-1 0-1,1 0 1,-1 0-1,1 0 1,-1 0-1,1 1 1,-1-1-1,1 0 1,-1 0-1,1 0 1,-1 1-1,1-1 1,0 0-1,-1 1 1,1-1-1,-1 1 1,1-1-1,-1 1 1,-19 21-161,14-9 145,1 1 1,1-1-1,0 1 1,-4 27 0,7-35 13,0 0 1,0-1 0,1 1 0,-1-1 0,2 1-1,-1 0 1,1-1 0,-1 1 0,1 0 0,1-1-1,-1 1 1,1-1 0,0 0 0,1 0 0,3 7-1,-4-9 3,1-1-1,0 0 0,0 0 1,0 0-1,0 0 0,0 0 1,0-1-1,0 1 0,0-1 1,1 0-1,-1 0 0,1 0 1,-1-1-1,1 1 0,-1-1 1,1 0-1,-1 0 0,1 0 1,-1 0-1,1 0 0,-1-1 1,6-1-1,1 0 18,0-1 1,0 0-1,0 0 1,-1-1-1,1 0 1,12-8-1,-12 6-7,-1-1 0,1 0 0,-1 0 0,0-1 0,-1 0 0,0 0 0,0-1-1,-1 0 1,0-1 0,-1 1 0,1-1 0,-2-1 0,0 1 0,0-1 0,-1 0 0,0 0 0,-1 0 0,0 0-1,-1-1 1,1-12 0,-3 24-22,0-1 0,-1 1-1,1 0 1,0 0 0,0 0-1,-1 0 1,1 0-1,0-1 1,-1 1 0,1 0-1,0 0 1,-1 0 0,1 0-1,0 0 1,-1 0 0,1 0-1,0 0 1,-1 0 0,1 0-1,0 1 1,-1-1 0,1 0-1,0 0 1,0 0-1,-1 0 1,1 0 0,0 0-1,-1 1 1,1-1 0,0 0-1,0 0 1,-1 1 0,1-1-1,0 0 1,-7 10 84,1 0 1,1 0-1,0 1 1,0-1-1,1 1 1,0 0 0,1 1-1,0-1 1,1 0-1,0 1 1,0 13-1,2-23-11,0 0-1,-1 0 1,1 0-1,0 0 1,1 0-1,-1 0 1,0 0 0,1 0-1,-1 0 1,1 0-1,-1 0 1,1 0-1,0 0 1,0 0 0,0 0-1,0 0 1,2 2-1,-1-2-33,0-2 0,0 1 0,0 0 0,-1 0 0,1 0 0,0-1 0,0 1 0,0-1-1,0 0 1,0 0 0,1 1 0,-1-1 0,0 0 0,0-1 0,0 1 0,0 0 0,0-1 0,0 1-1,2-1 1,6-3-19,1 1-1,-1-2 0,0 1 1,0-1-1,0-1 0,-1 0 1,0 0-1,0-1 0,13-12 1,-1-2-13,-1 0 0,26-36 0,-30 33 5,-2-1 0,0 0 0,-2-1 0,-1 0 0,-1-1 0,-1 0 0,-2 0 0,-1-1 0,0 0 0,-2-1 0,-2 1 0,0-36 0,-7 45 0,-6 25 0,-10 28 0,8-1 0,1 1 0,1 1 0,2 0 0,1 0 0,2 1 0,2 0 0,1 0 0,3 59 0,1-84 0,0 0 0,1 0 0,1-1 0,0 1 0,0-1 0,10 21 0,-11-27 0,1 1 0,-1 0 0,1-1 0,0 1 0,0-1 0,0 0 0,1 0 0,0 0 0,-1 0 0,1-1 0,1 1 0,-1-1 0,0 0 0,1-1 0,0 1 0,6 2 0,-10-5 0,0 0 0,0 0 0,0 0 0,0 0 0,0 0 0,0 0 0,0 0 0,0-1 0,0 1 0,0 0 0,0-1 0,0 1 0,0 0 0,-1-1 0,1 1 0,0-1 0,0 0 0,0 1 0,0-1 0,-1 0 0,1 1 0,0-1 0,-1 0 0,1 0 0,-1 0 0,1 1 0,-1-1 0,1 0 0,-1 0 0,1 0 0,-1 0 0,0 0 0,0 0 0,1 0 0,-1 0 0,0 0 0,0 0 0,0 0 0,0-2 0,3-50 0,-4 46 0,2-15 0,0-32 0,-1 52 0,0-1 0,0 0 0,0 1 0,-1-1 0,1 1 0,-1-1 0,0 1 0,1 0 0,-1-1 0,-1 1 0,1 0 0,0-1 0,0 1 0,-1 0 0,-2-3 0,9 11 0,-4-5 0,-1-1 0,1 1 0,-1 0 0,1 0 0,0-1 0,-1 1 0,1 0 0,0-1 0,0 1 0,0-1 0,-1 1 0,1-1 0,0 0 0,0 1 0,0-1 0,0 0 0,0 1 0,0-1 0,0 0 0,0 0 0,1 0 0,2 1 0,0 0 0,0-1 0,0 0 0,0 0 0,0 0 0,0 0 0,-1-1 0,1 0 0,0 1 0,0-2 0,0 1 0,-1 0 0,1-1 0,0 1 0,-1-1 0,6-4 0,-6 4 0,-1-1 0,0 1 0,0-1 0,1 0 0,-2 0 0,1 0 0,0 0 0,-1-1 0,1 1 0,-1 0 0,0-1 0,0 1 0,0-1 0,-1 1 0,1-1 0,-1 1 0,0-1 0,0-5 0,0 9 0,0 0 0,0-1 0,0 1 0,-1 0 0,1-1 0,0 1 0,0 0 0,0 0 0,0-1 0,-1 1 0,1 0 0,0 0 0,0-1 0,0 1 0,-1 0 0,1 0 0,0 0 0,-1-1 0,1 1 0,0 0 0,0 0 0,-1 0 0,1 0 0,0 0 0,-1 0 0,1-1 0,0 1 0,-1 0 0,1 0 0,0 0 0,-1 0 0,1 0 0,0 0 0,-1 0 0,1 0 0,0 1 0,-1-1 0,1 0 0,0 0 0,0 0 0,-1 0 0,1 0 0,0 0 0,-1 1 0,1-1 0,0 0 0,0 0 0,-1 0 0,1 1 0,0-1 0,0 0 0,-1 0 0,1 1 0,0-1 0,0 0 0,0 1 0,0-1 0,-1 1 0,-15 14 0,9-8 0,2 1 0,-1 0 0,1 1 0,1-1 0,-1 1 0,1 0 0,1 0 0,0 0 0,0 1 0,1-1 0,0 1 0,1-1 0,0 1 0,0 0 0,2 17 0,0-24 0,0 0 0,0 0 0,0 0 0,1 0 0,0-1 0,-1 1 0,1 0 0,0-1 0,1 0 0,-1 1 0,0-1 0,0 0 0,1 0 0,0 0 0,-1 0 0,1-1 0,0 1 0,0-1 0,0 0 0,0 1 0,0-1 0,0 0 0,0-1 0,0 1 0,0-1 0,4 1 0,14 2 0,0-1 0,38-2 0,-40 0 0,7-5-2695,-25 4 2357,0 0-1,0 0 1,0 0-1,-1 0 1,1 0-1,0 0 1,-1 0-1,1 0 1,-1 0-1,1 0 1,-1 0-1,1-1 1,-1 1-1,0 0 1,0 0-1,0 0 1,0-1-1,0 1 1,0-2-1,0-20-9318</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07.717"/>
    </inkml:context>
    <inkml:brush xml:id="br0">
      <inkml:brushProperty name="width" value="0.025" units="cm"/>
      <inkml:brushProperty name="height" value="0.025" units="cm"/>
    </inkml:brush>
  </inkml:definitions>
  <inkml:trace contextRef="#ctx0" brushRef="#br0">74 23 20916,'0'0'1345,"-61"-19"737,48 15-897,28 4-5349,5 0-4900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0:37.036"/>
    </inkml:context>
    <inkml:brush xml:id="br0">
      <inkml:brushProperty name="width" value="0.025" units="cm"/>
      <inkml:brushProperty name="height" value="0.025" units="cm"/>
    </inkml:brush>
  </inkml:definitions>
  <inkml:trace contextRef="#ctx0" brushRef="#br0">0 1 22966,'0'0'3683,"2"79"-2049,9-37-321,6 5 224,7 3-480,2 2-480,2-5-577,2 0 0,1-9 0,-1-6 0,-2-7 0,-2-8 0,-4-9-1826,-7-6-2049,-10-2-1827,-5-12-4419</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08.399"/>
    </inkml:context>
    <inkml:brush xml:id="br0">
      <inkml:brushProperty name="width" value="0.025" units="cm"/>
      <inkml:brushProperty name="height" value="0.025" units="cm"/>
    </inkml:brush>
  </inkml:definitions>
  <inkml:trace contextRef="#ctx0" brushRef="#br0">200 276 17521,'-1'-10'4446,"1"8"-4252,0-1 0,0 0-1,-1 0 1,1 1-1,-1-1 1,1 0-1,-1 1 1,0-1-1,0 0 1,0 1 0,0-1-1,-1 1 1,1-1-1,-1 1 1,1 0-1,-1 0 1,0 0-1,0 0 1,0 0 0,0 0-1,0 0 1,0 1-1,0-1 1,-1 1-1,1-1 1,0 1-1,-1 0 1,0 0 0,1 0-1,-1 0 1,0 0-1,1 1 1,-1-1-1,-3 1 1,0-1-127,1 1 1,-1 0-1,1 1 1,-1-1 0,1 1-1,0 0 1,-1 0-1,1 0 1,0 1-1,0 0 1,0 0-1,0 0 1,0 1-1,0 0 1,1 0-1,-1 0 1,1 0-1,0 1 1,0-1-1,0 1 1,1 0 0,-1 1-1,1-1 1,0 0-1,0 1 1,0 0-1,1 0 1,-1 0-1,1 0 1,0 0-1,1 0 1,0 0-1,-1 1 1,1-1-1,1 0 1,-1 1 0,1-1-1,0 1 1,1 5-1,-1-10-66,1 1 0,-1-1 0,1 1-1,0-1 1,-1 0 0,1 1 0,0-1 0,0 0 0,0 0 0,0 0-1,0 0 1,0 1 0,0-1 0,0-1 0,0 1 0,1 0 0,-1 0-1,0 0 1,1-1 0,-1 1 0,0 0 0,1-1 0,-1 1 0,1-1-1,-1 0 1,1 0 0,-1 1 0,1-1 0,-1 0 0,1 0 0,-1 0-1,0-1 1,1 1 0,-1 0 0,3-1 0,4 0 11,-1 0-1,1-1 1,0 0 0,-1 0 0,13-6 0,-2-2-5,-1 0 1,0-1 0,-1-1 0,-1-1 0,0 0 0,0-1 0,-2 0-1,15-19 1,-13 12-3,0 0 0,-1-1 1,-1 0-1,-2-1 0,17-45 0,-21 41-75,-4 15-17,-3 13-18,-15 104-42,9-73 315,1 0 1,1 0 0,2 0 0,1 0-1,7 62 1,-5-90-158,-1-1-1,1 1 0,0-1 1,0 0-1,0 1 1,0-1-1,1 0 0,-1 0 1,1 0-1,0 0 1,0 0-1,0 0 0,0-1 1,1 1-1,-1-1 0,1 1 1,0-1-1,-1 0 1,1 0-1,0 0 0,0 0 1,0-1-1,0 1 1,1-1-1,-1 0 0,0 0 1,1 0-1,-1 0 1,1 0-1,-1-1 0,0 0 1,6 1-1,-4-2-3,0 1 1,-1-1-1,1 0 0,0 0 1,-1-1-1,1 1 0,-1-1 0,1 0 1,-1 0-1,0 0 0,0-1 1,0 0-1,0 1 0,0-2 0,-1 1 1,1 0-1,-1-1 0,0 1 1,0-1-1,0 0 0,0 0 0,-1 0 1,3-6-1,-1 0-7,0 1 0,-1 0 0,0-1 0,-1 0 0,0 1 0,-1-1 0,0 0 0,-1 0 0,1 0 0,-3-18 0,1 28 0,1-1 0,0 1 0,0 0 0,0-1 0,0 1 0,0-1 0,-1 1 0,1 0 0,0-1 0,0 1 0,-1-1 0,1 1 0,0 0 0,0-1 0,-1 1 0,1 0 0,0 0 0,-1-1 0,1 1 0,-1 0 0,1 0 0,0-1 0,-1 1 0,1 0 0,-1 0 0,1 0 0,0 0 0,-1 0 0,1 0 0,-1 0 0,1-1 0,-1 1 0,1 1 0,-1-1 0,1 0 0,0 0 0,-1 0 0,1 0 0,-1 0 0,1 0 0,-1 0 0,1 0 0,0 1 0,-1-1 0,1 0 0,-1 0 0,1 1 0,0-1 0,-1 0 0,1 1 0,0-1 0,0 0 0,-1 1 0,1-1 0,0 0 0,0 1 0,-1-1 0,1 0 0,0 1 0,0 0 0,-18 23 0,16-18 0,-1 0 0,1 1 0,0-1 0,0 1 0,0-1 0,1 1 0,0 0 0,1-1 0,-1 10 0,2-14 0,-1 1 0,0-1 0,1 0 0,-1 0 0,1 0 0,0 0 0,-1 0 0,1 0 0,0-1 0,0 1 0,0 0 0,1 0 0,-1-1 0,0 1 0,1 0 0,-1-1 0,1 0 0,-1 1 0,1-1 0,0 0 0,0 0 0,-1 1 0,1-2 0,0 1 0,0 0 0,0 0 0,0 0 0,0-1 0,0 1 0,0-1 0,0 0 0,4 0 0,15 3 0,-1-2 0,1-1 0,37-4 0,-52 3 0,1 0 0,0 0 0,-1-1 0,1 0 0,-1 0 0,0 0 0,0-1 0,0 0 0,0 0 0,0-1 0,0 1 0,-1-1 0,0-1 0,0 1 0,7-8 0,-10 8 0,0 1 0,0-1 0,0 1 0,-1-1 0,1 0 0,-1 0 0,0 0 0,0 0 0,-1 0 0,1 0 0,-1 0 0,0 0 0,0 0 0,0 0 0,0 0 0,-1 0 0,-1-5 0,-2-9 0,-1 0 0,-12-26 0,7 18 0,9 25-10,0-1 1,0 1-1,1-1 1,-1 1-1,0-1 1,1 0-1,-1 1 1,1-1-1,-1 0 1,1 1-1,0-1 0,0 0 1,0 0-1,0 1 1,0-1-1,0 0 1,0 1-1,1-1 1,-1 0-1,1 1 1,-1-1-1,1 0 0,0 1 1,-1-1-1,2-1 1,1 2-92,-1 1 1,1-1 0,0 0-1,0 1 1,-1 0 0,1 0-1,0 0 1,-1 0 0,1 0-1,0 1 1,0-1 0,-1 1-1,1-1 1,-1 1 0,1 0-1,3 2 1,56 19-8382,-47-16 5001,27 10-9539</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09.118"/>
    </inkml:context>
    <inkml:brush xml:id="br0">
      <inkml:brushProperty name="width" value="0.025" units="cm"/>
      <inkml:brushProperty name="height" value="0.025" units="cm"/>
    </inkml:brush>
  </inkml:definitions>
  <inkml:trace contextRef="#ctx0" brushRef="#br0">0 277 17873,'0'0'4377,"3"14"-3224,3 30-223,-2-12-512,0-1 1,3 1-1,0-1 1,22 54-1,-28-82-385,1 1 1,0-1-1,0 0 0,0 0 1,0 0-1,1 0 0,-1 0 0,1-1 1,-1 1-1,1-1 0,0 0 1,0 1-1,0-1 0,0-1 1,1 1-1,-1 0 0,0-1 0,1 0 1,-1 1-1,1-1 0,0-1 1,-1 1-1,1 0 0,-1-1 1,1 0-1,0 0 0,0 0 1,-1 0-1,1-1 0,0 1 0,-1-1 1,1 0-1,-1 0 0,1 0 1,4-3-1,5-2 76,0-1 0,-1 0 0,0-1 0,0 0 0,-1-1 0,0 0 0,18-20 0,-7 4-20,-2-1-1,-1 0 1,-1-2-1,26-52 1,-34 60-56,-2-1 0,0 0 1,-1 0-1,-2-1 1,0 0-1,-1 0 1,2-42-1,-9 58-96,-2 15 12,-4 18 10,-27 146 406,33-146-100,1-1-1,0 1 1,2-1-1,6 45 0,-6-67-233,0 0-1,1 0 0,-1-1 0,1 1 0,0 0 0,0 0 0,1-1 0,-1 1 0,1-1 1,0 1-1,0-1 0,0 0 0,0 0 0,0 1 0,1-2 0,-1 1 0,1 0 0,0 0 1,0-1-1,0 0 0,0 1 0,0-1 0,1 0 0,-1-1 0,1 1 0,-1 0 0,1-1 1,0 0-1,-1 0 0,1 0 0,0 0 0,0-1 0,0 0 0,-1 1 0,1-1 1,0-1-1,0 1 0,6-2 0,2 0 41,0-1 0,0-1 0,-1 0 1,1 0-1,-1-2 0,0 1 0,-1-1 0,1 0 0,-1-1 1,-1-1-1,13-10 0,-7 1-71,1 0 0,-2 0 0,0-2 0,-2 0 0,0 0 0,0-1 0,13-36 0,-19 41 0,-1-1 0,0 0 0,-1-1 0,-1 1 0,0-1 0,-2 1 0,1-1 0,-2 0 0,0 1 0,-2-1 0,-3-21 0,4 33-4,-1 0 1,0-1-1,0 1 0,0 1 0,0-1 1,-1 0-1,0 0 0,0 1 0,0 0 1,-1-1-1,1 1 0,-1 0 0,0 1 1,0-1-1,0 1 0,-1 0 0,1 0 1,-1 0-1,0 0 0,0 1 1,0 0-1,0 0 0,0 0 0,-9-1 1,11 2-15,-1 1 1,0 0 0,1-1-1,-1 1 1,0 0 0,0 1 0,1-1-1,-1 1 1,0 0 0,1 0 0,-1 0-1,0 0 1,1 0 0,0 1-1,-1 0 1,1-1 0,0 1 0,0 1-1,0-1 1,0 0 0,0 1 0,0-1-1,1 1 1,-1 0 0,1 0-1,0 0 1,0 0 0,0 0 0,0 1-1,1-1 1,-1 1 0,1-1 0,0 1-1,0-1 1,-1 7 0,0-1-619,1 0 0,0-1 0,0 1 0,1 0 0,1 11 0,0-12-571,0-1 1,0 0-1,1 0 0,0 0 1,1 0-1,4 11 0,8 10-5674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09.772"/>
    </inkml:context>
    <inkml:brush xml:id="br0">
      <inkml:brushProperty name="width" value="0.025" units="cm"/>
      <inkml:brushProperty name="height" value="0.025" units="cm"/>
    </inkml:brush>
  </inkml:definitions>
  <inkml:trace contextRef="#ctx0" brushRef="#br0">1 521 16271,'0'0'9914,"8"-2"-8105,2-2-1333,-6 3-314,1 0-1,-1-1 0,1 1 1,-1 1-1,1-1 1,-1 1-1,6 0 1,-9 0-114,0 0 0,0 0 1,0 1-1,0-1 0,0 1 0,0-1 1,0 1-1,1-1 0,-2 1 1,1 0-1,0 0 0,0-1 1,0 1-1,0 0 0,0 0 1,0 0-1,-1 0 0,1 0 1,-1 0-1,1 0 0,0 0 1,-1 0-1,1 0 0,-1 2 1,1-2-45,-1 1 0,1-1 0,0 1 0,-1-1 0,1 0 0,0 1 0,0-1 1,0 0-1,0 1 0,0-1 0,0 0 0,0 0 0,1 0 0,-1 0 0,0 0 0,1 0 0,-1-1 1,0 1-1,1 0 0,-1-1 0,1 1 0,2 0 0,3-1-30,1-1 0,-1 0 0,1 0 0,-1 0 0,0-1 0,0 0 0,0-1 0,0 0 0,0 0 0,0 0 0,-1-1 0,1 0 0,-1 0 0,0 0 0,9-10 0,3-2-660,-2 0 0,0-2 0,24-34 0,1-22-1788,-31 51 174,-2-1 0,0 1 0,4-26 0,-2-12-889,-5-2 3330,-3-21 8324,-18 130-5566,9-18-2250,1 1 0,2 0 0,1 0-1,1 0 1,2 0 0,4 41 0,5-4-459,28 109 0,-33-161 79,-7-30-90,-10-34 142,0 18 185,-1 1 0,-1 0 0,-2 1 0,-36-49 0,89 92-506,-21-7-986,0-1-1,0-1 1,27 5-1,-16-6-1564,0 0-1,0-2 0,0-1 1,0-1-1,0-1 0,39-9 1,-30 1-3444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10.101"/>
    </inkml:context>
    <inkml:brush xml:id="br0">
      <inkml:brushProperty name="width" value="0.025" units="cm"/>
      <inkml:brushProperty name="height" value="0.025" units="cm"/>
    </inkml:brush>
  </inkml:definitions>
  <inkml:trace contextRef="#ctx0" brushRef="#br0">194 31 4869,'0'0'19549,"-10"-6"-17248,3 1-1896,5 3-300,-1 0 1,1 0 0,-1 0-1,0 1 1,0-1 0,0 1-1,0-1 1,0 1 0,0 0-1,0 0 1,0 0-1,0 1 1,-1-1 0,1 1-1,0 0 1,0 0 0,-1 0-1,1 0 1,0 0-1,0 1 1,0-1 0,-4 2-1,-55 35 1557,58-34-1616,1-1 0,0 0-1,0 1 1,0-1 0,0 1 0,1 0-1,-1 0 1,1 0 0,-1 1 0,1-1-1,0 0 1,1 1 0,-1-1 0,0 1-1,1 0 1,-1 4 0,2-8-72,1 1 0,-1 0 1,1-1-1,-1 1 0,1 0 0,-1-1 0,1 1 0,-1-1 1,1 1-1,0-1 0,-1 1 0,1-1 0,0 0 1,0 1-1,-1-1 0,1 0 0,0 1 0,0-1 1,-1 0-1,1 0 0,0 0 0,0 0 0,0 1 0,-1-1 1,1 0-1,0-1 0,0 1 0,1 0 0,34 0-766,-25-1 513,43 0-824,-30-1 579,1 2 0,-1 1 1,47 6-1,-68-6 493,0-1-1,0 1 1,0 0 0,0 0 0,0 0-1,0 1 1,0-1 0,-1 1 0,1-1-1,-1 1 1,1 0 0,-1 0 0,1 0-1,-1 0 1,4 5 0,-5-5 95,0-1 0,-1 1 1,1 0-1,0 0 0,0 0 0,-1 0 1,1 1-1,-1-1 0,0 0 0,1 0 0,-1 0 1,0 0-1,0 0 0,-1 1 0,1-1 1,0 0-1,-2 4 0,0-1 125,0 0 0,-1 0 0,1 0 0,-1 0 0,0 0-1,0-1 1,-1 1 0,0-1 0,1 0 0,-2 0 0,1 0 0,0 0-1,-1-1 1,1 0 0,-10 5 0,-31 7 71,15-14-3824,24-5-1182,5-8-2322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10.568"/>
    </inkml:context>
    <inkml:brush xml:id="br0">
      <inkml:brushProperty name="width" value="0.025" units="cm"/>
      <inkml:brushProperty name="height" value="0.025" units="cm"/>
    </inkml:brush>
  </inkml:definitions>
  <inkml:trace contextRef="#ctx0" brushRef="#br0">17 553 18706,'0'0'2706,"-2"9"97,0-2-2270,-1 0 110,1-1 1,0 1-1,0 0 0,1 0 1,0 1-1,0-1 0,1 0 1,-1 0-1,3 15 1,-1-21-629,1 0 0,-1 0 1,0 1-1,1-1 1,-1 0-1,1 0 0,-1 0 1,1-1-1,0 1 1,-1 0-1,1-1 0,0 1 1,-1-1-1,1 1 1,0-1-1,0 0 1,0 0-1,-1 1 0,1-1 1,0-1-1,0 1 1,0 0-1,-1 0 0,3-1 1,48-10 116,-36 3-116,0 0-1,-1-1 1,1 0-1,-2-2 1,1 0-1,-1 0 1,-1-1-1,0-1 1,-1 0-1,-1-1 1,0 0-1,0 0 1,-1-2-1,-1 1 1,9-22-1,-9 16-86,0 0 0,-2-1 0,0 0 0,-2 0 1,0-1-1,-1 0 0,-2 0 0,0 0 0,-1 0 0,-2 0 0,-4-34 0,4 49-4,-1-1 1,-1 1-1,0 0 0,0 0 0,0 0 0,-1 0 1,0 1-1,-1 0 0,0-1 0,0 1 1,0 1-1,-1-1 0,-11-9 0,14 14 72,0-1-1,0 1 1,0 0-1,0 0 1,0 1-1,0-1 1,0 0-1,-1 1 1,1 0-1,-1 0 1,1 0-1,-1 0 1,1 1-1,-1-1 1,1 1-1,-1 0 1,0 0-1,1 0 1,-1 1-1,1-1 1,-1 1-1,1 0 1,-1 0-1,1 0 1,-1 0-1,1 1 1,0-1-1,0 1 1,-1 0-1,1 0 1,1 0-1,-1 0 1,0 1-1,-4 4 1,-3 3 187,-1 1 0,2 1 0,-1 0 0,2 0 0,0 1 0,0 0 0,1 0 0,1 1 0,0 0 0,1 0 0,0 0 0,1 1 0,1 0 0,-3 23 0,6-35-178,0 0 0,0-1-1,0 1 1,0 0 0,1-1 0,-1 1-1,1 0 1,0-1 0,-1 1 0,1-1 0,0 1-1,1-1 1,-1 1 0,0-1 0,1 0 0,-1 0-1,1 0 1,0 1 0,0-2 0,-1 1-1,4 2 1,-1-1-21,1 0 0,0-1 0,0 1 0,0-1 0,0-1 0,0 1 0,0-1 0,0 1 1,0-1-1,7 0 0,13 0-501,1-1 0,-1-2 0,40-6 1,-57 7 223,6-2-19,-7 2 190,0 0 1,-1 0-1,1 0 0,0 1 0,0 0 1,13 1-1,-18 0 141,-1 0-1,1-1 1,0 1 0,-1 0 0,1 0-1,-1 0 1,1 0 0,-1 0 0,1 0-1,-1 1 1,0-1 0,1 0-1,-1 1 1,0-1 0,0 1 0,0-1-1,0 1 1,0 0 0,-1-1 0,1 1-1,0 0 1,-1 0 0,1-1 0,-1 1-1,0 0 1,1 0 0,-1 0 0,0-1-1,0 1 1,0 2 0,0 27 1252,-7 50 0,1 8-987,6-89-371,0 1 0,0-1 0,0 0-1,0 1 1,0-1 0,0 0 0,0 1 0,0-1 0,0 0-1,0 0 1,0 1 0,0-1 0,0 0 0,0 1-1,0-1 1,1 0 0,-1 0 0,0 1 0,0-1 0,0 0-1,0 0 1,1 1 0,-1-1 0,0 0 0,0 0-1,1 0 1,-1 1 0,0-1 0,0 0 0,1 0 0,-1 0-1,0 0 1,1 0 0,-1 0 0,0 1 0,0-1-1,1 0 1,-1 0 0,1 0 0,15-6-3981,12-15-4776,-6-8-3472</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11.496"/>
    </inkml:context>
    <inkml:brush xml:id="br0">
      <inkml:brushProperty name="width" value="0.025" units="cm"/>
      <inkml:brushProperty name="height" value="0.025" units="cm"/>
    </inkml:brush>
  </inkml:definitions>
  <inkml:trace contextRef="#ctx0" brushRef="#br0">137 506 14894,'0'0'7367,"-12"9"-4911,-5 4-1337,1 0 1,-25 27-1,35-35-844,1 1-1,1 0 1,-1 0-1,1 1 1,0-1-1,0 1 1,1 0-1,0 0 1,0 0-1,1 0 1,0 1-1,0-1 1,-1 10-1,3-16-260,0 0-1,0 0 1,0 0 0,0 1-1,0-1 1,0 0 0,1 0-1,-1 0 1,0 0-1,1 0 1,-1 1 0,1-1-1,-1 0 1,1 0 0,-1 0-1,1 0 1,0 0-1,0-1 1,-1 1 0,1 0-1,0 0 1,0 0 0,0-1-1,0 1 1,0 0-1,1 0 1,1 0 2,1 1 1,-1-1-1,1 0 0,-1 0 0,1-1 1,-1 1-1,1-1 0,6 0 1,2 0-26,0-1 0,-1-1 0,1 0 0,20-6 0,-18 1-295,0 0-1,0 0 1,0-1 0,-1-1 0,0 0-1,-1-1 1,0-1 0,-1 1-1,0-2 1,0 0 0,-1 0 0,-1-1-1,0 0 1,-1 0 0,0-1-1,-1 0 1,-1-1 0,0 1 0,-1-1-1,4-19 1,-10 31 350,-3 8 225,-13 23 727,-15 39 1280,28-59-1967,2 1 1,-1-1 0,1 0 0,0 1-1,1 0 1,-1 12 0,2-20-295,0 1 0,0-1 1,1 1-1,-1-1 0,0 1 1,1-1-1,-1 1 0,1-1 1,-1 1-1,1-1 0,0 0 1,0 1-1,0-1 0,-1 0 0,1 0 1,0 0-1,1 1 0,-1-1 1,0 0-1,0 0 0,0 0 1,1-1-1,-1 1 0,0 0 1,1 0-1,-1-1 0,1 1 1,-1-1-1,1 1 0,-1-1 1,1 0-1,-1 1 0,1-1 1,-1 0-1,1 0 0,-1 0 0,1 0 1,-1 0-1,1-1 0,-1 1 1,3-1-1,3-1-78,0 1 1,0-1-1,0-1 0,-1 0 0,1 0 1,-1 0-1,0 0 0,0-1 1,0 0-1,0-1 0,0 1 0,-1-1 1,6-7-1,6-6-773,0-2 0,19-29 0,-17 14 233,-1 0 1,-2-2 0,-1 0-1,-2 0 1,-1-1 0,-3-1 0,-1 1-1,5-52 1,-35 149 5103,-5 14-3230,13-28-867,1 1 0,3 0-1,2 1 1,2 0 0,2 0 0,1 1-1,7 63 1,-2-96-406,1 0 0,0-1 0,1 1 0,1-1 0,9 21 0,-12-31 0,0 0 0,0 0 0,0 0 0,0 0 0,1 0 0,-1-1 0,1 1 0,0-1 0,0 1 0,1-1 0,-1 0 0,0 0 0,1-1 0,0 1 0,0-1 0,0 0 0,0 0 0,0 0 0,0 0 0,0-1 0,1 0 0,5 2 0,-7-4 0,-1 1 0,1 0 0,0-1 0,0 0 0,0 1 0,-1-1 0,1 0 0,0 0 0,-1-1 0,1 1 0,-1-1 0,1 1 0,-1-1 0,0 0 0,0 0 0,1 0 0,-1 0 0,-1 0 0,1 0 0,2-4 0,31-56 0,-30 52 0,25-59 0,-2-1 0,-5-2 0,-2-1 0,-3 0 0,-4-1 0,-3-1 0,-3 0 0,-2-84 0,-6 159-2,1-1 1,-1 0-1,0 0 0,0 0 0,0 0 1,0 0-1,0 0 0,0 0 1,0 0-1,-1 0 0,1 0 0,0 0 1,0 0-1,-1 0 0,1 1 1,0-1-1,-1 0 0,1 0 0,-1 0 1,0 0-1,0-1 0,-12 12-77,-9 33-7,11-1 112,1 0-1,3 0 0,1 1 1,2 0-1,2 0 0,1 1 1,11 74-1,3-68-25,2-1 0,35 73 0,-274-411 0,221 284 0,-28-44 0,30 47 0,0 1 0,1-1 0,-1 1 0,0-1 0,1 1 0,-1-1 0,1 0 0,-1 1 0,1-1 0,0 1 0,0-1 0,0 0 0,0 1 0,0-1 0,0 0 0,0 1 0,0-1 0,1 0 0,-1 1 0,1-1 0,-1 1 0,1-1 0,0 1 0,-1-1 0,1 1 0,0-1 0,0 1 0,0 0 0,0 0 0,2-3 0,7-1 0,1 1 0,0-1 0,0 2 0,0-1 0,0 1 0,0 1 0,0 0 0,1 1 0,11 0 0,5-2 0,112-12-443,-22 4-3499,145-33-1,-143 11-8869</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9:07.596"/>
    </inkml:context>
    <inkml:brush xml:id="br0">
      <inkml:brushProperty name="width" value="0.025" units="cm"/>
      <inkml:brushProperty name="height" value="0.025" units="cm"/>
    </inkml:brush>
  </inkml:definitions>
  <inkml:trace contextRef="#ctx0" brushRef="#br0">1989 43 10218,'-328'7'7576,"1"24"-5936,251-19-1766,0 3 0,0 3 0,2 4-1,1 2 1,1 4 0,-99 54 0,125-53 224,1 2 0,2 2 0,1 1 0,2 3 0,1 1 0,2 2-1,2 1 1,1 2 0,3 2 0,-30 54 0,18-19 192,3 3-1,4 0 0,4 3 1,3 0-1,-20 112 0,37-142-61,3 0 1,2 1-1,3 0 0,2 0 0,9 84 0,-3-109-193,2 0-1,0-1 1,3 0-1,0-1 1,2 0-1,1 0 1,2-1-1,0-1 1,2 0-1,1-1 1,27 32-1,-12-23-60,1-2 0,3-1 0,0-2 0,2-2 0,1-1 0,1-1 0,2-3 0,0-2 0,1-1 0,1-2 0,54 15 0,-39-17-160,0-3 0,1-3 0,1-2 0,-1-2 0,1-3 0,0-3 0,0-3 0,84-13 0,-101 7 135,0-2-1,-1-2 0,-1-1 0,0-3 0,-1-1 0,70-42 0,-60 27 58,-2-2-1,-2-2 0,-1-3 1,65-70-1,-50 37 237,-2-3-1,-4-3 1,-4-1 0,-3-3 0,-3-2 0,45-121-1,-58 118 190,-3-1 0,-5-1 0,-3-1 0,12-121-1,-28 160-307,-3 0-1,-1-1 1,-3 1-1,-2 0 1,-3 0-1,-1 1 1,-3 0-1,-2 0 1,-25-63 0,26 85 69,-1 1 1,-2 0 0,-1 1 0,0 1 0,-2 1-1,-1 0 1,-38-36 0,42 46-75,-1 1 0,-1 0 0,0 2 0,0 0-1,-1 1 1,-1 1 0,0 0 0,0 1 0,0 2 0,-1 0 0,0 1 0,-27-4-1,16 7-120,0 2-1,0 0 1,0 2-1,1 2 1,-1 0-1,1 2 1,0 2-1,0 0 0,1 2 1,0 2-1,-52 27 1,1 8-695,1 3 1,-117 99-1,65-36-1032,-108 79-5151,151-138 507</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9:15.070"/>
    </inkml:context>
    <inkml:brush xml:id="br0">
      <inkml:brushProperty name="width" value="0.025" units="cm"/>
      <inkml:brushProperty name="height" value="0.025" units="cm"/>
    </inkml:brush>
  </inkml:definitions>
  <inkml:trace contextRef="#ctx0" brushRef="#br0">1523 79 4292,'-15'-3'3417,"-103"-23"-859,-2 6 1,-189-9 0,248 29-2401,0 2 0,-107 18-1,148-16-134,0 1 0,0 1 0,0 1-1,1 0 1,0 2 0,1 0 0,0 1-1,0 1 1,1 1 0,0 0-1,1 1 1,-15 17 0,-1 6-11,2 1-1,2 2 1,2 0-1,1 2 1,-31 72 0,10-1-7,-33 119 0,53-139-9,4 0 0,4 1 1,4 1-1,4 0 0,4 1 0,9 127 0,3-166 3,3 0 0,2 0 0,2-1 0,3-1-1,2 0 1,3-2 0,1 0 0,39 64 0,-48-96-29,1 0 0,0 0 1,1-1-1,1-1 0,1 0 1,1-1-1,39 28 1,-41-34 20,1-2 0,0 1 1,1-2-1,0 0 1,0-2-1,1 0 1,0 0-1,0-2 1,0-1-1,29 3 1,0-6 47,-1-1 1,1-2-1,-1-2 1,1-3-1,-2-1 1,54-19-1,5-8 183,153-76 0,-152 58-115,-3-4 0,139-103-1,-175 108-72,-2-2-1,-2-3 0,-3-3 0,60-79 0,-98 112 4,-2-2 0,-1 0 1,-2-1-1,0-1 0,-2 0 0,-2-1 0,-1-1 0,11-51 0,-19 63 77,0 0 0,-2 0 1,-1 0-1,-1 0 0,0 0 0,-2-1 0,0 1 0,-2 1 0,0-1 0,-2 0 0,0 1 0,-2 0 0,0 1 0,-19-35 0,12 31 0,-2 0 1,0 1 0,-2 1 0,0 1-1,-2 0 1,0 1 0,-1 2-1,-1 0 1,-1 2 0,0 0-1,-1 2 1,-1 0 0,0 2 0,-1 1-1,0 1 1,-38-9 0,2 5-80,-1 3 1,0 3 0,-1 2-1,0 4 1,0 2 0,-81 10-1,70 0-39,-143 39 0,-68 43-1706,98-30-3437,103-37-1457</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40.010"/>
    </inkml:context>
    <inkml:brush xml:id="br0">
      <inkml:brushProperty name="width" value="0.025" units="cm"/>
      <inkml:brushProperty name="height" value="0.025" units="cm"/>
    </inkml:brush>
  </inkml:definitions>
  <inkml:trace contextRef="#ctx0" brushRef="#br0">34 94 5349,'0'0'6342,"-4"-10"-4276,-1 2-1154,-13-33 630,12 7 6147,7 39-7322,0 0 0,1-1 1,0 1-1,0 0 0,0-1 0,1 1 1,0-1-1,4 6 0,4 7 439,49 107 1618,-38-75-2116,1-1 1,2-2-1,2 0 0,62 77 1,-87-120-560,0-1 1,1 0-1,-1 1 1,1-1 0,0 0-1,0 0 1,0 0-1,0 0 1,0-1-1,0 1 1,0-1-1,4 1 1,-5-1-25,-1-1 0,1 0 0,-1 0 0,1 0 0,-1-1 1,1 1-1,-1 0 0,1 0 0,-1-1 0,0 1 0,1-1 1,-1 1-1,1-1 0,-1 0 0,0 0 0,0 1 0,1-1 0,-1 0 1,0 0-1,0 0 0,0 0 0,0 0 0,0 0 0,0-1 1,0 1-1,0 0 0,-1-1 0,1 1 0,0 0 0,0-2 0,14-32-5383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40.353"/>
    </inkml:context>
    <inkml:brush xml:id="br0">
      <inkml:brushProperty name="width" value="0.025" units="cm"/>
      <inkml:brushProperty name="height" value="0.025" units="cm"/>
    </inkml:brush>
  </inkml:definitions>
  <inkml:trace contextRef="#ctx0" brushRef="#br0">295 0 12268,'0'0'10057,"0"14"-8397,-6 30-137,-2-1 0,-1 1 0,-23 62-1,-23 55-896,-1-3 406,-62 285 1,114-416-1095,0 0-1,2 32 1,2-58-89,0 0-1,0 0 1,0 0 0,0 1-1,0-1 1,0 0 0,1 0-1,-1 0 1,0 0 0,1 1-1,-1-1 1,1 0-1,-1 0 1,1 0 0,0 0-1,1 1 1,-2-1-156,1-1 1,0 0 0,-1 1-1,1-1 1,0 0-1,-1 1 1,1-1-1,0 0 1,0 0-1,0 0 1,-1 1-1,1-1 1,0 0 0,0 0-1,-1 0 1,1 0-1,0-1 1,0 1-1,0 0 1,-1 0-1,1 0 1,0-1-1,0 1 1,-1 0-1,1-1 1,1 0 0,15-12-9095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0:37.365"/>
    </inkml:context>
    <inkml:brush xml:id="br0">
      <inkml:brushProperty name="width" value="0.025" units="cm"/>
      <inkml:brushProperty name="height" value="0.025" units="cm"/>
    </inkml:brush>
  </inkml:definitions>
  <inkml:trace contextRef="#ctx0" brushRef="#br0">17 488 21685,'0'0'4510,"-5"-14"-3202,3 8-1191,0 1-28,1 0 0,-1 0 0,1 0 0,0 0 0,0 0 1,0 0-1,1 0 0,-1-1 0,1 1 0,1 0 0,-1 0 0,1 0 0,0 0 0,0 0 1,0 0-1,1 0 0,0 0 0,4-8 0,13-17 158,3 0-1,0 1 1,2 2 0,0 0 0,2 2-1,1 0 1,1 2 0,2 1-1,0 2 1,0 1 0,2 1 0,0 1-1,69-23 1,-93 37-247,0 1 0,1 0 0,0 0 0,-1 1 0,1 0 0,0 1 0,-1 0 0,1 0 0,14 3 0,-20-2 0,0 0 0,0 0 0,0 0 0,0 1 0,0-1 0,0 1 0,-1 0 0,1 0 0,0 0 0,-1 0 0,0 0 0,1 0 0,-1 1 0,0-1 0,0 1 0,0 0 0,-1-1 0,1 1 0,0 0 0,-1 0 0,0 0 0,0 0 0,0 1 0,0-1 0,0 0 0,-1 0 0,1 0 0,-1 4 0,0 10 0,0-1 0,0 1 0,-2 0 0,0-1 0,-1 1 0,-1-1 0,0 0 0,-1 0 0,-1-1 0,-11 22 0,0-3 0,-2 0 0,-1-2 0,-36 44 0,18-39 0,37-36 0,-1 1 0,1-1 0,-1 0 0,1 0 0,-1 0 0,1 0 0,-1 0 0,0 0 0,0 0 0,0-1 0,1 1 0,-1-1 0,0 1 0,0-1 0,0 0 0,0 0 0,0 0 0,0 0 0,0 0 0,0 0 0,1 0 0,-1 0 0,-3-2 0,3 0-227,1-1 0,-1 1 0,1-1 0,0 0-1,0 0 1,0 1 0,0-1 0,1 0 0,-1 0 0,1 0 0,0 0 0,0 0-1,0 0 1,0 0 0,0 0 0,1-4 0,0-4-2275,-1-23-6894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41.163"/>
    </inkml:context>
    <inkml:brush xml:id="br0">
      <inkml:brushProperty name="width" value="0.025" units="cm"/>
      <inkml:brushProperty name="height" value="0.025" units="cm"/>
    </inkml:brush>
  </inkml:definitions>
  <inkml:trace contextRef="#ctx0" brushRef="#br0">0 42 17681,'0'0'4868,"62"1"-3426,-14-1 383,14-9 418,12 3-1058,13-3-801,6 1-288,2 0-64,-3 6 32,-13 2-32,-11 0-64,-17 1-801,-19 8-1249,-16 5-480,-14-1-417,-4-1-1537,-24-2-2755</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41.551"/>
    </inkml:context>
    <inkml:brush xml:id="br0">
      <inkml:brushProperty name="width" value="0.025" units="cm"/>
      <inkml:brushProperty name="height" value="0.025" units="cm"/>
    </inkml:brush>
  </inkml:definitions>
  <inkml:trace contextRef="#ctx0" brushRef="#br0">1 13 12716,'0'0'10538,"91"20"-8296,-33-20-160,12 0-1121,3 0-545,3 0-223,-3 0-129,-5-2-64,-8 2-1025,-10-4-1794,-8-6-2914,-6-7-5894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43.280"/>
    </inkml:context>
    <inkml:brush xml:id="br0">
      <inkml:brushProperty name="width" value="0.025" units="cm"/>
      <inkml:brushProperty name="height" value="0.025" units="cm"/>
    </inkml:brush>
  </inkml:definitions>
  <inkml:trace contextRef="#ctx0" brushRef="#br0">87 0 8968,'0'0'12498,"1"13"-11393,-2 41 421,-1-1 1,-11 54 0,-2 40 155,-5 144-1197,15-268-3129,5-23 2488,-1 0 0,1 1 0,0-1 0,0 0 0,-1 1 0,1-1 0,0 0 0,-1 0 0,1 1 0,0-1 0,-1 0 0,1 0 0,-1 0 0,1 1 0,0-1 0,-1 0 0,1 0 1,-1 0-1,1 0 0,0 0 0,-1 0 0,1 0 0,-1 0 0,1 0 0,-1 0 0,1 0 0,0 0 0,-1 0 0,1 0 0,-1 0 0,1-1 0,0 1 0,-1 0 0,1 0 0,-1 0 0,1-1 0,0 1 0,-1 0 0,1 0 0,0-1 0,0 1 0,-1 0 1,1-1-1,0 1 0,0 0 0,-1-1 0,1 1 0,0-1 0,0 1 0,0 0 0,-1-1 0,1 1 0,0-1 0,-14-21-6117</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43.638"/>
    </inkml:context>
    <inkml:brush xml:id="br0">
      <inkml:brushProperty name="width" value="0.025" units="cm"/>
      <inkml:brushProperty name="height" value="0.025" units="cm"/>
    </inkml:brush>
  </inkml:definitions>
  <inkml:trace contextRef="#ctx0" brushRef="#br0">0 66 17745,'0'0'7175,"88"-48"-5766,-34 43-480,14 0-417,8 2-159,5 0-225,1 1 32,-4 2-128,-4 0 64,-11 0-192,-12 0-961,-9 0-833,-13 4-1921,-12 1-353,-13 0-1666</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44.007"/>
    </inkml:context>
    <inkml:brush xml:id="br0">
      <inkml:brushProperty name="width" value="0.025" units="cm"/>
      <inkml:brushProperty name="height" value="0.025" units="cm"/>
    </inkml:brush>
  </inkml:definitions>
  <inkml:trace contextRef="#ctx0" brushRef="#br0">0 12 10442,'0'0'11467,"61"26"-9065,-12-26-512,11 0-577,6 0-736,5-2-225,-3-3-320,-4 1 32,-10 2-448,-10-1-2371,-13-6-3363,-12-4-5765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44.398"/>
    </inkml:context>
    <inkml:brush xml:id="br0">
      <inkml:brushProperty name="width" value="0.025" units="cm"/>
      <inkml:brushProperty name="height" value="0.025" units="cm"/>
    </inkml:brush>
  </inkml:definitions>
  <inkml:trace contextRef="#ctx0" brushRef="#br0">326 61 14798,'0'0'2279,"5"-9"-255,21-43 1595,-32 57 289,-7 5-4090,-16 23 514,1 2 0,2 0 0,1 1-1,-29 59 1,14-12 261,-33 97 1,60-144-546,1 0 0,2 1 0,1 0 0,2 0 0,2 1 0,-1 67 0,6-98-68,1 0 1,0-1-1,0 1 0,0-1 1,1 1-1,0-1 1,0 0-1,1 0 0,0 0 1,0 0-1,0 0 0,1-1 1,0 1-1,0-1 0,0 0 1,1 0-1,-1 0 1,1-1-1,0 0 0,1 0 1,-1 0-1,1-1 0,0 1 1,0-1-1,6 2 0,-3-2-376,0 0 0,0 0 0,0-1 0,0 0 0,0-1-1,0 0 1,16-1 0,-15 0-592,0-1 0,-1 0 0,1-1 0,0 0 0,-1-1 0,0 0 0,14-6 0,29-21-8952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44.755"/>
    </inkml:context>
    <inkml:brush xml:id="br0">
      <inkml:brushProperty name="width" value="0.025" units="cm"/>
      <inkml:brushProperty name="height" value="0.025" units="cm"/>
    </inkml:brush>
  </inkml:definitions>
  <inkml:trace contextRef="#ctx0" brushRef="#br0">77 0 8200,'0'0'11589,"-3"10"-10259,-41 151 4799,33-102-5129,3-1 0,-2 91-1,10-148-960,0 0-1,0 0 1,0 1-1,0-1 0,0 0 1,1 0-1,-1 0 1,0 0-1,1 0 0,-1 1 1,1-1-1,0 0 1,-1 0-1,1 0 0,0 0 1,-1-1-1,1 1 1,0 0-1,0 0 1,0 0-1,0-1 0,0 1 1,0 0-1,0-1 1,0 1-1,0-1 0,0 1 1,0-1-1,0 1 1,0-1-1,0 0 0,1 0 1,-1 1-1,0-1 1,0 0-1,0 0 0,1 0 1,-1 0-1,0-1 1,0 1-1,0 0 1,0 0-1,2-1 0,5-1 91,0 0-1,-1 0 1,0 0-1,1-1 1,11-6-1,20-14-131,-1-2 0,-1-1-1,-2-2 1,0-2 0,-2-1-1,-1-1 1,49-66 0,-78 93-148,19-31-668,-21 35 590,0-1-1,-1 1 1,1 0 0,-1-1-1,0 1 1,1-1 0,-1 1-1,0-1 1,0 1 0,0-1-1,0 1 1,0-1 0,0 1-1,-1-2 1,0 2-95,1 0 0,-1 1-1,1-1 1,-1 1 0,1-1 0,-1 1-1,0-1 1,0 1 0,1 0 0,-1-1-1,0 1 1,1 0 0,-1-1 0,0 1 0,0 0-1,0 0 1,1 0 0,-1 0 0,0 0-1,0 0 1,0 0 0,1 0 0,-1 0-1,0 0 1,-1 1 0,-2-1-1560,-18 0-6209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45.081"/>
    </inkml:context>
    <inkml:brush xml:id="br0">
      <inkml:brushProperty name="width" value="0.025" units="cm"/>
      <inkml:brushProperty name="height" value="0.025" units="cm"/>
    </inkml:brush>
  </inkml:definitions>
  <inkml:trace contextRef="#ctx0" brushRef="#br0">4 1 11691,'0'0'7367,"-3"61"-4644,4-42-513,12-1-353,5-3-479,1 2-770,4-2-415,4 0-97,-2-1-1506,3-4-2241,-2-2-1186,-1-2-5092</inkml:trace>
  <inkml:trace contextRef="#ctx0" brushRef="#br0" timeOffset="1">356 224 15214,'0'0'9225,"0"65"-8456,0-46-481,3 1-192,3 0-32,3-2-1537,-1-5-2627,-2-8-3651</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45.453"/>
    </inkml:context>
    <inkml:brush xml:id="br0">
      <inkml:brushProperty name="width" value="0.025" units="cm"/>
      <inkml:brushProperty name="height" value="0.025" units="cm"/>
    </inkml:brush>
  </inkml:definitions>
  <inkml:trace contextRef="#ctx0" brushRef="#br0">139 0 17040,'0'0'13149,"6"14"-12156,-2-5-829,-1-4-87,0 1 0,0-1 0,-1 1 0,0 0 0,0 0 0,0 0 0,-1 0 0,0 0 0,0 0 0,-1 1 0,0-1 0,0 0 0,0 0 0,-1 0 0,1 0 0,-3 7 0,-16 41-7,-42 83 0,34-81-84,-22 64 0,40-74 14,9-45 0,0 0 0,0 0 0,0 1 0,1-1 0,-1 0 0,0 0 0,0 0 0,1 0 0,-1 0 0,0 0 0,1 0 0,-1 0 0,1 0 0,0 0 0,-1 0 0,1 0 0,0 0 0,-1 0 0,1 0 0,0 0 0,0-1 0,0 1 0,0 0 0,0-1 0,0 1 0,0-1 0,0 1 0,0-1 0,0 1 0,0-1 0,0 0 0,0 1 0,0-1 0,0 0 0,2 0 0,19 1 1,-1 0 0,1-2 0,0 0 0,0-2-1,41-10 1,105-42-24,-160 52 20,28-12-1177,-14 0-2883,-2-4-3549</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45.844"/>
    </inkml:context>
    <inkml:brush xml:id="br0">
      <inkml:brushProperty name="width" value="0.025" units="cm"/>
      <inkml:brushProperty name="height" value="0.025" units="cm"/>
    </inkml:brush>
  </inkml:definitions>
  <inkml:trace contextRef="#ctx0" brushRef="#br0">161 3 18321,'0'0'4052,"8"-1"-2653,-4 1-1224,0-1-1,0 1 1,-1 0 0,1 0-1,0 0 1,0 1 0,-1-1-1,1 1 1,0 0 0,0 0-1,-1 1 1,1-1 0,-1 1-1,0-1 1,1 1 0,-1 0-1,0 0 1,0 1 0,0-1-1,0 1 1,0-1 0,-1 1-1,1 0 1,2 4 0,15 17 195,0 0 0,-2 2 0,-1 0 0,-1 0 0,-2 2 0,23 56 0,-31-66-224,-1 0-1,-1 0 1,0 0-1,-2 0 1,0 1-1,0-1 1,-2 1 0,0-1-1,-2 1 1,0-1-1,-1 0 1,0 1-1,-8 19 1,-3-2-221,-1 0 1,-3-2-1,0 0 1,-2-1-1,-35 43 1,21-34-809,-2-2 1,-1-1-1,-56 44 1,32-37-7473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1:12.982"/>
    </inkml:context>
    <inkml:brush xml:id="br0">
      <inkml:brushProperty name="width" value="0.025" units="cm"/>
      <inkml:brushProperty name="height" value="0.025" units="cm"/>
    </inkml:brush>
  </inkml:definitions>
  <inkml:trace contextRef="#ctx0" brushRef="#br0">5 47 3587,'-1'-1'237,"0"-1"0,1 0 0,-1 0 0,1 1 0,-1-1 0,1 0 0,0 0 0,0 0 0,-1 0 0,1 1 0,1-1 0,-1 0-1,0 0 1,0 0 0,1 0 0,0-1 0,-1 2-59,1 0-1,-1 0 1,1 0-1,0 0 0,-1 0 1,1 1-1,0-1 1,0 0-1,0 0 1,-1 1-1,1-1 1,0 1-1,0-1 1,0 1-1,0-1 1,0 1-1,0-1 1,0 1-1,0 0 0,2 0 1,1-1 152,0 1 0,0 0 1,1 0-1,-1 0 0,0 1 1,0 0-1,1 0 0,-1 0 0,0 0 1,0 1-1,7 3 0,0 0-68,1 0 0,0-1 0,-1-1-1,1 1 1,0-2 0,1 0 0,15 1 0,93-3 1208,-60-1-1042,-18 1-303,944 36 786,-294 4 10,1-43-171,229-25-499,-329 12-117,635-8 31,-973 22-37,451 14 1014,-651-5-1182,1 2 0,63 19 0,-81-18-486,-32-8-244,0-1-1,0 0 1,0-1-1,-1 1 1,1-1-1,0 0 1,0-1-1,8-1 1,17-9-5930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49.709"/>
    </inkml:context>
    <inkml:brush xml:id="br0">
      <inkml:brushProperty name="width" value="0.025" units="cm"/>
      <inkml:brushProperty name="height" value="0.025" units="cm"/>
    </inkml:brush>
  </inkml:definitions>
  <inkml:trace contextRef="#ctx0" brushRef="#br0">39 0 9449,'0'0'8648,"-3"80"-7879,-5-33-353,0 2-31,3 1-289,2-3-64,1-7-64,-1-6-417,1-7-31,2-7-193,-3-7-1633,1-6-1922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50.053"/>
    </inkml:context>
    <inkml:brush xml:id="br0">
      <inkml:brushProperty name="width" value="0.025" units="cm"/>
      <inkml:brushProperty name="height" value="0.025" units="cm"/>
    </inkml:brush>
  </inkml:definitions>
  <inkml:trace contextRef="#ctx0" brushRef="#br0">1 392 16816,'0'0'5648,"10"-8"-4127,24-21-1044,-1-2 0,-1-1 0,-2-2 0,-2-1 0,-1-1 0,-1-1 0,-2-2 0,22-48-1,-32 65-241,-13 22-233,-1-1 1,0 1-1,0 0 1,0 0-1,0 0 0,1 0 1,-1 0-1,0 0 0,0 0 1,0 0-1,1 0 1,-1 0-1,0 0 0,0 0 1,0 0-1,1 0 0,-1 0 1,0 0-1,0 0 0,0 0 1,1 0-1,-1 0 1,0 0-1,0 0 0,0 0 1,1 0-1,-1 1 0,0-1 1,0 0-1,0 0 0,0 0 1,0 0-1,1 0 1,-1 0-1,0 1 0,0-1 1,0 0-1,0 0 0,0 0 1,0 0-1,0 1 1,1-1-1,-1 0 0,0 0 1,0 0-1,0 1 0,0-1 1,0 0-1,0 0 0,0 0 1,0 1-1,3 47 107,-3-23-4,1-16-582,1 14 890,1 0-1,0 0 1,9 25-1,-10-42-666,0 0 0,1 0 0,-1-1-1,1 1 1,0-1 0,1 0 0,5 7 0,-8-10-349,1 0 0,1 0 0,-1 0 0,0 0 0,0 0 0,1-1 0,-1 1 0,1-1 1,-1 0-1,1 0 0,0 0 0,0 0 0,-1 0 0,1 0 0,0-1 0,4 1 0,10-1-14766</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50.722"/>
    </inkml:context>
    <inkml:brush xml:id="br0">
      <inkml:brushProperty name="width" value="0.025" units="cm"/>
      <inkml:brushProperty name="height" value="0.025" units="cm"/>
    </inkml:brush>
  </inkml:definitions>
  <inkml:trace contextRef="#ctx0" brushRef="#br0">51 25 11531,'0'0'5936,"-1"12"-3395,-21 162 2689,10-101-3964,-3 109 0,15-180-1261,-1-1-1,1 0 1,1 1 0,-1-1-1,0 1 1,0-1-1,0 0 1,1 1 0,-1-1-1,1 1 1,-1-1-1,1 0 1,-1 0-1,1 1 1,0-1 0,1 2-1,-2-3 10,1 0 0,-1 1 0,1-1 1,0 1-1,-1-1 0,1 0 0,0 0 0,-1 1 0,1-1 0,0 0 0,0 0 0,-1 0 1,1 0-1,0 0 0,-1 0 0,1 0 0,0 0 0,0 0 0,-1 0 0,1 0 0,0 0 1,1-1-1,2-1 83,0 0 1,0 0-1,-1 0 1,1-1-1,0 1 1,-1-1-1,0 0 1,0 0-1,4-4 1,37-49 834,-2-2 1,42-80 0,45-63-528,-124 196 627,-2 0-5949,-12 7-3274,-7 7-1834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51.081"/>
    </inkml:context>
    <inkml:brush xml:id="br0">
      <inkml:brushProperty name="width" value="0.025" units="cm"/>
      <inkml:brushProperty name="height" value="0.025" units="cm"/>
    </inkml:brush>
  </inkml:definitions>
  <inkml:trace contextRef="#ctx0" brushRef="#br0">1 0 17969,'0'0'7399,"20"54"-5541,-1-44-513,3-2-544,6 1-641,0-4-96,2 0-673,2-2-1793,-8-3-2242,0 0-3940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51.438"/>
    </inkml:context>
    <inkml:brush xml:id="br0">
      <inkml:brushProperty name="width" value="0.025" units="cm"/>
      <inkml:brushProperty name="height" value="0.025" units="cm"/>
    </inkml:brush>
  </inkml:definitions>
  <inkml:trace contextRef="#ctx0" brushRef="#br0">126 45 19987,'-10'1'2546,"0"2"-1968,0-1 0,0 2-1,1-1 1,-1 1 0,1 1 0,-9 5-1,15-9-507,1 1-1,-1-1 0,1 1 1,-1-1-1,1 1 0,0 0 0,0 0 1,0 0-1,0 0 0,0 0 1,0 0-1,1 0 0,-1 1 1,1-1-1,-1 1 0,1-1 1,0 1-1,0 0 0,0-1 1,0 1-1,1 0 0,-1 0 0,1 0 1,-1-1-1,1 1 0,0 0 1,0 0-1,1 0 0,-1 0 1,0-1-1,2 6 0,-1-7-61,0 0-1,-1 0 1,1 0-1,0 0 1,0-1-1,0 1 1,0 0-1,0-1 1,-1 1-1,1-1 1,0 1-1,0-1 1,1 1-1,-1-1 1,0 0-1,0 1 1,0-1-1,0 0 1,0 0-1,0 0 1,0 0-1,0 0 1,0 0-1,1 0 1,-1 0-1,0 0 1,0 0-1,0-1 1,0 1-1,2-1 1,32-15 581,-24 7-475,0-1 0,-1 0-1,0 0 1,-1-1-1,0-1 1,12-20 0,18-23 73,-37 111-636,-9-8 438,4-30-474,0 0-1,1 1 0,1-1 0,2 23 1,-1-40 332,0 0 0,1 0 1,-1 0-1,0-1 0,0 1 1,1 0-1,-1 0 0,0-1 1,1 1-1,-1 0 0,1 0 1,-1-1-1,1 1 0,0-1 1,-1 1-1,1 0 0,0-1 1,-1 1-1,1-1 0,0 0 1,-1 1-1,1-1 0,0 1 1,0-1-1,-1 0 0,1 0 1,0 1-1,0-1 0,0 0 1,0 0-1,-1 0 0,1 0 1,0 0-1,0 0 0,0 0 1,0 0-1,-1 0 0,1-1 1,0 1-1,0 0 0,0-1 0,3 0-421,-1 0 0,0 0 0,0 0 0,0 0 0,0 0 0,-1-1 0,1 0 0,0 1 0,0-1 0,3-3 0,14-22-5603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51.808"/>
    </inkml:context>
    <inkml:brush xml:id="br0">
      <inkml:brushProperty name="width" value="0.025" units="cm"/>
      <inkml:brushProperty name="height" value="0.025" units="cm"/>
    </inkml:brush>
  </inkml:definitions>
  <inkml:trace contextRef="#ctx0" brushRef="#br0">131 26 2755,'-4'12'9128,"-22"61"-4401,-39 124 4749,55-158-8630,1 0-1,2 0 0,-2 56 1,9-50-507,0-34 320,0-30 275,1-26-994,2 1 1,3-1-1,1 1 0,2 1 0,2 0 0,2 0 0,1 1 0,37-72 0,-46 103 24,1 1 0,1 0 0,0 0 0,16-17-1,-21 24 24,1 1 0,-1 0 0,1 0-1,-1 0 1,1 0 0,0 0 0,0 1-1,0-1 1,0 1 0,0 0 0,0 0-1,0 0 1,0 0 0,0 0 0,1 1-1,-1-1 1,0 1 0,0 0-1,1 0 1,-1 0 0,0 0 0,7 2-1,-8-1 4,0 0-1,0 0 1,0 0-1,0 1 0,0-1 1,-1 0-1,1 1 1,0 0-1,-1-1 0,1 1 1,-1 0-1,1 0 1,-1 0-1,0 0 0,0 0 1,0 0-1,0 0 1,0 0-1,0 0 0,0 0 1,-1 1-1,1-1 0,-1 0 1,0 0-1,0 1 1,0-1-1,0 0 0,0 1 1,0-1-1,0 0 1,-1 0-1,1 1 0,-2 2 1,0 4 42,0-1-1,0 1 1,-1-1 0,0 0-1,0 0 1,-1 0 0,-8 12 0,2-6 318,-1-1 1,-1-1 0,0 0 0,-17 14 0,23-21-290,-1 0 1,0-1-1,0 0 0,0 0 1,-1 0-1,1-1 0,-1 0 1,0 0-1,0-1 0,-15 3 1,22-5-122,1 0 1,-1 0-1,1 0 0,-1 0 1,1 1-1,-1-1 1,1 0-1,-1 0 1,0 0-1,1-1 1,-1 1-1,1 0 1,-1 0-1,1 0 1,-1 0-1,1 0 0,-1-1 1,1 1-1,-1 0 1,1-1-1,-1 1 1,1 0-1,-1-1 1,1 1-1,-1 0 1,1-1-1,0 1 0,-1-1 1,1 1-1,0-1 1,-1 1-1,1-1 1,0 1-1,0-1 1,0 1-1,-1-1 1,7-25-3748,24-20-6364,-6 21 1469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52.149"/>
    </inkml:context>
    <inkml:brush xml:id="br0">
      <inkml:brushProperty name="width" value="0.025" units="cm"/>
      <inkml:brushProperty name="height" value="0.025" units="cm"/>
    </inkml:brush>
  </inkml:definitions>
  <inkml:trace contextRef="#ctx0" brushRef="#br0">8 369 12236,'0'0'15823,"3"60"-13902,-8-38-832,0 3-576,4-6-481,1-3-448,0-8-1634,8-8-8488,3-8-577</inkml:trace>
  <inkml:trace contextRef="#ctx0" brushRef="#br0" timeOffset="1">275 0 18193,'0'0'3908,"-44"72"-1346,34-36-672,1-1-256,6 3-545,3-1-705,0 1-192,1-1-96,5 0-64,-3 0-32,-1-3-512,-2-3-1218,0-8-1088,-3-4-289,-7-8-737,0-7-768,0-4-1122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52.524"/>
    </inkml:context>
    <inkml:brush xml:id="br0">
      <inkml:brushProperty name="width" value="0.025" units="cm"/>
      <inkml:brushProperty name="height" value="0.025" units="cm"/>
    </inkml:brush>
  </inkml:definitions>
  <inkml:trace contextRef="#ctx0" brushRef="#br0">1 62 11371,'0'0'17360,"73"-48"-17136,-42 47-160,1 1-32,-1-1-896,1-1-2083,-3 1-1377,-5-3-2371,-4-1-4643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52.868"/>
    </inkml:context>
    <inkml:brush xml:id="br0">
      <inkml:brushProperty name="width" value="0.025" units="cm"/>
      <inkml:brushProperty name="height" value="0.025" units="cm"/>
    </inkml:brush>
  </inkml:definitions>
  <inkml:trace contextRef="#ctx0" brushRef="#br0">88 32 8808,'0'0'10757,"-9"5"-8766,3-1-1630,0 1 0,0 0 0,0 0-1,1 0 1,0 1 0,0 0-1,0 0 1,1 0 0,-1 0 0,2 1-1,-1-1 1,1 1 0,0 0-1,0 0 1,1 1 0,0-1 0,0 0-1,0 1 1,1-1 0,0 13 0,1-19-348,0 0 0,0 0 0,0-1 0,0 1 0,0 0 0,0 0 0,1-1 0,-1 1 0,0 0 0,0-1 0,1 1 0,-1 0 1,0-1-1,1 1 0,-1 0 0,1-1 0,-1 1 0,0-1 0,1 1 0,0-1 0,-1 1 0,1-1 0,-1 1 0,1-1 0,-1 1 0,1-1 1,0 0-1,-1 0 0,1 1 0,0-1 0,0 0 0,-1 0 0,1 1 0,0-1 0,-1 0 0,1 0 0,0 0 0,0 0 0,-1 0 1,1 0-1,0-1 0,0 1 0,-1 0 0,1 0 0,0 0 0,-1-1 0,1 1 0,0 0 0,-1-1 0,1 1 0,0 0 0,-1-1 0,1 1 1,0-2-1,37-23 260,-24 11-309,-1-1 0,-1-1 0,0 0 0,-1-1 0,-1 0-1,0 0 1,-1-1 0,6-21 0,-24 96 303,1-35 18,2-6 118,0-1 0,1 1-1,1 0 1,1 0-1,-3 26 1,7-42-497,-1 1 0,0 0-1,1-1 1,-1 1 0,0 0 0,1-1 0,-1 1-1,1 0 1,-1-1 0,1 1 0,-1-1 0,1 1 0,0-1-1,-1 1 1,1-1 0,0 1 0,-1-1 0,1 1-1,0-1 1,-1 0 0,1 0 0,0 1 0,0-1-1,0 0 1,-1 0 0,1 0 0,0 0 0,0 0-1,0 0 1,-1 0 0,2 0 0,33-1-6793,-27 1 4168,6-1-7883</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53.257"/>
    </inkml:context>
    <inkml:brush xml:id="br0">
      <inkml:brushProperty name="width" value="0.025" units="cm"/>
      <inkml:brushProperty name="height" value="0.025" units="cm"/>
    </inkml:brush>
  </inkml:definitions>
  <inkml:trace contextRef="#ctx0" brushRef="#br0">40 1 13164,'0'0'11916,"-20"68"-10187,15-29 1,-2 3-353,1 6-512,4 0-416,2 2-129,0-1 0,0 2-256,4 0-64,5-3-833,-2-9-1120,1-8-4614,-2-11-9031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1:30.588"/>
    </inkml:context>
    <inkml:brush xml:id="br0">
      <inkml:brushProperty name="width" value="0.025" units="cm"/>
      <inkml:brushProperty name="height" value="0.025" units="cm"/>
    </inkml:brush>
  </inkml:definitions>
  <inkml:trace contextRef="#ctx0" brushRef="#br0">0 85 12332,'0'0'1516,"9"0"-828,12 0-120,0 0 0,0-2-1,-1-1 1,1 0 0,21-8-1,-4-3-246,0 2 0,1 1 1,0 2-1,0 1 0,1 3 0,48-2 0,717 22 101,-466 19 363,80 2 266,139-73-922,-490 30-109,75-2 2,0 6-1,0 6 0,266 42 1,-198-15-15,-16-3 192,193 52 1,-196-28 66,287 37 1,677-20 454,-239-53-443,-906-14-278,134 4 26,160-15 1,-44-33 35,-172 25-33,0 4 0,126-3 0,5 15 6,221-32 0,-350 19 368,107-33 0,-198 48-329,0 1 1,0-1-1,1 0 0,-1 1 1,0-1-1,0 0 0,0 1 0,0-1 1,0 0-1,1 1 0,-1-1 1,0 0-1,0 1 0,0-1 1,0 0-1,0 1 0,0-1 1,0 0-1,0 1 0,0-1 1,-1 1-1,1-1 0,0 0 1,0 1-1,0-1 0,0 0 0,0 1 1,-1-1-1,1 0 0,0 0 1,0 1-1,0-1 0,-1 0 1,1 0-1,0 1 0,0-1 1,-1 0-1,1 0 0,-1 1 1,-12 21-435,10-18 486,-1 10-2224</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53.600"/>
    </inkml:context>
    <inkml:brush xml:id="br0">
      <inkml:brushProperty name="width" value="0.025" units="cm"/>
      <inkml:brushProperty name="height" value="0.025" units="cm"/>
    </inkml:brush>
  </inkml:definitions>
  <inkml:trace contextRef="#ctx0" brushRef="#br0">1 1 17745,'0'0'2883,"21"63"-834,-9-24-127,6 8-705,1 4-192,1-1-736,0 0-161,-1-5-96,1-6 0,-5-7-1441,-4-8-1570,-6-9-1249,-5-9-1185</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53.972"/>
    </inkml:context>
    <inkml:brush xml:id="br0">
      <inkml:brushProperty name="width" value="0.025" units="cm"/>
      <inkml:brushProperty name="height" value="0.025" units="cm"/>
    </inkml:brush>
  </inkml:definitions>
  <inkml:trace contextRef="#ctx0" brushRef="#br0">0 353 13741,'0'0'12396,"9"4"-10960,-4-3-1310,0 1 0,1-1 1,-1 0-1,0 0 0,0 0 1,1-1-1,-1 0 0,0 0 1,1 0-1,-1 0 1,0-1-1,1 0 0,-1 0 1,0-1-1,0 0 0,0 1 1,0-2-1,0 1 0,0 0 1,7-6-1,3-2-5,0-1 0,0-1 0,-1 0 0,0 0 0,-1-2 0,-1 1 0,0-2 0,-1 0 0,-1 0 0,0-1 0,-1 0 0,-1 0 0,0-1 0,-1 0 0,-1-1 0,-1 0 0,0 1 0,-1-2 0,-1 1 0,1-21 0,-5 73-273,-1-24-26,2 1 1,-1-1-1,1 1 1,1-1 0,0 0-1,0 1 1,1-1-1,0 0 1,1 0 0,0 0-1,1 0 1,0-1-1,1 1 1,10 16 0,23 19-3321,3-2-4044,-14-16-322</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54.315"/>
    </inkml:context>
    <inkml:brush xml:id="br0">
      <inkml:brushProperty name="width" value="0.025" units="cm"/>
      <inkml:brushProperty name="height" value="0.025" units="cm"/>
    </inkml:brush>
  </inkml:definitions>
  <inkml:trace contextRef="#ctx0" brushRef="#br0">1 1 16111,'0'0'-7527</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54.691"/>
    </inkml:context>
    <inkml:brush xml:id="br0">
      <inkml:brushProperty name="width" value="0.025" units="cm"/>
      <inkml:brushProperty name="height" value="0.025" units="cm"/>
    </inkml:brush>
  </inkml:definitions>
  <inkml:trace contextRef="#ctx0" brushRef="#br0">187 0 10025,'0'0'11606,"0"10"-10122,-3 8-756,0 0 1,-1 0-1,0 0 0,-2 0 0,-10 24 1,-52 95 896,23-48-1278,11-11-560,31-66-1654,22-53-1525,14-54-4215,-18 39 2440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56.045"/>
    </inkml:context>
    <inkml:brush xml:id="br0">
      <inkml:brushProperty name="width" value="0.025" units="cm"/>
      <inkml:brushProperty name="height" value="0.025" units="cm"/>
    </inkml:brush>
  </inkml:definitions>
  <inkml:trace contextRef="#ctx0" brushRef="#br0">16 191 9385,'0'0'7500,"0"13"-5610,-7 89 891,-1 32 1631,8-119-4224,1-1 0,1 1 0,0 0 0,1-1 0,0 0 0,1 1-1,7 13 1,-4-10-158,0-6-14,-2 0 0,1 1 1,-2 0-1,0 0 0,0 1 1,-1-1-1,-1 1 0,1 17 0,-3-30 6,0-1-1,0 0 1,0 0-1,0 1 0,0-1 1,0 0-1,0 1 0,0-1 1,0 0-1,0 0 0,0 1 1,0-1-1,-1 0 0,1 0 1,0 0-1,0 1 0,0-1 1,0 0-1,0 0 0,-1 0 1,1 1-1,0-1 0,0 0 1,-1 0-1,1 0 0,0 0 1,0 1-1,0-1 0,-1 0 1,1 0-1,0 0 0,0 0 1,-1 0-1,1 0 0,0 0 1,-1 0-1,1 0 0,0 0 1,0 0-1,-1 0 0,1 0 1,0 0-1,0 0 0,-1 0 1,1 0-1,0 0 0,0 0 1,-1 0-1,1-1 0,0 1 1,0 0-1,-1 0 0,1 0 1,0 0-1,0-1 0,0 1 1,-1 0-1,1 0 0,0 0 1,0-1-1,0 1 0,0 0 1,0 0-1,-1-1 0,1 1 1,-14-15 854,7-1-735,0 0 0,1-1 0,1 1 0,0-1 0,2 0 0,0 0 0,0-1 1,2 1-1,0-1 0,1 1 0,4-30 0,-4 44-151,1 0 0,0 0 1,0 0-1,0-1 0,1 1 1,-1 1-1,1-1 1,0 0-1,-1 0 0,1 0 1,0 1-1,1-1 0,-1 1 1,0 0-1,1 0 1,-1-1-1,1 2 0,0-1 1,0 0-1,-1 0 0,1 1 1,0 0-1,0-1 1,1 1-1,-1 1 0,0-1 1,0 0-1,0 1 0,1-1 1,-1 1-1,0 0 1,1 0-1,-1 0 0,0 1 1,5 0-1,-3 0-54,-1-1 0,0 1 0,1 0 0,-1 0 0,0 1 0,0-1 0,0 1-1,0 0 1,0 0 0,0 0 0,-1 1 0,1-1 0,-1 1 0,1 0 0,-1 0 0,0 0 0,0 0 0,0 0 0,-1 1 0,1 0-1,-1-1 1,0 1 0,0 0 0,0 0 0,0 0 0,1 7 0,-2-4 147,1 1-1,-1 0 1,-1 0 0,0 0 0,0-1-1,0 1 1,-1 0 0,-1 0 0,1 0-1,-1-1 1,-4 12 0,21-85 760,-10 46-798,-2 0 0,0 0 0,-1 0 0,-1 0 0,-2-34 0,0 9-101,1 45-88,20 20-230,-17-17 384,1 0-1,0-1 1,-1 0-1,1 0 1,0 0 0,0 0-1,1 0 1,-1-1-1,0 0 1,0 0-1,1 0 1,-1 0 0,0-1-1,1 1 1,-1-1-1,1-1 1,5 0 0,-4 0 24,0-1 1,0 0 0,1 0 0,-2 0 0,1-1-1,0 0 1,-1 0 0,1-1 0,-1 1-1,10-10 1,-6 4 19,1-1-1,-1 0 0,-1-1 1,0 0-1,-1-1 1,0 1-1,0-1 0,-1-1 1,-1 1-1,7-23 0,0-45 76,-12 76-126,1-1 1,-1 1-1,0 0 1,0 0-1,-1-1 1,1 1-1,-1 0 0,0 0 1,0 0-1,0 0 1,-1 0-1,0 0 1,1 0-1,-1 0 0,0 0 1,-4-4-1,5 7-10,0 1 0,0-1 0,0 0 0,0 0-1,0 0 1,0 1 0,0-1 0,0 1 0,-1-1-1,1 1 1,0-1 0,0 1 0,-1 0 0,1 0-1,0-1 1,-1 1 0,1 0 0,0 0 0,0 0-1,-1 0 1,1 1 0,0-1 0,-1 0 0,1 0-1,0 1 1,0-1 0,-1 1 0,1-1 0,0 1-1,0 0 1,0-1 0,0 1 0,0 0 0,0 0 0,0 0-1,0 0 1,0 0 0,0 0 0,0 0 0,1 0-1,-1 0 1,-1 2 0,-3 5 0,0 1 1,0 0 0,1 0-1,-4 10 1,-2 7 69,1 1 1,1-1-1,2 1 1,0 1 0,2-1-1,1 1 1,1 0-1,2 0 1,0 0-1,5 29 1,-2-48-64,-1-1 0,1 0 0,1 0 0,0-1 0,0 1 0,0-1 0,1 1 0,0-1 0,0-1 0,0 1 0,8 6 0,-10-10 0,0 0 0,0 0 0,0-1 0,0 1 0,0-1 0,1 0 0,-1 0 0,1 0 0,0 0 0,-1 0 0,1-1 0,0 0 0,0 0 0,0 0 0,0 0 0,0 0 0,0-1 0,0 0 0,0 0 0,0 0 0,0 0 0,0-1 0,0 1 0,0-1 0,6-2 0,-6 1 0,0-1 0,-1 1 0,1-1 0,-1 0 0,0 0 0,0-1 0,0 1 0,0 0 0,0-1 0,-1 0 0,0 0 0,0 0 0,0 0 0,0 0 0,0 0 0,-1 0 0,0 0 0,0-1 0,1-8 0,1-5 0,-1 0 0,-1 0 0,-2-27 0,1 43 0,0 0 0,0 1 0,0-1 0,0 0 0,0 0 0,0 0 0,0 1 0,-1-1 0,1 0 0,-1 1 0,1-1 0,-1 0 0,0 1 0,0-1 0,1 0 0,-1 1 0,0-1 0,0 1 0,-1 0 0,1-1 0,0 1 0,0 0 0,-1 0 0,1 0 0,-1 0 0,1 0 0,-1 0 0,1 0 0,-1 0 0,1 0 0,-1 1 0,0-1 0,0 1 0,1-1 0,-1 1 0,-2 0 0,3 2 0,0 0 0,0 0 0,1 0 0,-1 0 0,0 0 0,1 1 0,-1-1 0,1 0 0,0 0 0,0 1 0,0-1 0,0 0 0,0 1 0,1-1 0,-1 0 0,0 0 0,3 5 0,-1-4 0,1 0 0,-1 0 0,1 0 0,0-1 0,0 1 0,0-1 0,1 0 0,-1 0 0,1 0 0,-1 0 0,1-1 0,-1 1 0,1-1 0,0 0 0,0 0 0,0 0 0,0-1 0,0 1 0,0-1 0,6 0 0,0 0 0,0 1 0,0-2 0,-1 0 0,1 0 0,0-1 0,0 0 0,11-4 0,-13 3 0,-1 0 0,0-1 0,0 0 0,0-1 0,-1 1 0,11-10 0,-14 11 0,-1 0 0,1 0 0,-1 1 0,0-1 0,0-1 0,0 1 0,0 0 0,0 0 0,-1-1 0,0 1 0,1-1 0,-1 0 0,-1 1 0,1-1 0,0 0 0,-1-5 0,0 9 0,0 0 0,1-1 0,-1 1 0,0 0 0,0-1 0,0 1 0,0 0 0,0-1 0,0 1 0,-1 0 0,1-1 0,0 1 0,0 0 0,0-1 0,0 1 0,0 0 0,0-1 0,0 1 0,-1 0 0,1-1 0,0 1 0,0 0 0,-1 0 0,1-1 0,0 1 0,0 0 0,-1 0 0,1 0 0,0-1 0,0 1 0,-1 0 0,1 0 0,0 0 0,-1 0 0,1-1 0,0 1 0,-1 0 0,1 0 0,0 0 0,-1 0 0,-16 7 0,-11 19 0,23-19 0,0 0 0,1 1 0,-1 0 0,1 0 0,1 0 0,0 1 0,0-1 0,1 1 0,0-1 0,0 1 0,1 0 0,0 0 0,0 15 0,2-23 0,-1 0 0,0 0 0,0 0 0,0 0 0,1 0 0,-1 0 0,1 0 0,-1 0 0,0 0 0,1 0 0,0 0 0,-1-1 0,1 1 0,-1 0 0,1 0 0,0-1 0,0 1 0,-1 0 0,1-1 0,0 1 0,0-1 0,0 1 0,0-1 0,2 1 0,31 4 0,-25-5 0,1-1 0,-1-1 0,0 0 0,0 0 0,12-4 0,-9 0 0,0 0 0,-1 0 0,1-1 0,-1-1 0,-1 0 0,0 0 0,0-1 0,0-1 0,-1 1 0,0-1 0,-1-1 0,0 0 0,7-14 0,-19 37 0,1-1 0,0 1 0,1-1 0,0 1 0,1 0 0,0 0 0,0 0 0,3 18 0,-2-29 0,1-1 0,-1 1 0,1 0 0,0-1 0,-1 1 0,1 0 0,-1-1 0,1 1 0,0-1 0,-1 1 0,1-1 0,0 1 0,0-1 0,-1 0 0,1 1 0,0-1 0,0 0 0,0 0 0,0 1 0,-1-1 0,1 0 0,0 0 0,0 0 0,0 0 0,0 0 0,0 0 0,-1 0 0,1 0 0,0-1 0,0 1 0,0 0 0,0 0 0,-1-1 0,1 1 0,1-1 0,28-17 0,-17 4-198,1 0-1,-2-2 1,0 1 0,-1-1-1,-1-1 1,0 0-1,-2-1 1,1 0 0,-2 0-1,6-22 1,-4 5-253,-1-1 0,-2 0 0,-2 0 1,1-58-1,-17 135 630,4-19 69,-1 8 174,2 0 1,1 1-1,2 0 1,-2 48 0,6-66-288,1 0 0,0 0 1,1 0-1,0 0 1,1 0-1,0-1 1,1 1-1,1-1 1,0 0-1,1 0 1,0 0-1,0-1 1,12 15-1,-8-13-167,1 0 0,1 0 0,0-1 0,1 0 0,0-1 0,16 10 0,-26-23 41,-8-8-20,-9-10-115,-20-15-42,-1 1 1,-2 2 0,-1 2 0,-1 1-1,-45-25 1,127 50 1379,30 7-1223,51-2-267,-110-2-1089,1 0 1,-1-2 0,18-4-1,-8-5-6229,-11-4-6391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8:56.388"/>
    </inkml:context>
    <inkml:brush xml:id="br0">
      <inkml:brushProperty name="width" value="0.025" units="cm"/>
      <inkml:brushProperty name="height" value="0.025" units="cm"/>
    </inkml:brush>
  </inkml:definitions>
  <inkml:trace contextRef="#ctx0" brushRef="#br0">20 1 24183,'-12'0'3299,"5"0"1185,18 5-4484,4 1-704,-3 1-3877</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9:53.838"/>
    </inkml:context>
    <inkml:brush xml:id="br0">
      <inkml:brushProperty name="width" value="0.025" units="cm"/>
      <inkml:brushProperty name="height" value="0.025" units="cm"/>
    </inkml:brush>
  </inkml:definitions>
  <inkml:trace contextRef="#ctx0" brushRef="#br0">1 515 12812,'0'0'14771,"6"-11"-13932,9-15-478,2 1 0,1 1 0,1 0 1,26-25-1,103-88 323,22-23-3868,-152 133-510,-14 6-2360,-4 10 117</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9:54.185"/>
    </inkml:context>
    <inkml:brush xml:id="br0">
      <inkml:brushProperty name="width" value="0.025" units="cm"/>
      <inkml:brushProperty name="height" value="0.025" units="cm"/>
    </inkml:brush>
  </inkml:definitions>
  <inkml:trace contextRef="#ctx0" brushRef="#br0">447 0 12620,'0'0'13645,"-10"13"-13245,-88 122 491,-59 77 1512,107-152-1835,24-31-265,2 1-1,0 1 0,-28 53 1,51-84-307,1 1 1,-1-1 0,1 1 0,-1 0 0,1-1-1,-1 1 1,1 0 0,0-1 0,-1 1-1,1 0 1,0-1 0,0 1 0,-1 0 0,1 0-1,0-1 1,0 1 0,0 0 0,0 0-1,0-1 1,0 1 0,0 0 0,0 0-1,0 0 1,1-1 0,-1 1 0,0 0 0,0-1-1,1 1 1,-1 0 0,0 0 0,2 0-1,-1 0 6,1-1-1,-1 0 1,1 0-1,-1 0 1,1 0-1,-1 0 1,1 0-1,-1 0 0,1-1 1,-1 1-1,1-1 1,-1 1-1,1-1 1,1-1-1,61-32 143,-59 30-137,242-127-419,-192 107-3062,2 1-3290,-18 8-3822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9:54.779"/>
    </inkml:context>
    <inkml:brush xml:id="br0">
      <inkml:brushProperty name="width" value="0.025" units="cm"/>
      <inkml:brushProperty name="height" value="0.025" units="cm"/>
    </inkml:brush>
  </inkml:definitions>
  <inkml:trace contextRef="#ctx0" brushRef="#br0">140 1 20307,'0'0'7047,"1"11"-5547,-1 5-1220,0 0 0,-1 0 1,0 0-1,-1 0 0,-1-1 1,-1 1-1,-10 28 0,-27 48 159,-14 37 368,50-115-754,1-1 0,1 1 0,0 0 0,1 0 1,0-1-1,1 2 0,1 19 0,0-32-94,1 0 0,-1 1 1,0-1-1,1 0 0,-1 1 0,1-1 1,0 0-1,0 0 0,0 0 0,0 0 0,0 1 1,1-1-1,-1-1 0,1 1 0,-1 0 0,1 0 1,-1-1-1,1 1 0,0 0 0,0-1 1,3 2-1,-1-1-158,0 0 1,1-1-1,-1 1 0,1-1 1,-1 0-1,1 0 1,-1-1-1,1 1 1,0-1-1,6 0 0,2-1-449,-1-1 0,1 0-1,-1-1 1,1 0-1,-1-1 1,0 0-1,15-8 1,70-48-9463,-55 28 3155</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9:55.103"/>
    </inkml:context>
    <inkml:brush xml:id="br0">
      <inkml:brushProperty name="width" value="0.025" units="cm"/>
      <inkml:brushProperty name="height" value="0.025" units="cm"/>
    </inkml:brush>
  </inkml:definitions>
  <inkml:trace contextRef="#ctx0" brushRef="#br0">175 45 14894,'-8'1'4330,"0"0"-3748,1 1 1,-1 0 0,1 1-1,-1-1 1,1 1 0,0 1 0,0-1-1,0 2 1,0-1 0,1 0-1,0 1 1,0 0 0,0 1 0,-8 9-1,8-8-314,0 1-1,0-1 1,1 1-1,0 0 1,1 0 0,0 0-1,0 0 1,1 1-1,0 0 1,0 0-1,1 0 1,0 0-1,-1 12 1,3-19-254,0 0-1,0-1 1,0 1-1,1-1 1,-1 1-1,0-1 1,0 1 0,1-1-1,-1 1 1,1-1-1,0 0 1,-1 1-1,1-1 1,0 0-1,0 1 1,0-1 0,-1 0-1,1 0 1,1 0-1,-1 1 1,0-1-1,0 0 1,0-1 0,1 1-1,1 1 1,1 0 9,0-1 0,0 1 0,0-1 0,0 0 0,0 0 0,1-1 0,-1 1 0,0-1 0,6 0 0,2-1 26,-1 0 1,0 0-1,0-1 1,1-1-1,-1 0 0,18-8 1,-18 5-41,1 0 1,-1-1 0,-1 0-1,1-1 1,-1 0 0,-1-1-1,0 0 1,0-1-1,9-12 1,-15 18-9,-1 1 0,0 0 0,0 0 0,-1-1 0,1 1-1,-1-1 1,0 0 0,0 1 0,0-1 0,0 0 0,0 0 0,-1 1 0,0-1 0,0 0 0,0 0 0,0 0 0,0 0-1,-1 1 1,0-1 0,0 0 0,0 0 0,0 1 0,0-1 0,-1 1 0,1-1 0,-1 1 0,0-1 0,0 1 0,-1 0-1,1 0 1,-1 0 0,1 0 0,-1 1 0,-5-5 0,-19-10-2188,-14-3-5818,32 16 2977,30 4-3743</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1:55"/>
    </inkml:context>
    <inkml:brush xml:id="br0">
      <inkml:brushProperty name="width" value="0.025" units="cm"/>
      <inkml:brushProperty name="height" value="0.025" units="cm"/>
    </inkml:brush>
  </inkml:definitions>
  <inkml:trace contextRef="#ctx0" brushRef="#br0">9431 1185 7847,'0'0'1143,"0"10"-1197,1 206-261,-1-213 351,0 0-1,1 0 1,-1 0-1,0 0 1,1 0-1,0 0 1,-1 0-1,1 0 1,0 0-1,1 0 1,-1-1-1,0 1 1,1 0-1,0-1 1,-1 1-1,5 3 1,-4-5-5,-1 0 0,1 1-1,0-1 1,0-1 0,0 1 0,0 0 0,0 0 0,0-1 0,0 1 0,0-1 0,0 0 0,0 1 0,1-1 0,-1 0 0,0 0 0,0 0 0,0-1 0,3 0 0,4-1 117,0-1 1,0 0 0,0-1 0,0 0 0,-1-1-1,0 0 1,0 0 0,15-12 0,58-61 399,-3-2 0,104-141 0,-175 212-537,7-9 86,12-14-225,40-65 0,-62 89 226,1-1 0,-1 1 1,0-1-1,0 0 0,-1 0 0,-1 0 1,1 0-1,-1 0 0,-1-1 1,0 1-1,0-1 0,-1 1 1,-2-18-1,1 23 93,0 0-1,-1-1 1,0 1 0,0 0-1,-1 0 1,1 0 0,-1 1-1,1-1 1,-1 1 0,-1-1 0,1 1-1,0 0 1,-1 0 0,-5-3-1,-59-35 820,60 37-967,-54-24 11,-1 2 0,-76-19 1,9 3-26,-46-15 7,-230-43 0,-191 0 52,-301 5 334,191 25-369,-694-2-202,788 77 202,-633-11 214,626 1-44,415 15-228,-206 36 1,-14 34 113,-571 184 1,717-178 294,-194 64 110,465-147-497,-47 21 2,53-23-27,-1 1 1,0 0 0,1 0 0,-1 0 0,1 0 0,0 0 0,0 0 0,0 1-1,0-1 1,0 1 0,0-1 0,1 1 0,-1 0 0,1 0 0,0 0 0,-2 4-1,1 6-34,0 0-1,1 0 0,1 0 0,0 0 0,1 0 0,0 0 0,1 0 0,0 0 0,5 14 1,8 18 40,22 50 0,-19-54-65,2-1 1,1-1-1,2 0 0,2-2 0,47 55 0,-52-70-33,0-2 0,2 0-1,0-2 1,2 0 0,-1-2-1,2 0 1,0-2 0,1-1-1,51 19 1,-33-19-189,2-2 0,-1-2-1,1-1 1,1-3 0,73-1-1,-55-6-912,1-3 0,-1-4-1,89-21 1,12-17-3891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9:55.523"/>
    </inkml:context>
    <inkml:brush xml:id="br0">
      <inkml:brushProperty name="width" value="0.025" units="cm"/>
      <inkml:brushProperty name="height" value="0.025" units="cm"/>
    </inkml:brush>
  </inkml:definitions>
  <inkml:trace contextRef="#ctx0" brushRef="#br0">112 1 19635,'-7'11'2717,"-15"23"233,-31 70 0,48-93-2603,0 0 1,1 1-1,0-1 0,1 1 1,0 0-1,1 0 0,0 0 0,1 0 1,1 0-1,-1 0 0,2 1 1,2 14-1,-2-24-347,0 0 0,1-1 0,-1 1 0,1-1 0,0 1 0,0-1 0,0 1 0,0-1 0,0 0 0,0 0 0,0 0 0,1 0 0,-1-1 0,1 1 0,0-1 0,-1 1 0,1-1 0,0 0 0,0 0 0,0 0 0,0 0 0,-1-1 0,1 1 0,0-1 0,0 0 0,5 0 0,0 1 0,1-1 0,-1 0 0,0-1 0,0 0 0,0 0 0,1-1 0,-1 1 0,14-7 0,12-12 0,-29 16 0,1 0 0,-1 1 0,1-1 0,0 1 0,0 0 0,0 0 0,1 1 0,-1 0 0,1 0 0,-1 0 0,1 1 0,0 0 0,9 0 0,-14 2 0,0 1 0,0 0 0,0-1 0,-1 1 0,1 0 0,-1 0 0,1 0 0,-1 1 0,1-1 0,-1 0 0,0 0 0,0 1 0,0-1 0,-1 1 0,1-1 0,0 1 0,-1-1 0,0 1 0,1 4 0,2 9 0,-2-13 0,0 1 0,1-1 0,-1 0 0,1 0 0,-1 0 0,1 0 0,0 0 0,0 0 0,1 0 0,-1 0 0,0-1 0,1 1 0,-1-1 0,1 0 0,0 0 0,0 0 0,0 0 0,0 0 0,0-1 0,0 1 0,1-1 0,-1 0 0,0 0 0,1 0 0,-1-1 0,1 1 0,-1-1 0,1 1 0,-1-1 0,1 0 0,-1-1 0,1 1 0,-1-1 0,6-1 0,12-3 0,-1-2 0,1 0 0,-1-1 0,31-19 0,-9 7 0,-38 17 0,1 1 0,-1 0 0,1 1 0,-1-1 0,1 1 0,0 0 0,-1 0 0,8 0 0,-11 1 0,0 0 0,0 1 0,0-1 0,0 1 0,0-1 0,0 1 0,0 0 0,0-1 0,0 1 0,0 0 0,0-1 0,0 1 0,0 0 0,0 0 0,-1 0 0,1 0 0,0 0 0,-1 0 0,1 0 0,-1 0 0,1 0 0,-1 0 0,1 1 0,-1-1 0,0 0 0,0 0 0,0 0 0,1 0 0,-1 1 0,0-1 0,0 0 0,0 0 0,-1 0 0,1 1 0,-1 1 0,-15 93 0,17-95-147,-1-1 1,1 1-1,-1-1 0,0 1 1,1-1-1,-1 1 0,1-1 1,0 1-1,-1-1 0,1 0 1,-1 1-1,1-1 0,0 0 1,-1 1-1,1-1 0,0 0 0,-1 0 1,1 0-1,0 0 0,-1 1 1,1-1-1,0 0 0,-1 0 1,1 0-1,0 0 0,-1-1 1,1 1-1,0 0 0,0 0 1,0-1-1,26-4-9757,-7-9-3191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9:56.189"/>
    </inkml:context>
    <inkml:brush xml:id="br0">
      <inkml:brushProperty name="width" value="0.025" units="cm"/>
      <inkml:brushProperty name="height" value="0.025" units="cm"/>
    </inkml:brush>
  </inkml:definitions>
  <inkml:trace contextRef="#ctx0" brushRef="#br0">1 86 18610,'0'0'13201,"8"6"-12384,-3-3-811,0 0 0,0 0 0,0-1-1,1 1 1,-1-1 0,1 0 0,-1-1-1,1 1 1,-1-1 0,1-1 0,0 1 0,0-1-1,-1 0 1,1 0 0,0 0 0,0-1 0,-1 0-1,1 0 1,0 0 0,-1-1 0,1 0-1,-1 0 1,8-4 0,42-27-6,-53 31 0,0 1 0,0 0 0,0 0 0,-1-1 0,1 1 0,-1-1 0,1 0 0,-1 1 0,1-1 0,-1 0 0,0 0 0,0 0 0,0 0 0,0 0 0,0 0 0,-1 0 0,1 0 0,0 0 0,-1 0 0,0 0 0,1 0 0,-1-1 0,0 1 0,0 0 0,0 0 0,-1-5 0,0 6 0,-1 0 0,1 0 0,0 0 0,-1 0 0,1 0 0,-1 1 0,1-1 0,-1 0 0,1 1 0,-1-1 0,0 1 0,1-1 0,-1 1 0,0 0 0,1 0 0,-1 0 0,0 0 0,1 0 0,-1 0 0,0 0 0,-2 1 0,-40 6 0,35-2 0,0-1 0,0 1 0,1 1 0,-1 0 0,1 0 0,0 1 0,1 0 0,0 0 0,0 0 0,0 1 0,1 0 0,0 1 0,1-1 0,0 1 0,0 0 0,1 0 0,0 1 0,0-1 0,1 1 0,-2 13 0,5-21 0,0-1 0,0 0 0,0 1 0,0-1 0,0 1 0,0-1 0,0 0 0,1 1 0,-1-1 0,1 0 0,-1 1 0,1-1 0,-1 0 0,1 0 0,0 0 0,0 1 0,-1-1 0,1 0 0,0 0 0,0 0 0,0 0 0,0 0 0,0 0 0,1-1 0,-1 1 0,2 1 0,1 0 0,1-1 0,-1 1 0,1-1 0,-1 0 0,1 0 0,-1-1 0,1 1 0,7-1 0,0-1 0,1 1 0,-1-2 0,1 0 0,-1-1 0,21-6 0,16-17 0,-40 20 0,0 0 0,0 1 0,0 0 0,1 1 0,0 0 0,0 1 0,0 0 0,0 0 0,14-1 0,-23 4 0,0 0 0,0 0 0,0 1 0,0-1 0,0 0 0,0 1 0,-1-1 0,1 0 0,0 1 0,0-1 0,0 1 0,-1-1 0,1 1 0,0 0 0,-1-1 0,1 1 0,0 0 0,-1-1 0,1 1 0,-1 0 0,1 0 0,-1-1 0,1 1 0,0 2 0,9 29 0,-9-28 0,-1-1 0,1 1 0,0 0 0,0-1 0,1 1 0,-1-1 0,1 1 0,-1-1 0,1 0 0,0 0 0,0 0 0,1 0 0,-1 0 0,3 3 0,4-4 0,1 0 0,-1 0 0,1-1 0,0 0 0,-1 0 0,1-1 0,0 0 0,-1-1 0,1 0 0,12-4 0,69-18 0,-71 16 0,1 1 0,0 1 0,1 0 0,40-1 0,-53 11-200,12 8-1131,-21-12 1265,1-1 0,-1 0 0,0 0 0,0 0 0,1 1 1,-1-1-1,0 0 0,1 0 0,-1 0 0,1 0 0,-1 0 0,0 0 0,1 0 0,-1 0 1,0 0-1,1 0 0,-1 0 0,0 0 0,1 0 0,-1 0 0,0 0 0,1 0 0,-1 0 0,0-1 1,1 1-1,-1 0 0,0 0 0,1 0 0,-1 0 0,0-1 0,1 1 0,-1 0 0,0 0 0,0-1 1,1 1-1,-1 0 0,0-1 0,0 1 0,0 0 0,1 0 0,-1-1 0,0 1 0,0-1 1,0 1-1,0 0 0,0-1 0,0 1 0,0 0 0,0-1 0,1-12-7536</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9:56.543"/>
    </inkml:context>
    <inkml:brush xml:id="br0">
      <inkml:brushProperty name="width" value="0.025" units="cm"/>
      <inkml:brushProperty name="height" value="0.025" units="cm"/>
    </inkml:brush>
  </inkml:definitions>
  <inkml:trace contextRef="#ctx0" brushRef="#br0">0 52 23446,'0'0'8328,"3"-51"-19795</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9:56.887"/>
    </inkml:context>
    <inkml:brush xml:id="br0">
      <inkml:brushProperty name="width" value="0.025" units="cm"/>
      <inkml:brushProperty name="height" value="0.025" units="cm"/>
    </inkml:brush>
  </inkml:definitions>
  <inkml:trace contextRef="#ctx0" brushRef="#br0">24 0 18385,'0'0'5803,"1"14"-3731,-15 338 4360,11-318-6371,-1-7-57,2 0-1,0 0 1,5 52-1,-3-77-3,1-1 0,-1 1 0,0-1 0,1 1 0,-1-1 0,1 0 0,0 1 0,-1-1 0,1 0 0,0 0 0,0 1 0,0-1 0,0 0 0,0 0 0,0 0 0,0 0 0,0 0 0,0 0 0,1-1 0,-1 1 0,0 0 0,1-1 0,-1 1 0,0 0 0,1-1 0,-1 0 0,1 1 0,-1-1 0,0 0 0,1 0 0,-1 1 0,1-1 0,-1-1 0,1 1 0,-1 0 0,1 0 0,-1 0 0,1-1 0,1 0 0,4 0 0,-1-1 0,1-1 0,-1 1 0,1-1 0,-1 0 0,0 0 0,8-6 0,20-18 0,-1-2 0,-1-1 0,30-38 0,76-110 0,-130 168 31,21-32 9,-28 40-104,0 1-1,0-1 1,0 0-1,0 0 1,0 0 0,-1 0-1,1 0 1,-1 0-1,1 0 1,-1 0 0,0 0-1,1 0 1,-1 0-1,0 0 1,0 0-1,-1 0 1,1 0 0,0 0-1,-1-2 1,-7-3-5093,-8 5-3267</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9:57.230"/>
    </inkml:context>
    <inkml:brush xml:id="br0">
      <inkml:brushProperty name="width" value="0.025" units="cm"/>
      <inkml:brushProperty name="height" value="0.025" units="cm"/>
    </inkml:brush>
  </inkml:definitions>
  <inkml:trace contextRef="#ctx0" brushRef="#br0">4 1 16720,'0'0'7303,"-3"63"-4421,11-51-703,11-6-418,8-1-896,7-5-641,3 0-128,2 0-288,0 0-1602,-3 0-1409,-2 0-1729,-9-2-2756</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9:57.572"/>
    </inkml:context>
    <inkml:brush xml:id="br0">
      <inkml:brushProperty name="width" value="0.025" units="cm"/>
      <inkml:brushProperty name="height" value="0.025" units="cm"/>
    </inkml:brush>
  </inkml:definitions>
  <inkml:trace contextRef="#ctx0" brushRef="#br0">121 7 18834,'0'0'4527,"-9"-2"-486,8 2-4017,-6-1 472,-1-1 1,0 1-1,0 1 1,0-1-1,0 1 1,-13 2-1,18-1-439,1-1-1,0 1 1,0 0-1,0 0 1,0 0-1,0 0 1,0 0-1,0 0 1,0 0 0,0 1-1,0-1 1,1 1-1,-1-1 1,0 1-1,1 0 1,-1-1-1,1 1 1,0 0-1,0 0 1,0 0-1,0 0 1,0 0 0,0 1-1,0-1 1,1 0-1,-1 0 1,1 0-1,-1 1 1,1-1-1,0 0 1,0 0-1,1 5 1,-1-6-57,0 0 0,0 0 0,0 0 0,0 0 0,0 0 0,1 0 0,-1 0 0,0 0 0,1 0 0,-1 0 0,1 0 0,-1 0 0,1-1 0,-1 1 0,1 0 0,-1 0 0,1 0 0,0-1 0,0 1 0,-1 0 0,1-1 0,0 1 0,0-1 0,0 1 0,0-1 0,1 1 0,33 5 0,-23-6 0,-1-1 0,1-1 0,-1 0 0,14-4 0,37-18 0,-47 17 0,1 0 0,0 2 0,-1 0 0,2 0 0,-1 1 0,0 1 0,18 0 0,-33 3 0,0 0 0,0 0 0,0 1 0,0-1 0,0 0 0,-1 1 0,1-1 0,0 1 0,0-1 0,0 1 0,-1-1 0,1 1 0,0-1 0,-1 1 0,1 0 0,0-1 0,-1 1 0,1 0 0,-1 0 0,1 0 0,-1-1 0,0 1 0,1 0 0,-1 0 0,0 0 0,1 0 0,-1 0 0,0 0 0,0 0 0,0-1 0,0 1 0,0 2 0,0 39 0,-1-28 0,2-14 0,-1 1 0,1-1 0,-1 1 0,1-1 0,-1 1 0,1-1 0,-1 0 0,1 1 0,-1-1 0,1 1 0,0-1 0,-1 0 0,1 0 0,0 1 0,-1-1 0,1 0 0,0 0 0,-1 0 0,1 0 0,0 0 0,-1 0 0,1 0 0,0 0 0,0 0 0,-1 0 0,1 0 0,0 0 0,0-1 0,25-2 0,52-25 0,-64 22 0,-1 0 0,1 1 0,0 1 0,0 0 0,1 1 0,-1 1 0,18-2 0,-30 4 0,-1 1 0,0-1 0,1 0 0,-1 1 0,0-1 0,1 1 0,-1-1 0,0 1 0,0 0 0,1-1 0,-1 1 0,0 0 0,0 0 0,0 0 0,0 0 0,0 0 0,0 0 0,-1 0 0,1 0 0,0 0 0,0 1 0,-1-1 0,1 0 0,-1 0 0,1 1 0,-1-1 0,1 0 0,-1 1 0,0-1 0,0 0 0,1 1 0,-1-1 0,0 1 0,-1 0 0,-1 63 0,0-40 0,3-25-6,-1 1-1,0-1 1,0 1 0,1-1-1,-1 1 1,0-1 0,1 0-1,-1 1 1,1-1 0,-1 0-1,0 1 1,1-1 0,-1 0-1,1 1 1,-1-1 0,1 0-1,-1 0 1,1 0 0,-1 1-1,1-1 1,-1 0 0,1 0-1,-1 0 1,1 0 0,-1 0-1,1 0 1,-1 0-1,1 0 1,-1 0 0,1 0-1,-1 0 1,1-1 0,-1 1-1,1 0 1,-1 0 0,1 0-1,-1-1 1,1 1 0,0 0-1,22-9-1351,37-34-7094,-39 26 4161,13-10-3487</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9:57.949"/>
    </inkml:context>
    <inkml:brush xml:id="br0">
      <inkml:brushProperty name="width" value="0.025" units="cm"/>
      <inkml:brushProperty name="height" value="0.025" units="cm"/>
    </inkml:brush>
  </inkml:definitions>
  <inkml:trace contextRef="#ctx0" brushRef="#br0">44 0 16464,'0'0'7393,"-4"11"-4601,-4 7-1786,2-6 2,0 1 1,1-1-1,0 1 1,-4 25 0,9-37-1007,0-1 0,0 1 0,0 0 0,0-1 0,0 1 0,0 0 0,0-1 0,0 1 1,1 0-1,-1 0 0,0-1 0,0 1 0,1-1 0,-1 1 0,0 0 0,1-1 0,-1 1 0,1-1 1,-1 1-1,1-1 0,-1 1 0,1-1 0,-1 1 0,1-1 0,0 1 0,-1-1 0,1 0 1,-1 1-1,1-1 0,0 0 0,-1 0 0,2 1 0,34 1 15,34-16-34,-16-3-65,-20 4-58,2 2 1,-1 2-1,1 1 1,53-5 0,-88 13 143,0 0 1,-1-1 0,1 1 0,0 0 0,-1 0 0,1 1 0,0-1-1,-1 0 1,1 0 0,0 0 0,-1 0 0,1 1 0,0-1 0,-1 0 0,1 0-1,0 1 1,-1-1 0,1 1 0,-1-1 0,1 0 0,-1 1 0,1-1-1,-1 1 1,1 0 0,-1-1 0,1 1 0,-1-1 0,0 1 0,1-1-1,-1 1 1,0 0 0,0-1 0,1 1 0,-1 0 0,0-1 0,0 1-1,0 0 1,0 0 0,0-1 0,0 1 0,0 0 0,0-1 0,0 1-1,0 0 1,0-1 0,0 1 0,-1 0 0,1 1 0,-19 44 388,8-19-245,11-27-148,0 1 0,0-1 0,0 0 0,0 1 0,0-1 0,0 0 0,0 1 0,0-1 0,0 0 0,0 0 0,0 1 0,1-1 0,-1 0 0,0 1 0,0-1 0,0 0 0,0 0 0,1 0 0,-1 1 0,0-1 0,0 0 0,1 0 0,-1 0 0,0 1 0,1-1 0,-1 0 0,0 0 0,0 0 0,1 0 0,-1 0 0,0 0 0,1 1 0,-1-1 0,0 0 0,1 0 0,-1 0 0,1 0 0,19-1 0,17-8 0,10-10 0,71-24 0,-105 39 0,0 1 0,0 0 0,1 1 0,-1 1 0,1 0 0,-1 1 0,16 2 0,-28-2 0,0 0 0,0 0 0,0 0 0,0 1 0,0-1 0,-1 0 0,1 1 0,0-1 0,0 0 0,0 1 0,0-1 0,0 1 0,0 0 0,-1-1 0,1 1 0,0 0 0,0-1 0,-1 1 0,1 0 0,-1 0 0,1 0 0,0-1 0,-1 1 0,0 0 0,1 0 0,-1 0 0,1 0 0,-1 0 0,0 2 0,0 32 0,-1-32 0,0-1 0,1 1 0,0 0 0,0-1 0,0 1 0,0-1 0,0 1 0,0 0 0,0-1 0,1 1 0,0-1 0,1 5 0,11-5-2924,2-4-5069,3-5-4056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9:58.466"/>
    </inkml:context>
    <inkml:brush xml:id="br0">
      <inkml:brushProperty name="width" value="0.025" units="cm"/>
      <inkml:brushProperty name="height" value="0.025" units="cm"/>
    </inkml:brush>
  </inkml:definitions>
  <inkml:trace contextRef="#ctx0" brushRef="#br0">0 107 9705,'0'0'22411,"14"3"-21781,-2 0-629,0 0 1,0-2 0,0 1-1,1-2 1,-1 1 0,0-2-1,1 1 1,-1-2-1,0 0 1,0 0 0,0-1-1,22-8 1,-25 6-2,-1 1 0,1-1 0,-1 0 0,9-8 0,-15 11 0,0 0 0,1 0 0,-1 0 0,-1 0 0,1 0 0,0-1 0,0 1 0,-1-1 0,0 1 0,1-1 0,-1 0 0,0 1 0,0-1 0,0 0 0,-1 0 0,1 0 0,-1 0 0,1-2 0,-1 4 0,0 0 0,0 1 0,0-1 0,-1 0 0,1 1 0,0-1 0,0 1 0,0-1 0,-1 0 0,1 1 0,0-1 0,0 1 0,-1-1 0,1 1 0,0-1 0,-1 1 0,1-1 0,-1 1 0,1-1 0,-1 1 0,1-1 0,-1 1 0,1 0 0,-1-1 0,1 1 0,-1 0 0,0-1 0,1 1 0,-2 0 0,-24-1 0,20 2 0,-1 0 0,1 1 0,0-1 0,0 1 0,0 1 0,-6 3 0,4-1 0,0 2 0,0-1 0,1 1 0,0 0 0,-8 12 0,13-17 0,0 1 0,0-1 0,0 1 0,0 0 0,1 0 0,-1 0 0,1 0 0,0 0 0,0 0 0,0 0 0,0 0 0,1 0 0,-1 1 0,1-1 0,0 0 0,0 0 0,0 1 0,0-1 0,0 0 0,2 4 0,-1-5 0,0-1 0,0 0 0,1 0 0,-1 0 0,0 0 0,1 0 0,-1-1 0,1 1 0,-1 0 0,1-1 0,-1 1 0,1-1 0,0 1 0,-1-1 0,1 0 0,-1 0 0,1 1 0,0-1 0,-1 0 0,4-1 0,40-1 0,-41 2 0,17-3 0,0-1 0,24-8 0,-32 7 0,0 2 0,1-1 0,-1 2 0,1-1 0,0 2 0,0 0 0,0 1 0,17 1 0,-28 1 0,1-1 0,-1 1 0,0-1 0,0 1 0,0 0 0,0 0 0,-1 0 0,1 1 0,0-1 0,-1 1 0,1-1 0,-1 1 0,0 0 0,0 0 0,0 0 0,-1 0 0,1 0 0,-1 1 0,1-1 0,0 5 0,1-2 0,-1-1 0,1 1 0,1 0 0,-1-1 0,9 10 0,-7-10 0,1-1 0,0 0 0,0 0 0,0 0 0,1-1 0,-1 0 0,1 0 0,0-1 0,0 1 0,0-2 0,0 1 0,12 1 0,11-1 0,53-2 0,-45-2 0,42-5-2029,-37 0-3106,-60 7-2723</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9:59.134"/>
    </inkml:context>
    <inkml:brush xml:id="br0">
      <inkml:brushProperty name="width" value="0.025" units="cm"/>
      <inkml:brushProperty name="height" value="0.025" units="cm"/>
    </inkml:brush>
  </inkml:definitions>
  <inkml:trace contextRef="#ctx0" brushRef="#br0">1 71 12396,'0'0'6860,"5"-10"-3353,18-31-1126,-21 40-2279,-1-1 0,0 0 0,1 1 0,-1 0 1,0-1-1,1 1 0,0 0 0,-1 0 0,1 0 0,0 0 0,-1 0 1,1 0-1,0 0 0,0 1 0,0-1 0,0 1 0,0-1 1,0 1-1,0 0 0,0 0 0,0 0 0,0 0 0,0 0 0,0 0 1,-1 0-1,1 1 0,0-1 0,0 1 0,0-1 0,0 1 1,0 0-1,0 0 0,-1 0 0,1 0 0,0 0 0,-1 0 0,1 0 1,1 2-1,6 4 181,0 0 1,-1 1 0,0 0 0,11 15-1,7 13 9,-2 2 0,-1 0 0,32 75-1,3 48-7095,-39-89-3910,-15-44 811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59:59.508"/>
    </inkml:context>
    <inkml:brush xml:id="br0">
      <inkml:brushProperty name="width" value="0.025" units="cm"/>
      <inkml:brushProperty name="height" value="0.025" units="cm"/>
    </inkml:brush>
  </inkml:definitions>
  <inkml:trace contextRef="#ctx0" brushRef="#br0">1 325 10122,'0'0'15369,"9"6"-13362,0 1-1614,1 0-1,1-1 1,-1 0-1,1-1 1,-1 0 0,2-1-1,-1 0 1,0-1 0,1 0-1,12 1 1,-6-3-332,0-1 1,0 0 0,0-1-1,0-2 1,0 1-1,0-2 1,-1 0 0,0-2-1,1 0 1,-2 0 0,22-12-1,-31 14-54,0 0 1,-1 0-1,1 0 0,-1-1 1,0 0-1,0-1 0,-1 1 0,1-1 1,-1 0-1,0-1 0,-1 1 0,0-1 1,0 0-1,0 0 0,-1 0 0,0 0 1,0 0-1,-1-1 0,0 0 1,0 1-1,-1-1 0,0 0 0,0 0 1,-1 0-1,0 0 0,0 0 0,-1 1 1,-1-11-1,0 11-184,0 0 0,0 0-1,-1 1 1,0-1 0,0 1 0,0 0 0,-1 0-1,-8-11 1,-24-21-3913,1 10-4735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4:19.965"/>
    </inkml:context>
    <inkml:brush xml:id="br0">
      <inkml:brushProperty name="width" value="0.025" units="cm"/>
      <inkml:brushProperty name="height" value="0.025" units="cm"/>
    </inkml:brush>
  </inkml:definitions>
  <inkml:trace contextRef="#ctx0" brushRef="#br0">18748 297 8360,'-368'-117'3640,"-13"-3"-3234,316 103-209,-1 2-1,0 4 0,-1 2 0,-120 1 0,91 12-97,0 5-1,-163 35 0,5 14-45,-591 104 17,-301-106 870,676-46-12,419-8-796,-894 21 1746,1-49-1304,819 18-576,-1535-79 864,1309 82-693,-1197-25 105,-374 58-253,-11 85 6,-836 111 341,2013-92-328,623-98-22,2 6 0,2 6 0,-194 99 0,304-135-19,-300 174 44,286-162-61,1 2 0,1 1 0,2 2 0,0 0 1,2 2-1,1 2 0,-25 37 0,41-53 0,2 0 0,0 1 0,0 0 0,2 1 0,0 0 0,1 0 0,0 0 0,-2 29 0,6-35 19,0 0 1,1 0-1,0 1 1,1-1 0,0 0-1,1 0 1,0 0-1,1 0 1,0 0-1,1-1 1,0 1-1,1-1 1,0 0 0,12 17-1,2-3-19,2-1 0,0 0 1,2-2-1,0-1 0,1-1 0,1 0 0,1-2 0,40 20 1,32 9-38,109 35 0,-169-66 42,201 64-14,4-10 0,408 63-1,514-5 26,-1116-123 1,1241 96-11,-29-2-24,997 20-12,-450-122 49,0-85-8,-448-41 45,233-20 10,-1480 141-48,1161-99-20,-7-50 18,-249-12 43,257-39 14,-1186 196-60,234-40 34,-245 37-46,-1-5 0,78-30 1,-134 43 14,0-1 0,-1-1 0,0 0 0,-1-2 0,18-13 0,-33 22 13,-1 1 0,1-1-1,-1 0 1,0 0 0,0 0-1,0 0 1,0-1 0,-1 1 0,1-1-1,-1 0 1,0 0 0,0 1-1,0-1 1,-1-1 0,1 1 0,-1 0-1,0 0 1,0 0 0,0-1-1,-1 1 1,0-1 0,0 1-1,0 0 1,0-1 0,0 1 0,-1 0-1,0-1 1,0 1 0,0 0-1,-1 0 1,1 0 0,-5-8-1,-2 0 32,-1 0-1,0 0 1,-1 1-1,0 0 0,-1 1 1,0 0-1,0 0 0,-20-11 1,-109-59 108,139 80-149,-132-64 588,-2 6-1,-237-66 1,-304-36 1463,338 86-1669,-219-60-198,-470-103 46,772 192-512,-2 11-1,-363-3 1,396 41-105,0 9 1,1 10-1,-239 56 1,-499 197-7425,624-162-166</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00.241"/>
    </inkml:context>
    <inkml:brush xml:id="br0">
      <inkml:brushProperty name="width" value="0.025" units="cm"/>
      <inkml:brushProperty name="height" value="0.025" units="cm"/>
    </inkml:brush>
  </inkml:definitions>
  <inkml:trace contextRef="#ctx0" brushRef="#br0">1 38 13100,'0'0'6545,"8"-1"-5039,-6 0-1432,0 1-1,-1-1 1,1 1 0,0 0 0,-1 0 0,1-1 0,0 1-1,0 0 1,-1 1 0,1-1 0,0 0 0,0 1 0,-1-1 0,1 0-1,0 1 1,-1 0 0,1-1 0,-1 1 0,1 0 0,-1 0-1,1 0 1,-1 0 0,1 0 0,1 2 0,0 3 174,1 0-1,-2-1 1,1 1 0,0 0-1,-1 1 1,0-1 0,1 10-1,8 40 812,6 85 0,0 9 144,-16-145-1129,0-1 1,0 1-1,0-1 1,1 0-1,0 1 1,-1-1-1,1 0 1,1 0-1,-1 0 1,4 4-1,-5-7-41,0 0-1,0-1 0,0 1 0,0 0 1,0 0-1,0 0 0,1-1 0,-1 1 1,0-1-1,0 1 0,1-1 0,-1 1 1,0-1-1,1 0 0,-1 1 0,1-1 1,-1 0-1,0 0 0,1 0 0,-1 0 0,1-1 1,-1 1-1,0 0 0,1 0 0,-1-1 1,0 1-1,1-1 0,-1 1 0,0-1 1,0 0-1,1 1 0,-1-1 0,0 0 1,0 0-1,0 0 0,1-2 0,10-7 261,0-1-1,-1-1 0,-1 0 1,0 0-1,11-17 1,40-76-3,-50 83-237,1 0-162,7-9-259,-2-1 0,-1-1 0,-1 0 0,-2-1 0,10-42 0,-24 54-4275,-18 18-4967,-9 4-6229</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00.583"/>
    </inkml:context>
    <inkml:brush xml:id="br0">
      <inkml:brushProperty name="width" value="0.025" units="cm"/>
      <inkml:brushProperty name="height" value="0.025" units="cm"/>
    </inkml:brush>
  </inkml:definitions>
  <inkml:trace contextRef="#ctx0" brushRef="#br0">0 1 13645,'0'0'4100,"45"53"-2242,-23-43-225,6-5-480,3-1-416,5-4-609,-1 0-1025,3 0-2306,-3-12-3107</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00.956"/>
    </inkml:context>
    <inkml:brush xml:id="br0">
      <inkml:brushProperty name="width" value="0.025" units="cm"/>
      <inkml:brushProperty name="height" value="0.025" units="cm"/>
    </inkml:brush>
  </inkml:definitions>
  <inkml:trace contextRef="#ctx0" brushRef="#br0">113 1 18417,'0'0'2178,"-10"4"198,3-1-2181,0 1 1,1-1-1,0 1 1,0 0-1,0 1 1,0-1-1,1 1 1,-1 0-1,1 1 0,1-1 1,-1 1-1,1 0 1,0 0-1,0 1 1,1-1-1,-1 1 0,2 0 1,-1-1-1,1 1 1,0 0-1,0 1 1,-1 9-1,3-15-177,0 0-1,-1 0 1,1 0-1,0 0 1,0 0-1,0 1 1,1-1 0,-1 0-1,0 0 1,1 0-1,-1-1 1,1 1-1,0 0 1,-1 0 0,1 0-1,0 0 1,0 0-1,1-1 1,-1 1-1,2 2 1,-2-4-4,1 1 1,0 0-1,-1-1 0,1 1 0,0-1 1,0 1-1,-1-1 0,1 0 1,0 0-1,0 0 0,0 0 0,-1 0 1,1 0-1,0 0 0,0-1 0,-1 1 1,1-1-1,0 1 0,-1-1 1,1 1-1,0-1 0,-1 0 0,1 0 1,2-2-1,5-4 14,0 0 1,-1 0-1,0-1 1,-1 0-1,1-1 0,-1 0 1,-1 0-1,0 0 1,0-1-1,-1 1 1,0-2-1,4-12 0,6-8-232,-16 65-2078,2-20 2146,-1 16 28,-1-19-412,0 1 0,1-1 1,0 0-1,1 1 0,0-1 0,1 0 0,0 0 0,1 0 1,7 18-1,-9-27 275,-1-1 0,1 0 0,0 0 0,0 0-1,0 0 1,-1 0 0,1 0 0,0 0 0,0 0 0,1 0 0,-1 0 0,0 0 0,0-1 0,0 1 0,0 0 0,1-1-1,-1 1 1,0-1 0,1 0 0,-1 1 0,0-1 0,1 0 0,-1 0 0,1 0 0,-1 1 0,0-2 0,1 1 0,-1 0 0,0 0-1,1 0 1,-1-1 0,2 1 0,13-12-3940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01.284"/>
    </inkml:context>
    <inkml:brush xml:id="br0">
      <inkml:brushProperty name="width" value="0.025" units="cm"/>
      <inkml:brushProperty name="height" value="0.025" units="cm"/>
    </inkml:brush>
  </inkml:definitions>
  <inkml:trace contextRef="#ctx0" brushRef="#br0">65 0 12876,'0'12'2386,"-16"130"3609,7-83-3222,3 0-1,1 72 1,7-117-2718,0-1 0,1 0 0,1 0 0,0 0 0,0-1 0,10 20 0,-6-16-14,-1 0-1,6 27 1,-12-41 39,-1-5 181,-4-118 898,0-54-2908,5 151 1387,1-1-1,1 1 1,2 0 0,13-45-1,-15 60 339,1 1 1,0 0-1,0 0 0,1 0 1,0 1-1,10-11 0,-14 16-6,1 0 0,-1 0 0,1 0 0,-1 1 0,1-1 0,0 0 0,0 1 0,0 0 0,0-1 0,0 1 0,0 0 0,1 0 0,-1 0 0,0 0 0,0 1 0,1-1 0,-1 0 0,1 1 0,-1 0 0,0 0 0,1-1 0,-1 2 1,1-1-1,-1 0 0,0 0 0,1 1 0,-1-1 0,5 2 0,-6-1 24,0 0 1,0 1 0,0-1 0,0 0-1,0 0 1,0 1 0,-1-1 0,1 0-1,0 1 1,-1-1 0,1 1 0,-1-1-1,1 1 1,-1-1 0,0 1 0,0-1 0,1 1-1,-1-1 1,0 1 0,-1 0 0,1-1-1,0 1 1,-1 1 0,-10 39 66,0-25 411,-2 0-1,0-1 0,0 0 0,-2-1 1,0 0-1,0-2 0,-1 0 0,-1 0 1,0-2-1,-26 14 0,42-25-453,0 1 0,0-1-1,0 1 1,0-1 0,-1 1 0,1-1 0,0 0-1,0 1 1,-1-1 0,1 0 0,0 0-1,0 0 1,-1 0 0,1 0 0,0 0 0,-2-1-1,2 1-46,1-1 0,-1 1 0,1 0 1,0-1-1,-1 1 0,1 0 0,-1-1 0,1 1 0,0-1 0,-1 1 0,1-1 0,0 1 0,0-1 0,-1 1 0,1-1 0,0 1 0,0-1 0,0 1 0,0-1 0,0 1 0,0-1 0,-1 1 1,1-1-1,1 0 0,-1 0 0,0-2-371,1-1-1,0 0 1,-1 1 0,2 0 0,-1-1 0,0 1-1,1 0 1,-1-1 0,5-5 0,44-45-9332,-20 27 2509</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01.627"/>
    </inkml:context>
    <inkml:brush xml:id="br0">
      <inkml:brushProperty name="width" value="0.025" units="cm"/>
      <inkml:brushProperty name="height" value="0.025" units="cm"/>
    </inkml:brush>
  </inkml:definitions>
  <inkml:trace contextRef="#ctx0" brushRef="#br0">14 1 17072,'0'0'13901,"-5"69"-13164,2-37-225,-2-1-191,4-3-97,1-3-224,0-6 0,0-9 0,7-6-1153,4-4-1025,2-5-2306,-2-18-2851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02.815"/>
    </inkml:context>
    <inkml:brush xml:id="br0">
      <inkml:brushProperty name="width" value="0.025" units="cm"/>
      <inkml:brushProperty name="height" value="0.025" units="cm"/>
    </inkml:brush>
  </inkml:definitions>
  <inkml:trace contextRef="#ctx0" brushRef="#br0">36 144 16816,'0'0'1452,"1"15"-128,0 81 1545,4 122 1435,-1-172-3520,1-1-1,20 80 1,-24-122-760,0 0-7,-1-1 0,1 1 0,-1 0 0,1-1 0,0 1 0,0-1 0,0 1 1,1-1-1,-1 1 0,1-1 0,-1 0 0,1 0 0,0 0 0,-1 0 0,1 0 0,3 2 1,-5-4-13,1 0 0,-1 0 0,0 0 1,1 0-1,-1 0 0,1 0 1,-1-1-1,0 1 0,0 0 1,1 0-1,-1 0 0,0-1 1,1 1-1,-1 0 0,0 0 1,0-1-1,1 1 0,-1 0 1,0-1-1,0 1 0,0 0 0,1-1 1,-1 1-1,0 0 0,0-1 1,0 1-1,0 0 0,0-1 1,0 1-1,0 0 0,0-1 1,0 1-1,0-1 0,0 1 1,0 0-1,0-1 0,0 1 1,0-22 26,0 17-53,-1-11-86,-1 0 1,-1 0-1,0 0 0,-1 0 0,0 1 0,-2 0 1,0 0-1,0 0 0,-2 1 0,1-1 1,-2 2-1,-11-16 0,19 28 97,0-1 1,0 1-1,0 0 0,0 0 0,0 0 0,0 0 1,0 0-1,0 0 0,0 0 0,0 0 0,-1 0 1,1 1-1,0-1 0,0 0 0,-3 0 1,3 1 2,1 0 1,-1 0 0,1 0 0,-1 0 0,1 1-1,0-1 1,-1 0 0,1 0 0,-1 0 0,1 1-1,0-1 1,-1 0 0,1 0 0,0 1 0,-1-1-1,1 0 1,0 1 0,0-1 0,-1 0 0,1 1 0,0-1-1,0 0 1,0 1 0,-1-1 0,1 0 0,0 1-1,0-1 1,0 1 0,0-1 0,0 1 0,0-1-1,0 1 1,-1 1-66,1 0-1,0 0 1,0 0-1,0 1 1,1-1 0,-1 0-1,0 0 1,1 0-1,-1 0 1,1 0-1,0 0 1,0 0-1,0 0 1,0 0 0,0 0-1,0-1 1,0 1-1,0 0 1,3 2-1,1-1-448,0 0 1,0-1-1,1 1 0,-1-1 0,1 0 0,-1 0 0,1 0 0,0-1 0,-1 0 0,1 0 0,0-1 0,0 0 0,0 0 0,0 0 1,0 0-1,0-1 0,-1 0 0,9-3 0,0 1-1135,-1-1 1,-1-1-1,1 0 0,-1 0 1,0-1-1,22-15 0,-9 1-2135,-10 3 4690,-6 2 3850,-5-1 5027,-8 15-3924,-13 14-3574,10-2-1834,1 2 0,0-1 0,0 1 0,2 0 0,-1 0 0,2 0 0,0 1 0,0-1 0,2 1 0,-1 0 0,2 18 0,0-31-417,-1 0 0,1 0 0,0 0 0,0 0 0,0 0-1,0 0 1,0 0 0,1 0 0,-1 0 0,0 0 0,0 0 0,0-1 0,1 1 0,-1 0 0,1 0 0,-1 0 0,1 0 0,-1 0 0,1-1 0,-1 1 0,1 0 0,0 0 0,-1-1 0,1 1 0,0 0-1,-1-1 1,1 1 0,0-1 0,0 1 0,0-1 0,0 1 0,0-1 0,-1 0 0,1 0 0,0 1 0,0-1 0,0 0 0,0 0 0,0 0 0,0 0 0,0 0 0,0 0 0,0 0 0,0 0 0,0 0-1,0 0 1,0-1 0,0 1 0,0 0 0,0-1 0,0 0 0,5-1 96,-1 0-1,0 0 0,0-1 1,0 0-1,-1 0 1,1 0-1,7-7 1,4-9-81,-2 0 0,0-1 0,-1 0 0,-1-1 0,-1-1 0,0 0 0,11-37 0,-19 128-282,-3-54 195,-1 0 50,1-1 0,0 1 0,2 0 0,4 25 0,-5-38-68,-1 0 0,1 0 0,-1 0 0,1 0 0,0 0-1,-1 0 1,1-1 0,0 1 0,0 0 0,0-1 0,1 1 0,-1 0-1,0-1 1,1 0 0,-1 1 0,1-1 0,-1 0 0,1 1-1,-1-1 1,1 0 0,0 0 0,0-1 0,0 1 0,-1 0 0,1 0-1,0-1 1,0 1 0,0-1 0,0 0 0,0 0 0,0 1-1,0-1 1,0-1 0,0 1 0,0 0 0,0 0 0,0-1 0,0 1-1,0-1 1,0 1 0,-1-1 0,1 0 0,0 0 0,2-1-1,2-1-285,-1 0-1,0-1 0,0 0 0,0 0 0,-1 0 0,1 0 0,-1-1 0,0 1 0,0-1 1,0 0-1,-1 0 0,0-1 0,5-9 0,3-10-1609,14-46-1,-22 60 1777,37-151 503,-30 101 2285,-3-1 0,0-66 1,-7 128-2572,0-1 0,0 0-1,1 0 1,-1 0 0,0 1 0,0-1 0,0 0 0,0 0 0,0 0 0,0 0 0,0 1 0,-1-1 0,1 0 0,0 0 0,0 0 0,-1 1 0,1-1 0,0 0 0,-1 0 0,1 1 0,-1-1 0,1 0 0,-1 1 0,1-1 0,-1 0 0,1 1 0,-1-1 0,0 1 0,1-1 0,-1 1 0,0-1-1,1 1 1,-1 0 0,0-1 0,0 1 0,1 0 0,-1 0 0,0-1 0,0 1 0,0 0 0,1 0 0,-1 0 0,0 0 0,0 0 0,0 0 0,0 0 0,1 0 0,-1 0 0,0 1 0,0-1 0,-1 1 0,-1 0-51,1 0 1,-1 0 0,0 1-1,1 0 1,-1-1 0,1 1-1,-1 0 1,1 0 0,0 0-1,0 0 1,0 1 0,0-1-1,-2 4 1,-6 15 21,1 1 1,0 0-1,2 1 1,0 0-1,2 0 1,-3 27-1,3-5 477,2 0 0,4 58 0,-1-97-441,1 0-1,-1-1 1,1 1 0,0 0-1,1-1 1,-1 1-1,1-1 1,0 0 0,0 1-1,1-1 1,0 0-1,-1 0 1,2-1 0,-1 1-1,0-1 1,1 1-1,0-1 1,0 0 0,9 6-1,-7-7-161,0 1 0,0-2-1,0 1 1,1-1 0,-1 0 0,1 0-1,0-1 1,-1 0 0,1 0 0,0 0-1,0-1 1,-1 0 0,1 0 0,0-1-1,0 0 1,10-3 0,13-8-3899,-4-7-4019</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03.666"/>
    </inkml:context>
    <inkml:brush xml:id="br0">
      <inkml:brushProperty name="width" value="0.025" units="cm"/>
      <inkml:brushProperty name="height" value="0.025" units="cm"/>
    </inkml:brush>
  </inkml:definitions>
  <inkml:trace contextRef="#ctx0" brushRef="#br0">5 171 14830,'-1'1'257,"1"-1"0,0 0 0,-1 1 0,1-1 0,0 0 0,-1 1 0,1-1 0,0 1 0,0-1 0,0 0 0,-1 1 0,1-1 0,0 1 0,0-1 0,0 0 0,0 1 0,0-1 0,0 1 0,0-1 0,0 1 0,0-1 0,0 1 0,0-1 0,0 0 0,0 1 0,0-1 0,0 1 0,0-1 0,0 1 1,1-1-1,-1 0 0,0 1 0,0-1 0,0 1 0,1-1 0,17 3 2997,24-15-1465,-33 6-1498,0 0 1,-1 0-1,1-2 0,-1 1 1,-1-1-1,14-17 0,-18 22-264,0-1 0,-1 1 0,1-1 0,-1 0 0,0 0 0,0 0 0,0-1 0,0 1 0,-1 0 0,0-1 0,0 1 0,0-1 0,0 1 0,-1-1 0,0 1 0,0-1 0,0 1 0,0-1 0,-1-5 0,0 9-26,0 0-1,1 0 1,-1-1 0,0 1 0,0 0 0,0 0 0,0 0-1,1 0 1,-2 0 0,1 0 0,0 0 0,0 0 0,0 0 0,0 0-1,0 1 1,-1-1 0,1 1 0,0-1 0,-1 1 0,1-1 0,0 1-1,-1 0 1,1-1 0,-1 1 0,1 0 0,-1 0 0,1 0 0,0 0-1,-1 0 1,1 0 0,-1 1 0,1-1 0,0 0 0,-1 1-1,1-1 1,0 1 0,-1 0 0,-1 1 0,-2 0-23,0 0 1,0 0-1,0 1 1,1 0 0,0 0-1,-1 0 1,1 1-1,0-1 1,-4 6-1,1 1-12,0 1 0,1 0 1,1 1-1,0-1 0,0 1 0,1 0 0,-4 24 0,4-8-27,0 0 0,2 40 0,1-66 63,1-1 0,0 1 1,0 0-1,0-1 0,0 1 0,0 0 0,1-1 0,-1 1 0,0 0 0,1-1 0,-1 1 0,1-1 0,0 1 0,-1 0 0,1-1 0,0 0 0,0 1 0,0-1 0,0 1 0,0-1 0,0 0 0,0 0 0,1 0 0,-1 0 0,0 0 0,1 0 1,-1 0-1,1 0 0,-1 0 0,1-1 0,-1 1 0,1 0 0,0-1 0,-1 0 0,1 1 0,-1-1 0,1 0 0,0 0 0,-1 0 0,1 0 0,0 0 0,0 0 0,-1 0 0,1-1 0,-1 1 0,1 0 0,0-1 0,1 0 0,7-2 19,-1 0-1,1-1 0,-1 0 0,0-1 0,0 0 0,14-11 0,7-9 33,48-54 1,-32 30-76,-44 47 8,0 0 1,0 0-1,0 0 0,1 0 0,-1 0 1,0 1-1,1-1 0,0 1 0,-1-1 1,1 1-1,0 0 0,3-1 0,-5 2 2,0 0 0,0 0-1,0 1 1,0-1 0,0 0 0,0 0-1,0 1 1,0-1 0,-1 0-1,1 1 1,0-1 0,0 1-1,0-1 1,0 1 0,0-1 0,-1 1-1,1 0 1,0-1 0,-1 1-1,1 0 1,0 0 0,-1-1 0,1 1-1,-1 0 1,1 0 0,-1 0-1,1 0 1,-1 0 0,0 0-1,0 0 1,1 0 0,-1 0 0,0 0-1,0 0 1,0 0 0,0 0-1,0 1 1,4 30 34,-4-24 56,0 0 1,1 0-1,0 0 1,1-1-1,0 1 0,0 0 1,0-1-1,1 1 1,5 8-1,-7-15-58,0 0 1,0 0-1,0 0 0,1 1 1,-1-1-1,1 0 0,-1-1 1,1 1-1,-1 0 0,1 0 0,-1-1 1,1 1-1,0-1 0,-1 1 1,1-1-1,0 0 0,-1 1 0,1-1 1,0 0-1,0 0 0,-1 0 1,1-1-1,0 1 0,-1 0 1,1-1-1,0 1 0,-1-1 0,1 1 1,0-1-1,-1 0 0,1 0 1,-1 1-1,2-3 0,5-1 85,0-1-1,0-1 0,0 1 1,10-11-1,-13 10-107,5-4-62,0 0-1,1 1 1,0 0 0,0 1-1,16-9 1,-24 16 44,-1 0 0,1 0 0,-1 0 0,1 0 0,0 0 1,0 0-1,-1 1 0,1-1 0,0 1 0,0 0 0,0 0 0,0 0 1,0 0-1,-1 0 0,1 1 0,0 0 0,0-1 0,-1 1 0,1 0 0,0 0 1,-1 0-1,1 1 0,-1-1 0,1 0 0,-1 1 0,0 0 0,1 0 1,-1-1-1,0 1 0,0 1 0,0-1 0,1 2 0,-3-4 0,17 18-898,-6-9-2277,-4-12-8085,-5-9-629</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04.038"/>
    </inkml:context>
    <inkml:brush xml:id="br0">
      <inkml:brushProperty name="width" value="0.025" units="cm"/>
      <inkml:brushProperty name="height" value="0.025" units="cm"/>
    </inkml:brush>
  </inkml:definitions>
  <inkml:trace contextRef="#ctx0" brushRef="#br0">4 1 16784,'0'0'5285,"-1"11"-3347,-1 10-1267,1-1 1,1 1-1,1 0 1,4 23 0,22 153 1620,-16-103-340,-10-89-1869,-1 0 1,1 0-1,1-1 1,-1 1-1,1 0 0,-1 0 1,1-1-1,5 9 1,-6-12-75,0 0 0,0-1 1,-1 1-1,1 0 0,0 0 0,0-1 1,0 1-1,0 0 0,0-1 0,0 1 1,0-1-1,0 0 0,0 1 0,0-1 1,1 0-1,-1 1 0,0-1 0,0 0 1,0 0-1,0 0 0,0 0 0,1 0 1,-1 0-1,0-1 0,0 1 0,0 0 1,0 0-1,0-1 0,0 1 1,0-1-1,1 1 0,-1-1 0,0 1 1,-1-1-1,1 0 0,0 1 0,0-1 1,0 0-1,0 0 0,-1 0 0,1 0 1,0 0-1,0-1 0,11-11-9,0 0 0,-1-1 0,-1-1 0,0 0 0,-1 0 0,12-29 0,32-103 0,-36 75-3105,0 7-7200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04.367"/>
    </inkml:context>
    <inkml:brush xml:id="br0">
      <inkml:brushProperty name="width" value="0.025" units="cm"/>
      <inkml:brushProperty name="height" value="0.025" units="cm"/>
    </inkml:brush>
  </inkml:definitions>
  <inkml:trace contextRef="#ctx0" brushRef="#br0">0 0 16239,'0'0'7880,"0"63"-5094,11-51-896,4-4-897,5-5-448,3-2-321,2-1-96,-2 0-160,-1-6-1025,-4-4-929,-4-3-1986,-3-1-1697,-3-1-4901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04.740"/>
    </inkml:context>
    <inkml:brush xml:id="br0">
      <inkml:brushProperty name="width" value="0.025" units="cm"/>
      <inkml:brushProperty name="height" value="0.025" units="cm"/>
    </inkml:brush>
  </inkml:definitions>
  <inkml:trace contextRef="#ctx0" brushRef="#br0">68 0 15118,'0'0'3016,"-8"9"-282,2-2-2191,0 0 0,0 1 1,1-1-1,0 1 1,0 0-1,1 1 0,0-1 1,0 1-1,1-1 0,0 1 1,1 0-1,0 0 1,-1 12-1,2-18-413,1-1-1,0 1 1,0-1 0,0 1 0,0-1-1,0 1 1,1-1 0,-1 0 0,1 1-1,0-1 1,-1 0 0,1 1-1,0-1 1,1 0 0,-1 0 0,0 0-1,2 3 1,0-3-72,-1-1 0,1 0 0,-1 0 0,1 0 0,0 0 0,-1 0 0,1 0 0,0-1 0,0 1 0,-1-1 0,1 0 0,0 0 0,0 0 0,-1 0-1,1 0 1,3-2 0,6 0-12,0-1 0,0-1-1,0 0 1,-1-1-1,0 0 1,0-1 0,0 0-1,0-1 1,-1 0-1,17-16 1,-13 11-67,1 2-1,0-1 1,0 2 0,21-10-1,-35 19 26,-1-1 0,1 1 0,0-1 0,0 1 0,0 0 0,0-1 0,0 1 0,-1 0 0,1-1 0,0 1 0,0 0 0,0 0 0,0 0 0,0 0 0,0 0 0,0 0 0,0 0 0,0 0 0,0 1 0,0-1 0,0 0 0,0 0 0,-1 1 0,1-1 0,0 1 0,0-1 0,0 0 0,0 1 0,-1 0 0,1-1 0,0 1 0,-1-1 0,1 1 0,0 0 0,-1 0 0,1-1 0,-1 1 0,1 0 0,-1 0 0,1 0 0,-1 0 0,0-1 0,1 1 0,-1 0 0,0 2 0,2 5 57,-2 0 0,1 0 0,-1 1 0,-2 14 0,1 9 27,1-32-88,0 1 0,0 0 0,1-1 0,-1 1 0,0-1 0,1 1 0,-1 0 0,0-1 0,1 1 0,-1-1 0,1 1 0,-1-1 0,1 1 0,-1-1 0,1 0 0,0 1 0,-1-1 0,1 0 0,-1 1 0,1-1 0,0 0 0,-1 1 0,1-1 0,0 0 0,-1 0 0,1 0 0,0 0 0,-1 0 0,1 0 0,0 0 0,-1 0 0,1 0 0,0 0 0,-1 0 0,1 0 0,0-1 0,-1 1 0,1 0 0,0 0 0,-1-1 0,1 1 0,-1 0 0,1-1 0,0 0 0,31-16 0,-12 2 0,-12 7 0,1 1 0,0 0 0,0 1 0,0 0 0,1 0 0,0 1 0,0 0 0,0 0 0,1 1 0,0 1 0,0 0 0,0 1 0,11-2 0,-20 4 0,-1 0 0,0 0 0,0 0 0,0 0 0,0 1 0,0-1 0,0 0 0,0 1 0,0-1 0,0 0 0,0 1 0,0-1 0,0 1 0,0 0 0,0-1 0,0 1 0,0 0 0,0 0 0,-1-1 0,1 1 0,0 0 0,-1 0 0,1 0 0,0 0 0,-1 0 0,1 0 0,-1 0 0,1 0 0,-1 0 0,0 0 0,1 2 0,1 43 0,-2-19 0,0-27-47,0 1 0,0-1 1,1 0-1,-1 1 0,0-1 0,0 0 0,0 1 0,0-1 1,1 0-1,-1 1 0,0-1 0,0 0 0,1 0 0,-1 1 1,0-1-1,1 0 0,-1 0 0,0 0 0,1 1 1,-1-1-1,0 0 0,1 0 0,-1 0 0,0 0 0,1 0 1,-1 0-1,1 1 0,-1-1 0,0 0 0,1 0 0,-1 0 1,1 0-1,-1-1 0,0 1 0,1 0 0,-1 0 0,0 0 1,1 0-1,-1 0 0,0 0 0,1-1 0,-1 1 1,0 0-1,1 0 0,-1 0 0,0-1 0,1 1 0,-1 0 1,0 0-1,0-1 0,1 1 0,-1 0 0,0-1 0,0 1 1,0 0-1,1-1 0,-1 1 0,0-1 0,17-18-4813,7-24-7082,-11 19 1591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4:21.781"/>
    </inkml:context>
    <inkml:brush xml:id="br0">
      <inkml:brushProperty name="width" value="0.025" units="cm"/>
      <inkml:brushProperty name="height" value="0.025" units="cm"/>
    </inkml:brush>
  </inkml:definitions>
  <inkml:trace contextRef="#ctx0" brushRef="#br0">2581 309 9353,'-428'-138'399,"162"47"430,200 71-484,-1 2 0,-1 4 1,-109-10-1,135 22-142,0 1 0,0 2 0,0 2 0,0 2 0,0 2 0,1 2 0,-46 15 0,26-1 26,1 3 0,2 3 0,0 2 0,2 2 0,-82 65 0,73-44-164,2 3 0,2 2 0,-98 127 0,114-122-67,3 2 0,2 1 0,4 2 0,3 2-1,3 1 1,3 1 0,3 1 0,4 1 0,3 1 0,3 1 0,4 0 0,-2 113 0,13-164 57,1 0-1,0 0 1,2-1-1,1 1 1,1-1-1,1 0 1,2-1-1,0 1 1,1-2-1,2 0 1,0 0-1,1-1 0,2 0 1,0-1-1,1-1 1,1 0-1,1-2 1,0 0-1,2-1 1,0 0-1,1-2 1,0-1-1,46 23 1,-28-19-51,1-2 0,1-2 0,1-2 0,0-2 0,0-1 0,65 4 0,-8-8-26,170-11 0,-162-6 26,-1-4-1,-1-4 1,0-5 0,191-74 0,-167 44 4,-2-5 1,-3-6 0,147-104-1,-189 112 34,-3-4-1,122-125 0,-160 143 90,-2-2-1,-2-2 1,-3-1 0,-1-1-1,48-103 1,-70 128 16,-1-1 0,-2 0 0,0-1 0,-2 0 0,-1 0 0,-1-1 0,1-43 0,-6 54-52,0 0 0,-1 0 0,0 0 0,-1 0-1,-1 1 1,-1-1 0,0 1 0,-2 0 0,1 0-1,-2 1 1,0 0 0,-1 0 0,-14-17 0,-1 4-46,-1 1 0,-2 1 0,-1 2 0,0 0 0,-2 2 0,-1 2 1,0 0-1,-2 2 0,0 2 0,-1 1 0,-64-19 0,21 13 3,1 4 0,-2 3 0,0 4 0,-122-1-1,129 12 30,-1 2-1,1 3 1,0 4-1,1 2 1,0 4-1,1 2 1,-98 41-1,123-39-29,1 2-1,1 1 1,1 3-1,-75 60 1,89-62-69,0 3 0,1 0 0,2 1 0,1 1 0,1 1 0,2 2 0,-18 35 0,-2 26-1280,3 2-1,-28 118 1,24-73-3348,-18 42-7659</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05.145"/>
    </inkml:context>
    <inkml:brush xml:id="br0">
      <inkml:brushProperty name="width" value="0.025" units="cm"/>
      <inkml:brushProperty name="height" value="0.025" units="cm"/>
    </inkml:brush>
  </inkml:definitions>
  <inkml:trace contextRef="#ctx0" brushRef="#br0">1 47 1441,'0'0'25187,"1"10"-23500,5 91 694,-6-100-2371,1 0 1,-1-1-1,0 1 1,1 0 0,-1 0-1,1 0 1,-1 0-1,1-1 1,0 1-1,-1 0 1,1-1 0,0 1-1,0 0 1,-1-1-1,1 1 1,0-1 0,0 1-1,0-1 1,-1 1-1,1-1 1,0 0-1,0 1 1,0-1 0,0 0-1,0 0 1,0 0-1,0 0 1,0 1-1,0-1 1,0-1 0,0 1-1,0 0 1,0 0-1,0 0 1,0 0-1,0-1 1,-1 1 0,1 0-1,0-1 1,1 0-1,40-17 251,7-20-411,-33 24-62,2 1-1,0 0 1,0 1-1,36-17 1,-53 29 207,0 0 1,0-1-1,-1 1 1,1 0-1,0-1 1,0 1-1,0 0 1,0 0-1,0 0 1,0 0-1,0 0 1,-1 0-1,1 0 0,0 0 1,0 0-1,0 0 1,0 1-1,0-1 1,-1 0-1,1 1 1,0-1-1,0 0 1,0 1-1,-1-1 1,1 1-1,0-1 1,0 1-1,-1 0 0,1-1 1,-1 1-1,1 0 1,0-1-1,-1 1 1,1 0-1,-1 0 1,0-1-1,1 1 1,-1 0-1,0 0 1,1 0-1,-1 0 1,0-1-1,0 1 1,0 0-1,1 0 0,-1 0 1,0 0-1,-1 1 1,-1 59 1069,0-37 467,22-35-1318,2-9-212,60-48 3,-75 62-8,0 2-1,0-1 0,0 1 0,1 0 0,0 1 0,0 0 0,0 0 0,0 0 0,14-2 0,-21 6 4,0-1-1,0 0 1,0 1-1,-1-1 1,1 0-1,0 1 1,0-1-1,-1 1 1,1-1 0,0 1-1,-1-1 1,1 1-1,-1 0 1,1-1-1,-1 1 1,1 0-1,-1-1 1,1 1-1,-1 0 1,0 0 0,1 0-1,-1-1 1,0 1-1,1 0 1,-1 0-1,0 0 1,0 0-1,0-1 1,0 1 0,0 0-1,0 0 1,0 0-1,0 1 1,-1 39 40,1-31-33,2 8-37,5-15-148,14-24-1151,-7 0-7042,-6 12 1367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05.702"/>
    </inkml:context>
    <inkml:brush xml:id="br0">
      <inkml:brushProperty name="width" value="0.025" units="cm"/>
      <inkml:brushProperty name="height" value="0.025" units="cm"/>
    </inkml:brush>
  </inkml:definitions>
  <inkml:trace contextRef="#ctx0" brushRef="#br0">37 127 16047,'0'0'12412,"8"-8"-11120,23-20-529,-16 15-508,0 0 0,0-1 0,16-23 0,-31 37-245,0 1 1,0-1 0,-1 0-1,1 0 1,0 0 0,-1 0-1,1 0 1,-1 0 0,1 0-1,0 0 1,-1 0-1,1 0 1,0 0 0,-1 0-1,1-1 1,0 1 0,0 0-1,-1 0 1,1 0 0,0 0-1,-1 0 1,1-1 0,0 1-1,0 0 1,-1 0-1,1 0 1,0-1 0,0 1-1,-1 0 1,1-1 0,0 1-1,0 0 1,0 0 0,0-1-1,-1 1 1,1 0-1,0-1 1,0 1 0,0 0-1,0-1 1,0 1 0,0 0-1,0-1 1,0 1 0,0 0-1,0-1 1,0 1-1,0 0 1,0-1 0,0 1-1,0 0 1,0-1 0,0 1-1,1 0 1,-1-1 0,0 1-1,0 0 1,0 0-1,1-1 1,-1 1 0,0 0-1,0 0 1,0-1 0,1 1-1,-28 10 121,18-4-108,0 0 0,0 1-1,1 0 1,0 0 0,0 1 0,1 0 0,0 0 0,0 1-1,1 0 1,0 0 0,1 0 0,0 1 0,0 0 0,1 0-1,0 0 1,1 0 0,-4 19 0,7-28-23,0 0 0,0 0 0,-1 0 0,1 0 0,0 0 0,0 0 0,1 0 0,-1 0 0,0 0 0,0 0 0,0 0 0,1 0 0,-1 0 0,0-1 0,1 1 0,-1 0 0,1 0 0,-1 0 0,1 0 0,-1-1 0,1 1 0,-1 0 0,1-1 0,0 1 0,0 0 0,-1-1 0,1 1 0,1 0 0,0 0 0,0-1 0,0 1 0,0-1 0,0 0 0,0 0 0,0 0 0,0 0 0,1 0 0,-1 0 0,0 0 0,0-1 0,3 0 0,3-2 0,1 0 0,-1 0 0,0-1 0,0 0 0,10-7 0,22-25-227,26-18-490,-62 51 680,1 0 1,-1 1 0,1-1 0,-1 1 0,1 0 0,0 0-1,0 1 1,0-1 0,0 1 0,0 0 0,0 1-1,10-1 1,-14 1 48,0 1 0,0 0-1,0-1 1,0 1 0,0 0-1,0 0 1,0 0 0,0 0-1,0 0 1,-1-1-1,1 1 1,0 1 0,-1-1-1,1 0 1,-1 0 0,1 0-1,-1 0 1,0 0 0,1 0-1,-1 1 1,0-1 0,0 0-1,0 0 1,0 0 0,0 1-1,0-1 1,0 1 0,-1 46 879,1-36-747,0 37-91,0-49-53,0 0 0,1 1 0,-1-1 0,0 1 0,1-1 0,-1 0 0,0 1 0,1-1 0,-1 0 0,0 1 0,1-1 0,-1 0 0,1 0 0,-1 1 0,1-1 0,-1 0 0,1 0 0,-1 0 0,1 0 0,-1 0 0,1 1 0,-1-1 0,1 0 0,-1 0 0,1 0 0,-1 0 0,1-1 0,-1 1 0,1 0 0,-1 0 0,1 0 0,-1 0 0,1 0 0,-1-1 0,1 1 0,-1 0 0,1 0 0,-1-1 0,0 1 0,1 0 0,-1-1 0,1 1 0,-1-1 0,23-11 0,5-11 0,57-39 0,-78 57 0,1 1 0,0 0 0,0 0 0,0 1 0,0 0 0,0 1 0,1 0 0,-1 0 0,15-1 0,-22 3 0,0 0-1,1 0 1,-1 0 0,0 1-1,0-1 1,1 0 0,-1 1 0,0-1-1,0 1 1,0 0 0,0-1-1,0 1 1,0 0 0,0-1-1,0 1 1,0 0 0,0 0 0,0 0-1,0 0 1,0 0 0,-1 0-1,1 0 1,0 0 0,-1 0-1,1 0 1,-1 0 0,1 1 0,-1-1-1,0 0 1,1 0 0,-1 1-1,0-1 1,0 0 0,0 2-1,0 54-965,-1-36-171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06.856"/>
    </inkml:context>
    <inkml:brush xml:id="br0">
      <inkml:brushProperty name="width" value="0.025" units="cm"/>
      <inkml:brushProperty name="height" value="0.025" units="cm"/>
    </inkml:brush>
  </inkml:definitions>
  <inkml:trace contextRef="#ctx0" brushRef="#br0">247 18 17489,'-14'6'1089,"-8"4"-422,-1 0 1,2 2-1,-1 1 1,-34 27 0,49-35-404,-1 2 0,1-1 0,1 1 0,-1 0 0,1 0 1,0 1-1,1 0 0,0 0 0,0 0 0,0 1 0,1-1 1,1 1-1,-1 0 0,2 0 0,-1 1 0,1-1 0,-1 14 1,3-22-254,-1 0 1,1 0 0,0 1 0,0-1-1,0 0 1,1 0 0,-1 1 0,0-1-1,0 0 1,1 0 0,-1 0 0,1 1-1,-1-1 1,1 0 0,-1 0 0,1 0-1,-1 0 1,1 0 0,0 0 0,0 0-1,0 0 1,0 0 0,0-1 0,-1 1-1,1 0 1,1 0 0,-1-1 0,0 1-1,1 0 1,1 0 33,1-1 1,-1 1-1,0-1 0,0 1 1,1-1-1,-1 0 0,0-1 1,1 1-1,-1 0 0,0-1 0,4-1 1,5-1 197,0-1 0,0-1 0,-1 0 0,0-1 0,13-7 0,-7 0 173,0 0 1,-1 0 0,-1-2-1,27-32 1,-36 40-289,0-1-1,-1-1 1,0 1 0,0-1-1,-1 0 1,0 0-1,0 0 1,-1 0 0,-1 0-1,0-1 1,0 0-1,1-18 1,-3 27-128,1 1 0,-1-1 0,0 0 0,0 0 0,0 1 0,0-1 0,0 0 0,1 0 0,-1 1 0,-1-1 0,1 0 0,0 0 0,0 0 0,0 1 0,0-1 0,0 0 0,-1 0 0,1 1 0,0-1 0,-1 0 0,1 1 0,-1-1 0,1 0 0,0 1 0,-1-1 0,0 1 0,1-1 0,-1 1 0,1-1 0,-1 1 0,0-1 0,1 1 0,-1-1 0,0 1 0,1 0 0,-1-1 0,0 1 0,1 0 0,-1 0 0,0 0 0,0-1 0,0 1 0,1 0 0,-1 0 0,0 0 0,0 0 0,1 0 0,-1 0 0,0 1 0,0-1 0,1 0 0,-1 0 0,-1 1 0,-1 0 0,1 1 0,-1-1 0,1 1 0,-1 0 0,1-1 0,0 1 0,0 0 0,0 0 0,0 1 0,0-1 0,0 0 0,0 1 0,-1 3 0,-1 2-234,2 0 1,-1 0-1,1 0 1,0 0-1,1 1 1,0-1-1,0 14 1,0-22 101,1 1 0,1-1 1,-1 1-1,0 0 1,0-1-1,0 1 1,0-1-1,0 1 1,0-1-1,1 1 0,-1-1 1,0 1-1,0 0 1,1-1-1,-1 0 1,0 1-1,1-1 1,-1 1-1,1-1 0,-1 1 1,1-1-1,-1 0 1,1 1-1,-1-1 1,1 0-1,-1 1 1,1-1-1,-1 0 0,1 0 1,-1 1-1,2-1 1,23-1-3952,23-16-5230,-18-2 56</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07.541"/>
    </inkml:context>
    <inkml:brush xml:id="br0">
      <inkml:brushProperty name="width" value="0.025" units="cm"/>
      <inkml:brushProperty name="height" value="0.025" units="cm"/>
    </inkml:brush>
  </inkml:definitions>
  <inkml:trace contextRef="#ctx0" brushRef="#br0">211 121 18546,'-8'2'2813,"-6"3"-2135,1 1 0,1-1 0,-1 2 0,1 0 0,0 1 0,1 0 0,-1 0 0,-9 11 0,13-12-402,0 1 0,0 0 0,1 0 1,0 1-1,1 0 0,0 0 0,0 0 1,1 1-1,0 0 0,0 0 1,-4 18-1,8-27-268,1 0 0,0 0-1,-1 1 1,1-1 0,0 0 0,0 0 0,0 1 0,0-1 0,0 0 0,0 0 0,0 1 0,0-1-1,1 0 1,-1 0 0,0 1 0,1-1 0,-1 0 0,1 0 0,-1 0 0,1 1 0,0-1 0,-1 0-1,1 0 1,0 0 0,2 1 0,-2-1 4,1 0 0,0 0 0,0 0 0,0-1 0,0 1 0,0-1 0,0 1 0,0-1 0,0 0 0,1 0 0,-1 0 0,0 0 0,0 0 0,3-1 0,5-1 35,0 0 0,-1-1 0,1 0 0,0 0 0,13-9 0,7-7-13,0-2-1,-2 0 1,-1-2-1,-1-1 1,-1-2-1,-1 0 0,-1-1 1,-2-2-1,0 0 1,28-57-1,-47 84-370,-3 11 145,-10 27 107,-17 50 155,26-80-70,-24 87 59,24-86-47,1 0 1,0 0-1,0 1 1,1-1 0,0 0-1,0 0 1,1 1 0,0-1-1,0 0 1,4 13-1,-3-17-3,0-1-1,0 1 0,0 0 0,0-1 0,0 0 0,0 1 0,1-1 0,0 0 0,-1 0 0,1-1 0,0 1 0,0-1 0,0 1 1,0-1-1,0 0 0,0 0 0,0 0 0,0 0 0,0-1 0,1 1 0,-1-1 0,0 0 0,0 0 0,1 0 0,-1 0 0,6-2 1,0 2-17,0-2 0,1 1 1,-1-1-1,0-1 0,0 0 1,0 0-1,0-1 1,8-4-1,32-33-253,-47 40 263,0-1 0,0 0 0,-1 0 1,1 0-1,-1 1 0,1-1 1,-1-1-1,0 1 0,1 0 1,-1 0-1,0 0 0,-1-1 1,1 1-1,0 0 0,-1-1 1,1 1-1,-1-1 0,0 1 0,0-1 1,1 1-1,-2 0 0,1-6 1,-1 8 3,1-1 0,-1 1 1,1-1-1,-1 1 1,1 0-1,-1-1 0,1 1 1,-1-1-1,0 1 1,1 0-1,-1 0 0,1-1 1,-1 1-1,0 0 0,1 0 1,-1 0-1,0 0 1,1 0-1,-1-1 0,0 1 1,1 0-1,-1 1 1,0-1-1,1 0 0,-1 0 1,1 0-1,-1 0 0,0 0 1,1 1-1,-1-1 1,0 0-1,1 1 0,-1-1 1,1 0-1,-1 1 0,1-1 1,-1 0-1,0 1 1,-20 16 37,18-15-39,1 0 0,0 1 0,-1-1 0,1 1 0,0 0 0,0 0 0,1 0 0,-1 0 0,1 0 0,-1 0-1,1 0 1,0 0 0,0 0 0,1 1 0,-1-1 0,0 0 0,1 1 0,0-1 0,0 1 0,0-1 0,0 0 0,1 1-1,-1-1 1,1 0 0,0 1 0,0-1 0,0 0 0,0 0 0,1 0 0,-1 0 0,1 0 0,0 0 0,0 0 0,0 0 0,0-1-1,0 1 1,0-1 0,1 0 0,0 1 0,-1-1 0,1 0 0,0-1 0,0 1 0,0 0 0,0-1 0,0 1 0,0-1-1,0 0 1,1 0 0,3 0 0,21 4-74,0-2-1,0 0 1,1-2 0,-1-1-1,30-5 1,-53 5 98,1 0-1,-1-1 1,0 0 0,0 0 0,0-1 0,0 1-1,0-1 1,-1 0 0,1-1 0,0 1 0,-1-1-1,0 0 1,1 0 0,-1 0 0,0 0-1,-1-1 1,1 0 0,-1 0 0,1 0 0,2-4-1,-4 4-1,0-1-1,0 1 0,-1 0 0,0-1 0,0 1 1,0 0-1,0-1 0,0 0 0,-1 1 0,0-1 1,0 1-1,0-1 0,-1 1 0,1-1 0,-1 1 0,0-1 1,-1 1-1,1-1 0,-1 1 0,1 0 0,-1 0 1,-1 0-1,-2-5 0,-2-1-26,0 0 0,-1 0 0,0 0 0,-1 1 0,-10-8 0,15 13 0,-1 0 0,1 1 0,-1-1 0,0 1 0,0 0 0,0 1 0,0-1 0,0 1 0,-1 0 0,1 0 0,-1 1 0,0 0 0,-6-1 0,22 13-1018,14 2-2283,13-5-2907,10-3-3700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09.050"/>
    </inkml:context>
    <inkml:brush xml:id="br0">
      <inkml:brushProperty name="width" value="0.025" units="cm"/>
      <inkml:brushProperty name="height" value="0.025" units="cm"/>
    </inkml:brush>
  </inkml:definitions>
  <inkml:trace contextRef="#ctx0" brushRef="#br0">0 290 8936,'0'0'14959,"3"8"-13902,2 58 182,1 20 337,-6-80-1441,1-1 0,1 1 0,-1-1 1,1 1-1,0-1 0,0 0 0,0 1 0,1-1 0,0 0 0,0 0 0,5 6 0,-5-9-64,0 1 0,0-1 1,0 0-1,1 1 0,-1-1 1,0-1-1,1 1 0,0-1 0,-1 1 1,1-1-1,0 0 0,0 0 1,0 0-1,-1-1 0,1 0 1,0 1-1,0-1 0,0-1 0,0 1 1,0-1-1,0 1 0,0-1 1,-1 0-1,1 0 0,7-4 1,1 0 145,0-1 1,0 0 0,0-1 0,-1 0 0,0-1 0,13-12 0,-9 6-218,-1 0 0,0-2 0,-1 1 0,-1-2 0,-1 1 0,0-2 0,-1 0 0,-1 0 0,0 0 0,-2-1 0,0 0 0,-1-1 0,-1 0 0,-1 0 0,0 0 0,-2 0 0,0 0 0,-2-27 0,-1 43 0,1 0 0,-1 0 0,0 0 0,0 0 0,0 0 0,-1 1 0,1-1 0,-1 0 0,0 1 0,-3-5 0,-8-17 0,12 23-17,0 0 1,1 0-1,-1 0 0,0 0 0,0 0 1,0 0-1,-1 0 0,1 1 1,0-1-1,0 0 0,-1 1 0,1-1 1,-1 1-1,0 0 0,1-1 1,-1 1-1,0 0 0,0 0 0,0 0 1,0 0-1,0 1 0,-3-2 1,4 27-8396,1-24 7428,1 17-3831,0 2-1666</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0.151"/>
    </inkml:context>
    <inkml:brush xml:id="br0">
      <inkml:brushProperty name="width" value="0.025" units="cm"/>
      <inkml:brushProperty name="height" value="0.025" units="cm"/>
    </inkml:brush>
  </inkml:definitions>
  <inkml:trace contextRef="#ctx0" brushRef="#br0">0 473 12300,'0'0'11370,"9"-1"-8060,-3 1-3074,-1-1-1,1 0 1,-1 0-1,0-1 1,0 0 0,0 1-1,0-2 1,0 1-1,0-1 1,-1 1-1,1-1 1,-1 0-1,1-1 1,-1 1 0,0-1-1,-1 0 1,1 0-1,-1 0 1,1-1-1,-1 1 1,0-1-1,-1 1 1,3-7 0,-1 5-225,0-1 0,-1 1 0,0-1 0,0 0 0,-1 0 0,0 0 0,0 0 1,-1 0-1,0 0 0,0 0 0,0-13 0,-1 20-11,0-1 0,-1 0 0,1 0 0,0 1 0,-1-1 0,1 0 0,0 0 0,-1 1 0,1-1 0,-1 0 0,1 1 0,-1-1 0,1 1 0,-1-1 0,0 0 0,1 1 0,-1-1 0,0 1 0,1 0 0,-1-1 0,0 1 0,1 0 0,-1-1 0,0 1 0,0 0 0,0 0 0,1-1 0,-1 1 0,0 0 0,0 0 0,0 0 0,1 0 0,-1 0 0,0 0 0,0 0 0,0 1 0,1-1 0,-1 0 0,0 0 0,-1 1 0,-33 15 0,27-10 0,1 1 0,0 1 0,0 0 0,0 0 0,1 0 0,-7 11 0,10-14 0,0 0 0,1 0 0,0 0 0,0 0 0,0 1 0,0-1 0,1 0 0,-1 1 0,2-1 0,-1 1 0,0 0 0,1-1 0,1 7 0,-1-10 0,1-1 0,-1 0 0,1 0 0,-1 0 0,1 0 0,0 0 0,-1 0 0,1 0 0,0 0 0,0 0 0,0 0 0,0 0 0,0 0 0,0 0 0,0-1 0,0 1 0,0 0 0,0-1 0,0 1 0,1-1 0,-1 1 0,0-1 0,0 0 0,0 1 0,1-1 0,-1 0 0,2 0 0,42 2 0,-33-2 0,82-3 0,-41 1 0,67 5 0,-117-3 0,-1 1 0,1-1 0,-1 1 0,0 0 0,1 0 0,-1 0 0,0 1 0,1-1 0,-1 0 0,0 1 0,0 0 0,3 3 0,19 9 0,-23-14 0,0 0 0,1-1 0,-1 1 0,0 0 0,0-1 0,0 1 0,1-1 0,-1 1 0,0-1 0,0 0 0,0 0 0,0 1 0,0-1 0,0 0 0,-1 0 0,1 0 0,0 0 0,0 0 0,0 0 0,-1 0 0,1 0 0,-1 0 0,2-2 0,15-35 0,-13 28 0,8-21-77,-1 0 0,-2 0 0,-1-1-1,7-57 1,-4-131-396,-21 232-402,-1 14 917,3 9 80,2 0 1,1 0 0,2 1 0,1-1-1,4 39 1,-1-22 112,-1-28-175,2 0-1,1 0 0,1 0 1,1 0-1,1-1 0,0 1 1,2-1-1,12 23 0,-20-45-57,0-1-1,0 1 1,1 0-1,-1-1 1,0 1-1,0 0 0,0-1 1,1 1-1,-1 0 1,0-1-1,1 1 1,-1-1-1,0 1 1,1-1-1,-1 1 1,1-1-1,-1 1 1,1-1-1,-1 1 1,1-1-1,-1 1 1,1-1-1,-1 0 1,1 1-1,0-1 0,-1 0 1,1 0-1,1 1 1,1-20 61,-8-33 18,-1 22-81,-2 1 0,-1 0 0,-2 0 0,-25-49 0,27 67 0,6 15 0,6 21 0,0-19 0,0-1 0,0 0 0,1 0 0,0-1 0,-1 1 0,2-1 0,-1 0 0,0 0 0,1 0 0,0 0 0,0-1 0,0 0 0,0 0 0,0 0 0,1-1 0,-1 0 0,1 0 0,-1 0 0,1 0 0,6 0 0,8 2 0,0-1 0,1-1 0,-1-1 0,32-2 0,-48 1 0,0-1 0,0 1 0,0-1 0,-1 0 0,1 0 0,0 0 0,-1 0 0,1-1 0,-1 1 0,1-1 0,-1 0 0,0 0 0,0 0 0,0-1 0,0 1 0,0-1 0,0 0 0,-1 1 0,1-1 0,-1-1 0,0 1 0,1 0 0,-2 0 0,1-1 0,0 1 0,-1-1 0,1 1 0,-1-1 0,0 0 0,-1 0 0,1 1 0,0-1 0,-1 0 0,0 0 0,0-4 0,0 7 0,0 0 0,0 0 0,0 1 0,-1-1 0,1 0 0,0 0 0,0 0 0,0 1 0,-1-1 0,1 0 0,0 0 0,-1 1 0,1-1 0,-1 0 0,1 1 0,-1-1 0,1 0 0,-1 1 0,1-1 0,-1 1 0,0-1 0,1 1 0,-1-1 0,0 1 0,1 0 0,-1-1 0,0 1 0,0 0 0,1-1 0,-1 1 0,0 0 0,0 0 0,1 0 0,-1-1 0,0 1 0,0 0 0,0 0 0,-1 1 0,0-1 0,0 0 0,0 0 0,0 1 0,0-1 0,0 0 0,0 1 0,1 0 0,-1-1 0,0 1 0,0 0 0,1 0 0,-1 0 0,0 0 0,1 1 0,-1-1 0,-1 2 0,-1 1 0,1 1 0,-1 0 0,1 0 0,0 0 0,0 1 0,1-1 0,0 1 0,-1 0 0,2 0 0,-1-1 0,1 1 0,0 0 0,0 0 0,1 0 0,-1 0 0,2 10 0,0-15 0,-1 0 0,1 0 0,0 0 0,0 0 0,-1 1 0,1-2 0,0 1 0,0 0 0,0 0 0,0 0 0,0 0 0,1-1 0,-1 1 0,0 0 0,0-1 0,0 1 0,1-1 0,-1 1 0,0-1 0,0 0 0,1 0 0,-1 1 0,0-1 0,1 0 0,-1 0 0,2-1 0,38-2 0,-28-1 0,-1-2 0,0 1 0,0-2 0,0 1 0,-1-2 0,0 0 0,0 0 0,-1-1 0,0 0 0,10-12 0,-18 78 0,-2-45 3,4 24-161,-4-34 119,1-1 0,0 0 0,0 0 0,0 0 0,0 0 0,0 0 0,0 0 0,0-1 0,0 1 0,0 0 0,0 0 0,0-1 1,0 1-1,0 0 0,1-1 0,-1 0 0,0 1 0,1-1 0,-1 0 0,0 1 0,1-1 0,-1 0 0,0 0 0,1 0 0,-1 0 0,2 0 1,-2 0-281,-1-1 0,1 1 0,0 0 0,0 0 0,-1 0 0,1 0 0,0-1 0,-1 1 0,1 0 0,0-1 0,0 1 0,-1 0 0,1-1 0,-1 1 0,1-1 0,0 1 0,-1-1 0,1 1 0,-1-1 0,1 1 0,-1-1 0,1 0 0,-1 1 0,0-1 0,1 0 0,-1 1 0,0-1 0,0 0 0,1 0 1,-1 0-1,0 1 304,8-19-9984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0.522"/>
    </inkml:context>
    <inkml:brush xml:id="br0">
      <inkml:brushProperty name="width" value="0.025" units="cm"/>
      <inkml:brushProperty name="height" value="0.025" units="cm"/>
    </inkml:brush>
  </inkml:definitions>
  <inkml:trace contextRef="#ctx0" brushRef="#br0">10 14 19218,'-6'-9'1986,"4"4"929,0 5-801,2 5-1826,6 7-224,8 3-512,2 2-2179,4-3-2978,0-3-6342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0.974"/>
    </inkml:context>
    <inkml:brush xml:id="br0">
      <inkml:brushProperty name="width" value="0.025" units="cm"/>
      <inkml:brushProperty name="height" value="0.025" units="cm"/>
    </inkml:brush>
  </inkml:definitions>
  <inkml:trace contextRef="#ctx0" brushRef="#br0">62 0 15727,'0'0'6732,"-4"9"-4992,-8 23-788,1 1 0,1 0 0,2 1 0,2-1 0,1 2 0,1-1 0,2 0 0,4 50 0,-2-80-954,1 0-1,0 1 1,0-1 0,0 0-1,0 0 1,1 0 0,0 0-1,0 0 1,0 0 0,0 0 0,0-1-1,1 1 1,0-1 0,-1 0-1,1 1 1,1-1 0,-1 0-1,0-1 1,1 1 0,-1-1-1,1 1 1,0-1 0,0 0-1,0-1 1,0 1 0,0-1 0,0 0-1,5 1 1,11 2-18,1-1 0,0 0 0,0-2 0,32-2 0,-34 1 11,-8-2 20,0 1 1,-1-1 0,0 0-1,1-1 1,-1-1 0,0 1-1,-1-2 1,12-5 0,-12 5-26,1 0 0,-1 1 0,1 0 0,0 1 0,0 0 0,1 0 0,-1 1-1,18-1 1,55-2-469,-56 2-216,-1 2 1,51 2 0,-74 0 686,0 0 0,0 1 1,0-1-1,0 0 0,-1 1 0,1-1 0,-1 1 1,1 0-1,-1 0 0,0 0 0,1 0 1,-1 0-1,0 1 0,0-1 0,-1 1 0,1-1 1,-1 1-1,3 5 0,25 62 17,-22-50 17,64 192 968,-64-182-765,-1 0-1,-1 0 1,-2 0-1,-1 0 1,-3 42 0,0-63-189,0 0 1,-1 0-1,-1 0 1,1 0-1,-1 0 1,-1-1-1,1 1 1,-2-1-1,1 0 1,-7 9-1,9-14-27,0 0-1,0 0 0,-1 0 1,1 0-1,-1-1 0,0 1 1,1-1-1,-1 0 1,0 1-1,0-1 0,-1-1 1,1 1-1,0 0 0,-1-1 1,1 0-1,-1 1 0,1-1 1,-1-1-1,0 1 0,1 0 1,-1-1-1,0 0 0,1 0 1,-1 0-1,0 0 0,1-1 1,-7-1-1,6 0-8,0 0 0,0-1 0,1 1 0,-1-1 0,1 0 0,-1 0 0,1 0 0,0 0 0,0-1 0,1 1 0,-1-1 0,1 0 0,0 0 0,0 1 0,0-2 0,0 1 0,1 0 0,-3-9 0,-2-9 0,1-1 0,-3-25 0,4 20-46,1-1 0,2 1 0,3-46 0,-2 65-25,2 0 1,-1 1-1,1-1 1,0 0-1,1 0 0,0 1 1,0 0-1,1 0 1,0 0-1,1 0 1,-1 0-1,1 1 0,1 0 1,0 0-1,9-9 1,61-37-9086,-32 28-1355</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2.220"/>
    </inkml:context>
    <inkml:brush xml:id="br0">
      <inkml:brushProperty name="width" value="0.025" units="cm"/>
      <inkml:brushProperty name="height" value="0.025" units="cm"/>
    </inkml:brush>
  </inkml:definitions>
  <inkml:trace contextRef="#ctx0" brushRef="#br0">218 303 11211,'0'0'2375,"8"-9"1079,-6 6-3369,4-4 900,-1 0-1,1 0 1,-1-1 0,-1 0 0,7-14 0,-10 20-810,-1 0-1,1 0 0,-1 0 0,1 0 1,-1 0-1,1 0 0,-1 1 1,0-1-1,0 0 0,0 0 0,0 0 1,0 0-1,-1 0 0,1 0 0,0 0 1,-1 0-1,0 0 0,1 0 1,-1 1-1,0-1 0,0 0 0,0 0 1,0 1-1,0-1 0,0 1 0,-1-1 1,1 1-1,0-1 0,-1 1 0,1 0 1,-1 0-1,0 0 0,1 0 1,-1 0-1,0 0 0,0 0 0,1 0 1,-5 0-1,-1-2-131,0 1 0,0 1 0,0-1 1,0 1-1,0 1 0,0-1 0,0 1 0,0 0 1,0 1-1,-1 0 0,1 0 0,0 0 0,0 1 1,1 0-1,-1 0 0,0 1 0,1 0 0,-1 0 1,1 1-1,0-1 0,0 1 0,0 1 0,-6 5 1,6-5-41,0 1 0,1 0 0,0 0 1,-1 0-1,2 1 0,-1 0 0,1 0 1,0 0-1,1 0 0,-1 0 0,2 1 1,-1 0-1,1 0 0,0-1 0,0 1 1,1 0-1,0 1 0,1-1 0,0 0 1,1 10-1,-1-15 7,1-1-1,0 0 1,0 0 0,-1 0 0,1 1-1,1-1 1,-1 0 0,0 0 0,0 0-1,1-1 1,-1 1 0,1 0 0,0 0-1,0-1 1,-1 1 0,1-1 0,0 0-1,0 1 1,0-1 0,0 0 0,1 0-1,-1 0 1,0-1 0,0 1 0,0 0-1,1-1 1,-1 1 0,0-1 0,1 0-1,-1 0 1,1 0 0,3-1 0,3 1 30,0 0 1,-1-1-1,1 0 1,0-1-1,0 0 1,0 0-1,12-6 1,-7 1-14,1-1 0,-1-1 0,-1 0 0,0-1 0,0 0 0,-1-1 0,12-14 0,-17 18-22,0-1 0,-1 1 1,-1-2-1,1 1 0,-1 0 0,-1-1 0,1 0 0,-1 0 0,-1-1 0,0 1 1,0-1-1,2-18 0,-5 27-14,1 0 1,-1 0-1,0 0 1,0 0-1,0-1 1,0 1-1,0 0 1,0 0-1,0 0 1,-1 0-1,1 0 1,0 0-1,-1 0 1,1 0-1,-1-1 1,1 1-1,-1 0 1,1 1-1,-2-3 1,1 3-4,1 0 0,-1-1 0,1 1 0,-1 0 0,0 0 0,1 0 1,-1 0-1,0 0 0,1 0 0,-1 0 0,1 0 0,-1 0 0,0 0 0,1 1 0,-1-1 1,1 0-1,-1 0 0,0 0 0,1 1 0,-1-1 0,1 0 0,-1 1 0,1-1 0,-1 1 1,-3 2-27,0 0 0,1 1 1,0-1-1,0 0 0,0 1 0,0 0 1,-4 7-1,0 5 0,1 1 0,-7 29 0,11-40 43,1 0 1,0 0-1,1-1 1,-1 1-1,1 0 1,0 0-1,0 0 1,1 0-1,0 0 1,0-1-1,4 12 1,-4-14 23,0-1 1,1 0-1,0 0 1,-1 0-1,1 0 1,0-1-1,0 1 1,0 0-1,0-1 1,0 1-1,0-1 0,1 0 1,-1 0-1,0 0 1,1 0-1,-1 0 1,1 0-1,-1-1 1,1 1-1,-1-1 0,1 1 1,0-1-1,-1 0 1,1 0-1,-1 0 1,1-1-1,-1 1 1,1-1-1,4-1 1,0 1 62,1-1 1,-1 0 0,0-1 0,0 0 0,0 0 0,0-1-1,0 1 1,11-10 0,-5 1-93,-1 1 0,-1-2 0,0 0 0,-1 0 0,0-1 0,-1 0 0,-1-1 0,0 0 0,-1 0 0,7-21 0,-34 125 0,10-31 0,10-56 0,0-1 0,-1 1 0,1-1 0,0 1 0,0 0 0,0-1 0,0 1 0,0-1 0,1 1 0,-1-1 0,0 1 0,1-1 0,-1 1 0,1-1 0,0 1 0,-1-1 0,1 0 0,0 1 0,0-1 0,0 0 0,0 0 0,0 1 0,0-1 0,0 0 0,0 0 0,1 0 0,-1 0 0,0-1 0,1 1 0,-1 0 0,0 0 0,1-1 0,1 1 0,2 0 0,0 0 0,0-1 0,1 0 0,-1-1 0,0 1 0,0-1 0,0 0 0,0 0 0,-1 0 0,1-1 0,0 1 0,0-1 0,-1 0 0,1-1 0,-1 1 0,0-1 0,1 0 0,-1 0 0,0 0 0,-1-1 0,7-6 0,-5 3 0,0-1 0,0 1 0,0-1 0,-1 1 0,0-1 0,-1 0 0,0-1 0,0 1 0,-1-1 0,0 1 0,2-17 0,-7 39 0,2-10 0,0 1 0,1-1 0,-1 0 0,1 1 0,0-1 0,0 1 0,1 6 0,-1-10 0,1 0 0,-1 1 0,1-1 0,-1 0 0,1 1 0,0-1 0,0 0 0,0 0 0,0 0 0,0 1 0,0-1 0,0 0 0,0 0 0,0-1 0,0 1 0,0 0 0,0 0 0,1-1 0,-1 1 0,0 0 0,1-1 0,-1 1 0,1-1 0,-1 0 0,0 1 0,1-1 0,-1 0 0,1 0 0,-1 0 0,2 0 0,9-1 0,-1 0 0,1 0 0,-1-1 0,0-1 0,0 0 0,0 0 0,0-1 0,0 0 0,-1-1 0,0-1 0,0 1 0,0-1 0,0-1 0,-1 0 0,-1 0 0,13-13 0,-7 6 0,0-1 0,-1-1 0,0 0 0,-1 0 0,-1-1 0,-1-1 0,0 0 0,10-29 0,-15 29 0,-6 18 0,1 0 0,0 0 0,0 0 0,0 0 0,-1 1 0,1-1 0,0 0 0,0 0 0,0 0 0,-1 0 0,1 0 0,0 0 0,0 0 0,0 0 0,-1 0 0,1 0 0,0 0 0,0-1 0,0 1 0,0 0 0,-1 0 0,1 0 0,0 0 0,0 0 0,0 0 0,-1 0 0,1 0 0,0 0 0,0-1 0,0 1 0,0 0 0,0 0 0,0 0 0,-1 0 0,1-1 0,0 1 0,0 0 0,0 0 0,0 0 0,0 0 0,0-1 0,0 1 0,0 0 0,-10 15 0,2 1 0,0 1 0,1-1 0,0 1 0,2 0 0,-7 31 0,-10 111 0,19-122 0,2-1 0,1 0 0,2 1 0,1-1 0,2 0 0,18 66 0,-9-58 0,-5-19 0,-1 0 0,-2 0 0,0 1 0,-1 0 0,0 30 0,-4-55 0,-1 0 0,0 0 0,0 0 0,0 0 0,0 0 0,0 0 0,0 0 0,0 0 0,0 0 0,-1 0 0,1 0 0,0-1 0,-1 1 0,1 0 0,0 0 0,-1 0 0,1 0 0,-1 0 0,1-1 0,-1 1 0,0 0 0,1-1 0,-1 1 0,0 0 0,1-1 0,-1 1 0,0-1 0,0 1 0,0-1 0,1 1 0,-1-1 0,0 1 0,0-1 0,0 0 0,0 0 0,0 1 0,0-1 0,0 0 0,0 0 0,0 0 0,0 0 0,0 0 0,0 0 0,1 0 0,-1 0 0,0-1 0,0 1 0,-1-1 0,-2 0 0,0 0 0,0-1 0,0 1 0,1-1 0,-1 0 0,1 0 0,0-1 0,-1 1 0,1-1 0,-4-4 0,-5-8 0,1 0 0,0-1 0,1-1 0,1 0 0,1 0 0,0-1 0,2 0 0,-7-24 0,6 12 0,1 1 0,2-1 0,1 0 0,1-46 0,2 72-2,0 0 0,-1 1 0,2-1 0,-1 0 0,0 0 1,1 1-1,0-1 0,0 0 0,0 1 0,0-1 0,0 1 0,1 0 0,0-1 0,-1 1 0,1 0 0,0 0 0,1 0 1,-1 0-1,0 0 0,1 1 0,0-1 0,0 1 0,0-1 0,0 1 0,0 0 0,0 0 0,0 0 0,1 1 0,-1-1 1,0 1-1,1 0 0,0 0 0,-1 0 0,1 0 0,0 1 0,-1-1 0,1 1 0,4 0 0,103 1-5483,-73 1 1238,25-2-5933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2.904"/>
    </inkml:context>
    <inkml:brush xml:id="br0">
      <inkml:brushProperty name="width" value="0.025" units="cm"/>
      <inkml:brushProperty name="height" value="0.025" units="cm"/>
    </inkml:brush>
  </inkml:definitions>
  <inkml:trace contextRef="#ctx0" brushRef="#br0">298 13 15214,'15'-5'6443,"-18"0"395,-11 3-2555,-3 3-5506,5 4 1222,1-1-1,-1 2 0,1 0 0,0 0 1,1 1-1,-1 1 0,2-1 1,-1 2-1,1-1 0,0 1 1,1 1-1,0-1 0,0 1 1,1 1-1,0 0 0,1 0 1,0 0-1,-4 14 0,9-22-123,1-1 0,-1 1 1,1 0-1,-1-1 0,1 1 0,0 0 0,0-1 0,1 1 1,-1 0-1,1 0 0,-1-1 0,1 1 0,0-1 0,0 1 1,0 0-1,0-1 0,0 0 0,0 1 0,1-1 0,-1 0 1,1 0-1,0 1 0,0-1 0,0-1 0,0 1 0,0 0 1,0 0-1,0-1 0,5 3 0,7 4-71,0-1 0,1-1 0,0 0-1,19 4 1,18 8 59,-50-17 163,1 0 0,-1 0 0,0 0 0,1 0 0,-1 1 0,0-1 0,0 1 0,0-1 0,0 1 1,0 0-1,0 0 0,-1 0 0,1 0 0,0 0 0,-1 0 0,0 1 0,1-1 0,-1 0 0,0 1 0,0-1 0,0 4 0,-1-4 96,0 0-1,0 1 1,-1-1-1,1 0 1,-1 1 0,0-1-1,1 0 1,-1 1-1,0-1 1,0 0-1,-1 0 1,1 0-1,0 0 1,-1 0-1,1 0 1,-1-1-1,1 1 1,-1 0-1,0-1 1,0 1-1,0-1 1,-4 3-1,-9 5-11,0 0 1,-1-1-1,-1-1 0,1 0 0,-1-1 0,0-1 0,0-1 0,0 0 0,-1-1 0,0-1 0,1 0 0,-30-2 0,46 0-258,-1 0 1,0-1-1,0 1 1,1 0-1,-1 0 0,0-1 1,1 1-1,-1-1 0,0 0 1,1 1-1,-1-1 1,0 0-1,1 0 0,0 0 1,-1 0-1,1 0 0,-1 0 1,1 0-1,0-1 0,0 1 1,0 0-1,0-1 1,0 1-1,0-1 0,0 1 1,0-1-1,0 1 0,1-1 1,-1 0-1,0-2 1,1 1-609,0 0 1,-1 0 0,1 0 0,0 0 0,1-1 0,-1 1 0,1 0 0,-1 0-1,1 0 1,0 0 0,0 0 0,0 0 0,1 0 0,-1 0 0,1 0-1,3-4 1,21-22-13290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36:55.143"/>
    </inkml:context>
    <inkml:brush xml:id="br0">
      <inkml:brushProperty name="width" value="0.025" units="cm"/>
      <inkml:brushProperty name="height" value="0.025" units="cm"/>
    </inkml:brush>
  </inkml:definitions>
  <inkml:trace contextRef="#ctx0" brushRef="#br0">7033 750 10570,'-500'-98'2948,"-243"-83"-2729,737 180-210,-857-159 323,-12 87 217,23 86 39,635 9-642,-409 96 1,458-67 194,2 6-1,3 7 1,3 8 0,-290 178 0,349-184-102,2 5-1,3 5 1,4 3-1,3 4 0,4 4 1,4 4-1,4 3 1,4 4-1,-104 184 1,130-189-48,4 2 1,5 2-1,4 2 1,4 1-1,-32 194 1,52-211 4,3 0-1,4 0 1,4 1 0,3-1-1,4 0 1,3 0 0,41 147-1,-10-106-2,6-2 0,5-3 0,5-2 0,5-2 0,5-4 0,96 121 0,-8-40-7,7-8 0,250 218 0,-212-228 10,8-9-1,6-9 1,7-10-1,7-9 1,5-11-1,318 123 0,-155-105 7,6-17-1,511 91 1,-433-138-52,811 29-1,1080-157 190,-450-50-65,-565 31-36,1644-169 2,-2473 188-37,739-96-98,-14-90-8,121-154 215,-956 240 299,483-244 1,-820 352-386,320-166 115,-19-27 119,-344 206-256,-2-1-1,-1-1 1,-1-2 0,53-63 0,-73 74-1,0 1-1,-1-2 1,0 0-1,-2 0 1,-1-1 0,-1 0-1,0-1 1,-2 0 0,-1 0-1,7-44 1,-11 34 91,0 0 1,-2-1-1,-2 1 0,-1 0 1,-1 0-1,-2 0 1,-1 1-1,-13-35 0,0 13 403,-3 2-1,-1 0 0,-61-91 0,-3 18-70,-5 3 0,-6 5 0,-133-122-1,-375-274-665,348 325 208,-390-216-1,-331-67 7,371 234 35,-698-172-1,-672-20 146,-978 120-68,-211 227-956,2367 104 882,3 34 1,2 35 0,6 35 0,-797 236 0,1554-353-25,-634 154-3067,325-109-3002</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3.232"/>
    </inkml:context>
    <inkml:brush xml:id="br0">
      <inkml:brushProperty name="width" value="0.025" units="cm"/>
      <inkml:brushProperty name="height" value="0.025" units="cm"/>
    </inkml:brush>
  </inkml:definitions>
  <inkml:trace contextRef="#ctx0" brushRef="#br0">48 170 19827,'0'0'5637,"10"1"-3149,-1 1-2228,-1-1 0,0-1 0,0 0 0,0 0 0,0-1 0,1 0 0,-1 0 0,0 0 0,0-1 0,0-1 0,-1 1 0,1-1 0,13-8 1,-18 10-252,69-51 165,-68 49-164,0-1-1,0 1 1,0-1 0,-1 0 0,0 0 0,0 0 0,0 0 0,0-1-1,0 1 1,-1-1 0,0 0 0,0 0 0,0 0 0,1-8 0,-3 12-19,0 0 0,0 0 0,0 0 0,0 0 1,-1 0-1,1 0 0,0 0 0,-1 0 0,1 0 1,-1 0-1,1 0 0,-1 0 0,1 0 0,-1 1 0,0-1 1,1 0-1,-1 0 0,0 1 0,1-1 0,-1 0 1,0 1-1,0-1 0,0 1 0,0-1 0,0 1 1,0-1-1,0 1 0,0 0 0,0-1 0,0 1 1,0 0-1,0 0 0,0 0 0,0 0 0,0 0 1,-1 0-1,-43 1-216,43-1 226,-8 2-7,0 1 1,1 0 0,-1 0-1,1 1 1,0 0 0,0 1 0,0 0-1,0 0 1,1 1 0,0 0-1,0 0 1,1 1 0,0 0 0,0 0-1,0 1 1,1 0 0,-6 9-1,2-1 63,0 0 0,1 0 0,0 0 0,2 1 0,0 1-1,0-1 1,2 1 0,-5 26 0,9-41-45,1 1 0,-1-1 1,1 1-1,-1-1 0,1 1 0,0-1 0,0 1 0,1-1 0,-1 1 1,1-1-1,-1 1 0,1-1 0,0 0 0,1 1 0,-1-1 0,1 0 1,-1 0-1,1 0 0,0 0 0,0 0 0,0 0 0,4 3 0,-1-3-47,0 0 0,1 0 0,-1-1 0,1 0 0,-1 0 0,1 0 0,0-1 0,-1 1 0,1-2 0,0 1 0,0-1 0,10 0 0,4 1-823,-1-2 1,32-4 0,6-13-4082,-14-5-1996</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3.588"/>
    </inkml:context>
    <inkml:brush xml:id="br0">
      <inkml:brushProperty name="width" value="0.025" units="cm"/>
      <inkml:brushProperty name="height" value="0.025" units="cm"/>
    </inkml:brush>
  </inkml:definitions>
  <inkml:trace contextRef="#ctx0" brushRef="#br0">41 0 10570,'0'0'13677,"0"74"-9737,0-40-1858,-8 4-481,-1 1-704,-2 1-897,4-2 0,2-3 0,5-2 0,0-4 0,0-1 0,11-2 0,-2 0-1890,-1-2-1601,-4-4-3107,-1-5-5510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4.021"/>
    </inkml:context>
    <inkml:brush xml:id="br0">
      <inkml:brushProperty name="width" value="0.025" units="cm"/>
      <inkml:brushProperty name="height" value="0.025" units="cm"/>
    </inkml:brush>
  </inkml:definitions>
  <inkml:trace contextRef="#ctx0" brushRef="#br0">61 0 22806,'0'0'5023,"-1"9"-4041,-3 36 24,-18 70 0,11-69-34,-8 95 0,18-119-972,-1 40 0,2-58 0,0 0 0,0 1 0,1-1 0,-1-1 0,1 1 0,0 0 0,0 0 0,1 0 0,-1 0 0,1-1 0,3 6 0,-4-8 0,0 0 0,1 1 0,-1-1 0,1 0 0,-1 0 0,1 0 0,-1 0 0,1-1 0,0 1 0,-1 0 0,1-1 0,0 1 0,0-1 0,0 1 0,-1-1 0,1 0 0,0 0 0,0 0 0,0 0 0,0 0 0,-1 0 0,1 0 0,0-1 0,0 1 0,0-1 0,-1 1 0,1-1 0,0 0 0,-1 0 0,1 1 0,1-3 0,8-3 0,0 0 0,-1-1 0,14-12 0,-16 12 0,24-20 2,35-26 2,-62 49-7,1 1 0,-1 0 0,1 0 0,0 1 0,0 0 0,0 0 0,0 0 0,0 1 0,0 0 0,13-1 0,-18 2 3,0 1 0,0-1 0,0 1-1,1 0 1,-1 0 0,0-1 0,0 1 0,-1 0-1,1 0 1,0 0 0,0 0 0,0 0 0,-1 0-1,1 0 1,0 0 0,-1 0 0,1 1 0,-1-1-1,1 0 1,-1 0 0,0 0 0,1 1 0,-1-1-1,0 0 1,0 0 0,0 1 0,0-1-1,0 0 1,0 1 0,0-1 0,-1 2 0,1 3 4,0 0 1,-1 0 0,0 0 0,0 0-1,0 0 1,-3 6 0,-2-2-5,-1 0 0,-1 0 0,0 0 0,0-1 0,0-1 0,-1 1 0,-1-1 0,1-1 0,-1 0 0,-1 0 0,1-1 0,-1 0 0,0-1 0,0 0 0,-1-1 0,0 0 0,1-1 0,-1 0 0,-1-1 0,1 0 0,-22 0 0,33-2-115,-1-1 0,1 1 0,0-1 0,-1 1 1,1-1-1,0 0 0,0 1 0,-1-1 0,1 0 0,0 0 0,0 0 0,0 0 0,0 0 1,0 0-1,0 0 0,0 0 0,1 0 0,-1 0 0,0 0 0,0-1 0,1 1 0,-1 0 1,1-1-1,-1 1 0,1 0 0,0-1 0,0 1 0,-1-1 0,1 1 0,0 0 1,0-1-1,0 1 0,0-1 0,1 1 0,-1-2 0,1-2-700,-1 0 1,1 1-1,0-1 0,0 0 0,1 1 0,-1-1 1,1 1-1,0-1 0,4-5 0,14-14-8329</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4.397"/>
    </inkml:context>
    <inkml:brush xml:id="br0">
      <inkml:brushProperty name="width" value="0.025" units="cm"/>
      <inkml:brushProperty name="height" value="0.025" units="cm"/>
    </inkml:brush>
  </inkml:definitions>
  <inkml:trace contextRef="#ctx0" brushRef="#br0">202 3 10890,'0'0'14430,"-10"0"-11595,-10-2-1940,1 2 0,-31 2 0,43-1-812,0 0 0,0 0 0,0 1 0,0 0 0,1 0 0,-1 1 0,1-1 0,-1 1 0,1 1-1,0-1 1,0 1 0,-8 7 0,14-11-93,-1 0-1,0 1 0,1-1 1,-1 0-1,1 1 1,-1-1-1,1 1 0,-1-1 1,1 1-1,-1-1 1,1 1-1,-1 0 0,1-1 1,-1 1-1,1-1 1,0 1-1,-1 0 0,1 0 1,0-1-1,0 1 1,0 0-1,-1-1 0,1 1 1,0 0-1,0 0 1,0-1-1,0 1 0,0 0 1,0 0-1,1-1 1,-1 1-1,0 0 0,0-1 1,0 1-1,1 0 1,-1-1-1,0 1 0,1 0 1,-1-1-1,0 1 1,1 0-1,-1-1 1,1 1-1,-1-1 0,1 1 1,-1-1-1,1 1 1,0-1-1,-1 0 0,1 1 1,0-1-1,-1 0 1,1 1-1,0-1 0,-1 0 1,1 0-1,0 1 1,-1-1-1,1 0 0,0 0 1,0 0-1,-1 0 1,2 0-1,58 6-1065,-50-5 908,20 1-432,-16-2 471,1 0-1,-1 2 0,0 0 1,0 0-1,0 1 0,0 1 1,-1 0-1,21 10 0,-32-13 169,-1 0-1,1 0 1,-1 0-1,0 0 1,0 0-1,1 1 1,-1-1-1,0 0 1,0 1-1,0-1 1,0 0-1,-1 1 1,1 0-1,0-1 1,-1 1-1,1-1 0,-1 1 1,1 0-1,-1-1 1,0 1-1,0 0 1,1-1-1,-1 1 1,0 0-1,-1-1 1,1 1-1,0 0 1,0-1-1,-1 1 1,1 0-1,-1-1 1,1 1-1,-1 0 1,0-1-1,0 1 1,0-1-1,0 0 1,0 1-1,0-1 0,0 0 1,0 1-1,-2 0 1,-6 8 612,0 0 1,0-1-1,-22 15 0,30-23-645,-10 7 118,0 1-112,0 0-1,0-1 1,-1 0 0,0-1 0,0-1-1,-1 0 1,0 0 0,-17 4-1,30-10-105,0 0-1,-1 0 0,1 0 1,-1 0-1,1 0 0,0 0 0,-1 0 1,1 0-1,-1 0 0,1 0 1,-1 0-1,1 0 0,0-1 1,-1 1-1,1 0 0,-1 0 1,1 0-1,0-1 0,-1 1 1,1 0-1,0 0 0,-1-1 0,1 1 1,0 0-1,0-1 0,-1 1 1,1 0-1,0-1 0,0 1 1,-1 0-1,1-1 0,0 1 1,0 0-1,0-1 0,0-20-3398,12-19-4508,6 1-2932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4.787"/>
    </inkml:context>
    <inkml:brush xml:id="br0">
      <inkml:brushProperty name="width" value="0.025" units="cm"/>
      <inkml:brushProperty name="height" value="0.025" units="cm"/>
    </inkml:brush>
  </inkml:definitions>
  <inkml:trace contextRef="#ctx0" brushRef="#br0">213 1 19250,'0'0'4490,"-2"11"-2568,-2 7-1293,-7 44 1893,-6 93 1,19-95-2100,3-1-1,17 82 0,-7-55-258,-13-70-216,0-1 0,-1 0 0,-2 19 0,1-33 26,0-1 0,0 1-1,0 0 1,0-1 0,0 1 0,0-1 0,0 1 0,0-1-1,0 1 1,0-1 0,0 1 0,0-1 0,-1 1 0,1-1 0,0 1-1,0-1 1,-1 0 0,1 1 0,0-1 0,-1 1 0,1-1 0,0 0-1,-1 1 1,1-1 0,-1 0 0,1 1 0,-1-1 0,1 0 0,-1 0-1,1 1 1,-1-1 0,1 0 0,-1 0 0,-18-6-355,-14-22 76,10-1 384,2-1 1,1 0-1,1-2 1,2 0-1,1-1 0,1 0 1,-16-60-1,30 92-60,1-1 0,-1 1 1,1 0-1,-1 0 0,1-1 0,0 1 0,-1 0 0,1-1 0,0 1 0,0 0 1,0-1-1,0 1 0,0 0 0,1-1 0,-1 1 0,0 0 0,0 0 0,1-1 1,-1 1-1,1 0 0,-1 0 0,1-1 0,0 1 0,0 0 0,-1 0 0,1 0 1,0 0-1,0 0 0,0 0 0,0 0 0,0 0 0,2-1 0,2 1-22,-1 0 0,1 0 0,0 1 1,-1-1-1,1 1 0,0 0 0,8 1 0,8 0-66,61 1-1798,-20 0-3083,-11-2-2486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5.412"/>
    </inkml:context>
    <inkml:brush xml:id="br0">
      <inkml:brushProperty name="width" value="0.025" units="cm"/>
      <inkml:brushProperty name="height" value="0.025" units="cm"/>
    </inkml:brush>
  </inkml:definitions>
  <inkml:trace contextRef="#ctx0" brushRef="#br0">210 53 14318,'0'0'14803,"-4"-9"-12689,4 9-2081,-1-3 12,0 1 1,0 0-1,0-1 1,0 1-1,0 0 1,0 0-1,0 0 0,-1 0 1,1 0-1,-1 0 1,1 0-1,-1 0 0,0 1 1,0-1-1,0 1 1,0-1-1,0 1 1,0 0-1,0 0 0,0 0 1,-1 0-1,1 0 1,0 0-1,-1 1 1,1-1-1,-1 1 0,1-1 1,0 1-1,-1 0 1,1 0-1,-1 0 1,-3 1-1,-3 0-44,1 1 0,-1-1 0,0 2 0,0 0 0,1 0 0,0 0 0,-1 1 1,1 0-1,-9 6 0,14-8-3,0 0 0,0 0 0,0 0-1,0 0 1,0 0 0,1 0 0,-1 1 0,1 0 0,-1-1 0,1 1 0,0 0 0,0 0 0,0 0 0,0 0 0,1 0 0,-1 1 0,1-1 0,0 1 0,0-1 0,0 0 0,0 1-1,1 0 1,-1-1 0,1 1 0,0 6 0,1-9-44,0 0 0,0 0 0,0 1 0,0-1 0,0 0 0,0 0 0,0 0 0,0 0 0,0 0 0,0 0 0,1 0 0,-1 0-1,0-1 1,1 1 0,-1 0 0,1-1 0,-1 1 0,0-1 0,1 1 0,-1-1 0,1 0 0,-1 0 0,3 0 0,43 4-854,-34-4 652,12 2-277,86 8-1005,-103-8 1478,1 0-1,0 0 1,0 1 0,-1 0-1,0 0 1,1 1 0,-1 0 0,-1 0-1,14 11 1,-19-14 108,0 1 0,0-1 1,0 1-1,0 0 0,0 0 0,-1 0 1,1 0-1,-1 0 0,0 0 0,1 0 0,-1 0 1,0 0-1,0 1 0,0-1 0,-1 1 0,1-1 1,-1 0-1,1 1 0,-1-1 0,0 1 0,0-1 1,0 1-1,0-1 0,0 1 0,0-1 1,-1 1-1,1-1 0,-1 0 0,0 1 0,0-1 1,0 0-1,0 1 0,0-1 0,0 0 0,0 0 1,-1 0-1,1 0 0,-1 0 0,0 0 0,0 0 1,1-1-1,-5 3 0,-4 5 295,-1 0 0,0-1 0,0-1 0,-1 0 0,0-1 0,-18 8 0,-58 15-351,79-27 0,0 0 0,0-1 0,0 1 0,0-2 0,0 1 0,-1-1 0,1-1 0,-11-1 0,19 1-174,-1 0 0,0 0 0,0 1-1,0-1 1,1 0 0,-1-1 0,0 1 0,1 0 0,-1 0-1,1-1 1,-1 1 0,1-1 0,0 1 0,-1-1 0,1 0-1,0 1 1,0-1 0,0 0 0,1 0 0,-1 0 0,0 0-1,1 0 1,-1 0 0,1 0 0,-1 0 0,1 0 0,0-2-1,-1-6-1489,1 1 0,0-1 0,1 1 0,2-17 1,12-23-5544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5.785"/>
    </inkml:context>
    <inkml:brush xml:id="br0">
      <inkml:brushProperty name="width" value="0.025" units="cm"/>
      <inkml:brushProperty name="height" value="0.025" units="cm"/>
    </inkml:brush>
  </inkml:definitions>
  <inkml:trace contextRef="#ctx0" brushRef="#br0">49 0 16496,'0'0'7703,"0"10"-6262,-5 48 711,-12 57 0,6-58-1093,-3 95 0,14-126-965,-1 6 109,5 49 1,-3-73-186,1 1 1,0 0 0,0-1-1,1 1 1,0-1-1,0 0 1,0 0-1,1 0 1,1 0-1,6 9 1,-10-16-19,-1 0 0,1 0 0,-1-1 0,0 1 0,1 0 0,0-1 0,-1 1 0,1-1 0,-1 1 0,1 0 0,0-1 0,-1 1 0,1-1 0,0 0 0,0 1 0,-1-1 0,1 0 0,0 1 0,0-1 0,-1 0 0,1 0 0,0 1 0,0-1 0,0 0 0,0 0 0,-1 0 0,1 0 0,0 0 0,0-1 0,0 1 0,1 0 0,0-1 0,-1-1 0,1 1 0,-1 0 0,0-1 0,0 1 0,1-1 0,-1 1 0,0-1 0,0 0 0,0 1 0,-1-1 0,1 0 0,1-2 0,12-58 0,-10 37 0,-2-1 0,-1 0 0,-3-44 0,2 63 0,-1 0 0,1 0 0,-2 0 0,1 0 0,-1 0 0,0 0 0,-1 0 0,1 1 0,-1-1 0,-1 1 0,1 0 0,-1 0 0,0 0 0,0 0 0,-1 1 0,0-1 0,0 1 0,-7-6 0,-9 5-176,21 6 161,0 0 1,-1 0-1,1 0 1,0 1-1,-1-1 1,1 0 0,0 0-1,-1 0 1,1 1-1,0-1 1,-1 0 0,1 0-1,0 1 1,0-1-1,-1 0 1,1 1 0,0-1-1,0 0 1,0 1-1,-1-1 1,1 0-1,0 1 1,0-1 0,0 0-1,0 1 1,0-1-1,0 0 1,0 1 0,0-1-1,0 1 1,0 1-41,0-1 0,0 1 0,1 0 0,-1-1 0,1 1 0,-1-1 0,1 1 1,-1-1-1,1 1 0,0-1 0,0 1 0,0-1 0,0 0 0,0 0 0,0 1 0,0-1 0,1 0 1,-1 0-1,0 0 0,0 0 0,3 1 0,7 3-863,0 0-1,0-1 1,1 0 0,-1 0 0,17 1-1,61 4-8487,-46-8 3027</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6.173"/>
    </inkml:context>
    <inkml:brush xml:id="br0">
      <inkml:brushProperty name="width" value="0.025" units="cm"/>
      <inkml:brushProperty name="height" value="0.025" units="cm"/>
    </inkml:brush>
  </inkml:definitions>
  <inkml:trace contextRef="#ctx0" brushRef="#br0">195 34 705,'0'0'25229,"-8"-7"-23046,5 4-2098,-1 1-1,1-1 1,0 1 0,-1-1-1,0 1 1,1 0-1,-1 0 1,0 1-1,0-1 1,0 1 0,0 0-1,0 0 1,0 0-1,-1 1 1,1-1 0,0 1-1,0 0 1,-1 0-1,1 1 1,0-1-1,0 1 1,0 0 0,0 0-1,0 0 1,0 1-1,0-1 1,0 1-1,0 0 1,0 0 0,1 0-1,-5 4 1,2-1 26,0 1 1,0-1 0,1 1-1,0 1 1,0-1 0,-6 11-1,9-14-78,0 0-1,1 1 0,-1-1 0,1 1 1,-1 0-1,1-1 0,0 1 0,1 0 0,-1 0 1,0-1-1,1 1 0,0 0 0,0 0 1,0 0-1,2 5 0,-1-7-23,0-1-1,0 1 1,0 0 0,1 0-1,-1-1 1,1 1-1,-1 0 1,1-1 0,0 0-1,0 1 1,-1-1 0,1 0-1,0 0 1,0 0-1,0 0 1,0 0 0,0-1-1,1 1 1,-1 0 0,0-1-1,0 0 1,0 0 0,0 1-1,5-2 1,55 0 69,-51-2-163,0 1 1,-1-1 0,0-1 0,0 0 0,0 0-1,0-1 1,-1-1 0,15-10 0,14-7-18,-37 23 113,0-1-1,0 1 1,0-1-1,0 1 1,0-1-1,1 1 1,-1 0-1,0-1 1,0 1-1,0 0 1,1 0-1,-1 0 1,0 0 0,0 0-1,1 0 1,-1 0-1,0 1 1,0-1-1,0 0 1,1 1-1,-1-1 1,0 1-1,0-1 1,0 1-1,0-1 1,0 1-1,0 0 1,0 0-1,1 0 1,24 35 476,-6-7-115,-15-25-368,0-1-1,0 1 1,0-1 0,0 0 0,1 0 0,0-1 0,-1 1 0,1-1 0,0 0 0,0-1-1,0 0 1,0 0 0,1 0 0,-1 0 0,0-1 0,0 0 0,0-1 0,1 1 0,-1-1-1,0 0 1,0-1 0,0 1 0,9-5 0,3 0-906,0-1 0,25-15 0,22-19-7541,-42 25 2096,-3 2-2574</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6.823"/>
    </inkml:context>
    <inkml:brush xml:id="br0">
      <inkml:brushProperty name="width" value="0.025" units="cm"/>
      <inkml:brushProperty name="height" value="0.025" units="cm"/>
    </inkml:brush>
  </inkml:definitions>
  <inkml:trace contextRef="#ctx0" brushRef="#br0">63 191 9833,'0'0'8301,"-8"8"-7009,6-6-1064,-33 32 589,33-33-644,1 1-1,-1-1 0,1 1 1,-1 0-1,1-1 0,0 1 1,0 0-1,0 0 0,0 0 1,0 0-1,0 0 0,0 0 1,1 1-1,-1-1 0,1 0 1,0 0-1,-1 0 1,1 1-1,0-1 0,0 0 1,1 3-1,0-4-131,0-1 0,0 1 0,1-1 0,-1 1 0,0-1 0,0 1 1,1-1-1,-1 1 0,0-1 0,1 0 0,-1 0 0,0 0 0,1 0 0,-1 0 0,1 0 0,-1 0 0,0 0 0,1-1 0,1 0 1,29-6 246,-18 0-277,-1-1-1,0 0 0,-1 0 0,1-1 1,-2-1-1,1 0 0,-1-1 0,18-22 1,-11 8 209,0 0-1,-1-1 1,17-39 0,-19 34 571,-20 43 303,-26 51-70,28-56-925,-27 62 1264,28-64-1234,0 1 0,0 0-1,1 0 1,0 0 0,0 0-1,0 0 1,1 0 0,0 0-1,0 0 1,1 7 0,0-12-115,0 1 1,0-1-1,0 1 0,-1-1 1,1 0-1,1 1 1,-1-1-1,0 0 1,0 1-1,0-1 0,1 0 1,-1 0-1,1 0 1,-1 0-1,1-1 1,-1 1-1,1 0 0,-1 0 1,1-1-1,-1 1 1,1-1-1,0 0 0,0 1 1,-1-1-1,1 0 1,0 0-1,-1 0 1,1 0-1,0 0 0,3-1 1,1 0 9,1 0 1,0 0 0,0 0-1,0-1 1,-1 0-1,11-4 1,-9 1-60,1 0 1,-1-1-1,0 0 0,0-1 1,12-12-1,-17 16 45,1-1-1,-1 0 1,0 1-1,0-1 1,-1 0-1,1-1 1,-1 1-1,0 0 1,0-1-1,0 1 1,-1-1-1,0 1 1,2-11-1,-24 59 82,19-39-91,0 1 0,1-1 0,0 1 0,0-1 0,0 1 0,0-1 0,1 1 0,0-1 0,0 1 0,2 9 0,-1-13 0,0 0 0,-1-1 0,1 1 0,0 0 0,0-1 0,0 1 0,0-1 0,0 1 0,1-1 0,-1 0 0,0 1 0,1-1 0,-1 0 0,1 0 0,-1 0 0,1 0 0,-1 0 0,1 0 0,0-1 0,-1 1 0,1 0 0,0-1 0,0 1 0,0-1 0,-1 0 0,1 0 0,0 1 0,0-1 0,0 0 0,0-1 0,-1 1 0,1 0 0,0 0 0,2-1 0,2-1 0,0 1 0,-1-1 0,1 0 0,0-1 0,-1 1 0,0-1 0,1 0 0,-1 0 0,0-1 0,4-3 0,49-47 0,-41 37 0,19-17 0,-35 70 0,-8 63 0,7-99-11,0 0 0,0 1 0,0-1 1,0 0-1,-1 0 0,1 1 0,0-1 0,0 0 0,0 0 1,0 1-1,0-1 0,0 0 0,0 0 0,1 1 0,-1-1 0,0 0 1,0 0-1,0 1 0,0-1 0,0 0 0,0 0 0,0 1 1,0-1-1,1 0 0,-1 0 0,0 0 0,0 1 0,0-1 0,1 0 1,-1 0-1,0 0 0,0 0 0,0 1 0,1-1 0,-1 0 0,0 0 1,0 0-1,1 0 0,-1 0 0,0 0 0,0 0 0,1 0 1,-1 0-1,0 0 0,0 0 0,1 0 0,-1 0 0,0 0 0,0 0 1,1 0-1,-1 0 0,0 0 0,0 0 0,1 0 0,10-12-2771,-5-10-3555,0-7-4382</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7.179"/>
    </inkml:context>
    <inkml:brush xml:id="br0">
      <inkml:brushProperty name="width" value="0.025" units="cm"/>
      <inkml:brushProperty name="height" value="0.025" units="cm"/>
    </inkml:brush>
  </inkml:definitions>
  <inkml:trace contextRef="#ctx0" brushRef="#br0">1 0 20083,'0'0'7527,"1"51"-7751,14-33-2403,3 0-2145,2-1-3172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36:57.352"/>
    </inkml:context>
    <inkml:brush xml:id="br0">
      <inkml:brushProperty name="width" value="0.025" units="cm"/>
      <inkml:brushProperty name="height" value="0.025" units="cm"/>
    </inkml:brush>
  </inkml:definitions>
  <inkml:trace contextRef="#ctx0" brushRef="#br0">26 0 22421,'0'0'406,"-6"9"-892,2-4 426,-11 23-118,15-27 172,0 0-1,0 0 0,0 0 0,0 0 1,0 0-1,0 0 0,1 0 0,-1 0 0,0 0 1,1 0-1,-1 0 0,0 0 0,1 0 1,-1 0-1,1 0 0,0-1 0,-1 1 0,1 0 1,0 0-1,-1-1 0,1 1 0,0 0 0,0-1 1,-1 1-1,1 0 0,0-1 0,0 0 1,0 1-1,0-1 0,0 1 0,0-1 0,0 0 1,0 0-1,2 1 0,25 6-165,1-1-1,0-1 1,0-1-1,36-1 1,118-8 239,30-12 71,105-3 166,-249 19 18,-1 4 1,115 18-1,-25 10 285,399 54 825,27-83-1332,2-45-49,147-5 978,-285 46 1340,-323 8-1736,193 34 0,-303-38-826,46 10 382,-46-8-1070,-30-3-1650,-42-6-320,-27-8-2439</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7.520"/>
    </inkml:context>
    <inkml:brush xml:id="br0">
      <inkml:brushProperty name="width" value="0.025" units="cm"/>
      <inkml:brushProperty name="height" value="0.025" units="cm"/>
    </inkml:brush>
  </inkml:definitions>
  <inkml:trace contextRef="#ctx0" brushRef="#br0">151 1 15663,'0'0'2194,"-6"9"-448,-2 5-1059,0 0 0,1 0 0,1 1 0,0 0 0,1 1 0,1-1 0,1 1 0,0 0 0,-1 21 0,5-6-607,2 0 0,1 0 0,2-1 0,1 0 0,15 42 1,-4-11-65,-14-49 88,-1 1 1,0 0 0,-1 0-1,0-1 1,-1 1 0,-1 0 0,0 0-1,-2 13 1,1-22 46,1 0 0,-1-1 0,0 1 0,-1-1 0,1 1-1,0-1 1,-1 1 0,0-1 0,0 0 0,0 0 0,0 0 0,-1 0 0,1 0-1,-1 0 1,0-1 0,1 1 0,-1-1 0,0 0 0,-1 0 0,1 0 0,0 0-1,0 0 1,-1-1 0,1 0 0,-1 1 0,0-1 0,1-1 0,-1 1 0,0 0 0,1-1-1,-5 0 1,5 1-150,0-1 0,1 0 0,-1 0 0,0 0 0,1-1 0,-1 1 0,0-1 0,1 1 0,-1-1 0,0 0 0,1 0 0,0 0 0,-1 0 0,1 0 0,-1-1 0,1 1 0,0-1 0,0 0 0,0 1 0,0-1 0,0 0 0,0 0 0,1 0 0,-1 0 0,1-1 1,-1 1-1,1 0 0,0-1 0,0 1 0,0-1 0,0 1 0,-1-6 0,-1-7-3,0 0 1,1-1 0,1 1 0,1-26-1,0 27 2,0 3 0,0-1 0,2 1 0,-1 0 0,1 0 0,1 0 0,-1 0 0,2 1 0,0-1 0,0 1 0,1 0 0,0 0 0,1 0 0,0 1 0,0-1 0,1 2 0,10-11 0,8-4 0,0 2 0,2 0 0,58-33 0,22-17 0,-106 71 0,46-43 0,-45 42 0,0-1 0,-1 1 0,1-1 0,-1 0 0,1 0 0,-1 0 0,0 0 0,0 0 0,1 0 0,-2 0 0,1 0 0,0 0 0,0-1 0,-1 1 0,1 0 0,-1-1 0,0 1 0,1 0 0,-1-1 0,0 1 0,0 0 0,-1-1 0,1 1 0,-1-3 0,0 4 0,-1 0 0,1-1 0,-1 1 0,1 0 0,-1-1 0,1 1 0,-1 0 0,0 0 0,0 0 0,0 1 0,1-1 0,-1 0 0,0 1 0,0-1 0,0 1 0,0 0 0,0-1 0,0 1 0,0 0 0,0 0 0,0 0 0,0 1 0,-4 0 0,1-1 0,-1 1 0,1 0 0,0 0 0,-1 0 0,1 1 0,0 0 0,-9 4 0,10-3 0,0 0 0,1 0 0,-1 1 0,0-1 0,1 1 0,0 0 0,0 0 0,0 0 0,0 1 0,1-1 0,0 1 0,0-1 0,0 1 0,0 0 0,1 0 0,0 0 0,0 0 0,-1 9 0,2-10 0,0-1 0,0 1 0,0-1 0,1 1 0,-1-1 0,1 1 0,0-1 0,0 0 0,0 1 0,0-1 0,1 0 0,-1 0 0,1 0 0,0 0 0,0 0 0,0 0 0,0 0 0,0 0 0,1-1 0,-1 0 0,1 1 0,0-1 0,0 0 0,0 0 0,0 0 0,0-1 0,5 3 0,2 0-286,1-1 0,0-1 0,-1 1 0,1-2 0,18 2 0,27-6-5344,-18-5-8164</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8.019"/>
    </inkml:context>
    <inkml:brush xml:id="br0">
      <inkml:brushProperty name="width" value="0.025" units="cm"/>
      <inkml:brushProperty name="height" value="0.025" units="cm"/>
    </inkml:brush>
  </inkml:definitions>
  <inkml:trace contextRef="#ctx0" brushRef="#br0">216 45 16239,'0'0'3214,"4"-8"187,9-25-70,-15 30-996,-7 7-1695,-8 10-375,-4 7-42,1 2 0,1 0 0,1 2-1,1 0 1,1 1 0,1 0 0,2 1-1,0 1 1,2 0 0,1 0 0,2 1 0,0 0-1,2 1 1,-3 49 0,8-70-272,1 0 0,1 0-1,0 0 1,0-1 0,1 1 0,0 0 0,0-1 0,1 1-1,0-1 1,1 0 0,0 0 0,0 0 0,1-1 0,0 1-1,0-1 1,0 0 0,1 0 0,0-1 0,1 0-1,-1 0 1,1 0 0,0-1 0,1 0 0,-1 0 0,1-1-1,0 0 1,0 0 0,0-1 0,1 0 0,-1-1-1,1 0 1,11 2 0,2-1-1689,0-1 1,0-1-1,28-2 1,12-4-5000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8.365"/>
    </inkml:context>
    <inkml:brush xml:id="br0">
      <inkml:brushProperty name="width" value="0.025" units="cm"/>
      <inkml:brushProperty name="height" value="0.025" units="cm"/>
    </inkml:brush>
  </inkml:definitions>
  <inkml:trace contextRef="#ctx0" brushRef="#br0">25 1 19827,'0'0'2866,"-1"10"-164,-22 397 4670,23-404-7372,-1 0 0,1 0 0,1 1 0,-1-1 0,0 0 0,1 0 0,-1 0 0,1 0 0,0 0 0,0 0 0,0 0 0,1 0 0,-1-1 0,1 1 0,-1 0 0,1-1 0,0 1 0,0-1 0,0 0 0,0 1 0,1-1 0,-1 0 0,1 0 0,-1 0 0,1-1 0,0 1 0,-1-1 0,1 1 0,0-1 0,4 1 0,-1-1 0,-1 0 0,1-1 0,0 0 0,0 0 0,-1 0 0,1-1 0,0 1 0,0-1 0,-1-1 0,1 1 0,-1-1 0,1 0 0,-1 0 0,0-1 0,10-5 0,11-10 0,-1 0 0,0-2 0,-2 0 0,0-2 0,-2-1 0,0 0 0,-2-1 0,26-42 0,-27 28-2182,-17 34 1448,0 0 0,0 0-1,0-1 1,-1 1 0,1 0 0,-1-1 0,0-5-1,-3-3-8025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8.722"/>
    </inkml:context>
    <inkml:brush xml:id="br0">
      <inkml:brushProperty name="width" value="0.025" units="cm"/>
      <inkml:brushProperty name="height" value="0.025" units="cm"/>
    </inkml:brush>
  </inkml:definitions>
  <inkml:trace contextRef="#ctx0" brushRef="#br0">0 0 18353,'0'0'3428,"0"57"-610,8-37-672,12-2-352,8-6-449,2-5-768,5-4-385,-1-3-480,-1 0-1762,-3-4-3139,-4-14-4100</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9.046"/>
    </inkml:context>
    <inkml:brush xml:id="br0">
      <inkml:brushProperty name="width" value="0.025" units="cm"/>
      <inkml:brushProperty name="height" value="0.025" units="cm"/>
    </inkml:brush>
  </inkml:definitions>
  <inkml:trace contextRef="#ctx0" brushRef="#br0">197 0 14350,'0'0'4708,"27"53"-1505,-7-20 352,0 4-1473,1 3-448,-5 4-193,-4 3-640,-7 7-256,-5 4-97,-10 5-448,-16 1 0,-12-1 0,-7 4 0,-5-6 0,-2-4 0,3-11-1409,1-11-5990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19.809"/>
    </inkml:context>
    <inkml:brush xml:id="br0">
      <inkml:brushProperty name="width" value="0.025" units="cm"/>
      <inkml:brushProperty name="height" value="0.025" units="cm"/>
    </inkml:brush>
  </inkml:definitions>
  <inkml:trace contextRef="#ctx0" brushRef="#br0">5 0 20275,'0'0'849,"0"9"-502,-2 23 245,1-12 312,0-1 0,1 1 0,4 33 0,-3-49-841,-1-1 1,1 0-1,-1 1 0,1-1 1,0 0-1,0 0 0,1 1 0,-1-1 1,0 0-1,1 0 0,0 0 0,0-1 1,0 1-1,0 0 0,0-1 0,1 1 1,-1-1-1,1 0 0,0 0 1,-1 0-1,1 0 0,0 0 0,0 0 1,0-1-1,0 0 0,1 1 0,-1-1 1,4 0-1,-1 0-27,1 0 0,-1-1 0,0 0 0,0 0 0,1 0 1,-1-1-1,0 0 0,0-1 0,0 1 0,0-1 0,0 0 0,0 0 0,-1-1 0,1 0 0,6-4 1,-1-1 186,0-1 0,0 0 0,-1-1 0,-1 0 0,16-20 1,-23 33-200,-1-1 0,1 1 0,-1 0 0,0 0 0,0 0 1,0 0-1,0 1 0,-1-1 0,1 0 0,-1 0 0,0 6 1,9 31-22,-8-38-60,-1 0 1,1 0-1,0 0 0,0-1 0,0 1 1,1 0-1,-1-1 0,0 1 0,1-1 0,-1 1 1,1-1-1,-1 0 0,1 0 0,-1 1 1,1-1-1,0 0 0,0-1 0,0 1 0,-1 0 1,1 0-1,0-1 0,0 1 0,0-1 1,0 0-1,0 1 0,0-1 0,0 0 1,0 0-1,0 0 0,0-1 0,0 1 0,0 0 1,0-1-1,0 1 0,0-1 0,0 0 1,0 0-1,2-1 0,8-3-958,-1-1 1,1 0-1,-2-1 1,18-13-1,-2 0-5311</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0.215"/>
    </inkml:context>
    <inkml:brush xml:id="br0">
      <inkml:brushProperty name="width" value="0.025" units="cm"/>
      <inkml:brushProperty name="height" value="0.025" units="cm"/>
    </inkml:brush>
  </inkml:definitions>
  <inkml:trace contextRef="#ctx0" brushRef="#br0">145 205 16335,'0'0'4688,"-11"3"-3722,4-2-942,0 0 0,1 1 0,-1 0 1,1 0-1,-1 1 0,1-1 0,0 2 1,0-1-1,0 0 0,1 1 0,-1 0 1,1 1-1,0-1 0,0 1 0,0 0 0,1 0 1,0 1-1,0-1 0,0 1 0,1 0 1,-1 0-1,1 0 0,1 0 0,-1 1 1,-2 11-1,4-16-14,1 0-1,-1 1 1,1-1 0,0 0 0,0 0 0,0 0 0,0 1-1,0-1 1,0 0 0,0 0 0,1 0 0,-1 1 0,1-1 0,0 0-1,-1 0 1,1 0 0,0 0 0,0 0 0,0 0 0,1 0-1,-1-1 1,0 1 0,1 0 0,1 1 0,0-1 20,1-1 1,-1 1-1,1-1 1,-1 0-1,1 0 1,-1 0-1,1-1 1,0 1-1,0-1 0,-1 0 1,1 0-1,0 0 1,6-2-1,1 0 173,0-1-1,0 0 0,0-1 0,0 0 0,-1 0 0,1-1 0,-1-1 1,0 0-1,-1 0 0,0-1 0,0 0 0,0-1 0,-1 0 1,8-9-1,4-5 654,-1-2 0,-2 0 0,0-1 1,16-33-1,-1-12 445,-29 64-1215,-1 0 0,-1-1 0,1 1 1,-1 0-1,0 0 0,0-1 0,-1 1 0,0 0 0,-1-13 0,1 19-86,-1 0 0,1 0 0,-1-1 0,1 1 0,-1 0 0,1 0 0,-1 0 0,1-1 0,-1 1 0,0 0 0,1 0 0,-1 0 0,1 0 0,-1 0 0,1 0 0,-1 0 0,0 0 0,1 0 0,-1 1 0,1-1 0,-1 0 0,1 0 0,-1 0 0,1 1 0,-1-1 0,1 0 0,-1 0 0,1 1 0,-1-1 0,0 1 0,-4 4 0,0 1 0,0-1 0,1 1 0,0 0 0,0 0 0,0 0 0,1 0 0,-4 9 0,-21 61 0,25-68 0,-3 7-19,2 0-1,0 0 1,1 1 0,0-1 0,1 1-1,1 25 1,1-36-23,0-1 0,0 1-1,1-1 1,0 1 0,0-1 0,0 0-1,0 0 1,1 0 0,0 1-1,0-1 1,0-1 0,0 1 0,0 0-1,1 0 1,0-1 0,0 0-1,0 1 1,0-1 0,0 0 0,1 0-1,-1-1 1,1 1 0,0-1 0,0 0-1,0 0 1,0 0 0,7 2-1,32 4-4703,-13-7-2620,8 0-11137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7.863"/>
    </inkml:context>
    <inkml:brush xml:id="br0">
      <inkml:brushProperty name="width" value="0.025" units="cm"/>
      <inkml:brushProperty name="height" value="0.025" units="cm"/>
    </inkml:brush>
  </inkml:definitions>
  <inkml:trace contextRef="#ctx0" brushRef="#br0">234 0 17328,'0'0'6716,"-7"9"-5253,-19 23-1059,1 0-1,2 2 1,1 1 0,2 1 0,2 1 0,1 0-1,2 1 1,1 1 0,2 0 0,2 1 0,2 0 0,1 1-1,-2 77 1,8-114-450,1 1-1,1 0 0,-1-1 1,1 1-1,-1 0 1,1-1-1,0 1 1,1-1-1,-1 1 1,1-1-1,0 0 0,0 1 1,0-1-1,1 0 1,0-1-1,-1 1 1,1 0-1,0-1 1,7 6-1,-5-5-287,0-1 0,0-1 0,0 1-1,0-1 1,0 0 0,1 0 0,-1 0 0,1-1-1,-1 0 1,9 1 0,37-1-4139,4-3-2136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8.240"/>
    </inkml:context>
    <inkml:brush xml:id="br0">
      <inkml:brushProperty name="width" value="0.025" units="cm"/>
      <inkml:brushProperty name="height" value="0.025" units="cm"/>
    </inkml:brush>
  </inkml:definitions>
  <inkml:trace contextRef="#ctx0" brushRef="#br0">135 0 19474,'0'0'1885,"-4"9"-150,-15 35-247,3 0 0,1 1 0,3 1 1,-8 53-1,-12 46 744,28-135-2232,-7 39 0,11-47 0,-1-1 0,1 0 0,0 0 0,0 1 0,0-1 0,0 0 0,0 1 0,0-1 0,0 0 0,0 0 0,1 1 0,-1-1 0,0 0 0,1 0 0,-1 1 0,1-1 0,-1 0 0,1 0 0,0 0 0,-1 0 0,1 0 0,0 0 0,0 0 0,0 0 0,0 0 0,0 0 0,0 0 0,0-1 0,0 1 0,2 1 0,18 2 0,1-2 0,-1 0 0,1-1 0,-1-1 0,1-1 0,0-1 0,24-5 0,-22 2-731,-1 0-1,30-12 1,-47 15 373,-1 0 1,1 0-1,0-1 0,-1 0 1,0 0-1,1 0 0,-1-1 1,-1 1-1,1-1 0,0 0 1,-1-1-1,0 1 0,0-1 1,5-8-1,-2-5-6881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8.583"/>
    </inkml:context>
    <inkml:brush xml:id="br0">
      <inkml:brushProperty name="width" value="0.025" units="cm"/>
      <inkml:brushProperty name="height" value="0.025" units="cm"/>
    </inkml:brush>
  </inkml:definitions>
  <inkml:trace contextRef="#ctx0" brushRef="#br0">249 0 11883,'0'0'3951,"9"13"-1955,6 6-936,-1 2 0,-1 0 0,-1 0 0,0 1 0,-2 0 1,9 31-1,-11-23-357,-2 0 1,-1 0 0,-2 0 0,-1 0-1,-3 56 1,-1-65-374,-1 0-1,-1 0 0,-1 0 1,-1-1-1,-1 0 0,-1 0 1,0 0-1,-1-1 1,-13 19-1,4-12-839,0-1-1,-2-1 1,-26 25-1,16-20-3192,-65 45-1,21-26-10101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30:22.592"/>
    </inkml:context>
    <inkml:brush xml:id="br0">
      <inkml:brushProperty name="width" value="0.025" units="cm"/>
      <inkml:brushProperty name="height" value="0.025" units="cm"/>
    </inkml:brush>
  </inkml:definitions>
  <inkml:trace contextRef="#ctx0" brushRef="#br0">121 37 4548,'0'0'128,"-60"-19"-192,29 10-256,1 0-801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36:58.554"/>
    </inkml:context>
    <inkml:brush xml:id="br0">
      <inkml:brushProperty name="width" value="0.025" units="cm"/>
      <inkml:brushProperty name="height" value="0.025" units="cm"/>
    </inkml:brush>
  </inkml:definitions>
  <inkml:trace contextRef="#ctx0" brushRef="#br0">1 318 21332,'8'5'256,"18"10"-275,0-1-1,1-2 0,1 0 1,0-2-1,0-1 1,1-2-1,0 0 0,36 2 1,251 8 238,491-76 1203,-349 13-538,994 16 0,-1033 32-556,1483-32 106,-391 2-46,279-67 296,-1765 92-678,609-63 61,2 32 623,76-2 351,-644 31-1062,3 0-31,88 6 1,-128 2 59,0 1-1,0 1 0,0 2 0,-1 1 1,37 14-1,86 31-392,-138-41-2352,-15-12 2526,0 0-1,1 1 1,-1-1-1,0 1 1,0-1-1,0 0 1,0 1 0,0-1-1,0 1 1,0-1-1,0 0 1,0 1-1,0-1 1,0 0 0,0 1-1,0-1 1,0 1-1,0-1 1,-1 0-1,1 1 1,0-1 0,0 0-1,0 1 1,0-1-1,-1 0 1,1 1-1,0-1 1,0 0-1,-1 1 1,1-1 0,0 0-1,-1 0 1,1 1-1,-1-1 1,-22 10-10952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1.443"/>
    </inkml:context>
    <inkml:brush xml:id="br0">
      <inkml:brushProperty name="width" value="0.025" units="cm"/>
      <inkml:brushProperty name="height" value="0.025" units="cm"/>
    </inkml:brush>
  </inkml:definitions>
  <inkml:trace contextRef="#ctx0" brushRef="#br0">0 81 10378,'0'0'475,"9"-7"299,-3 2-228,37-32 1224,-40 35-980,-1-1 0,0 0 1,0 1-1,0-1 0,0 0 0,0 0 0,0 0 0,1-6 1,-26 81 4096,15-52-4752,1 0 1,1 1-1,-4 26 1,9-34 43,-2 4 164,1 0-1,1 1 0,1 22 1,0-37-307,0 0 1,1 0-1,-1 0 1,0 0 0,1-1-1,0 1 1,-1 0-1,1 0 1,0-1-1,1 1 1,-1 0 0,0-1-1,1 1 1,-1-1-1,1 0 1,0 1 0,0-1-1,0 0 1,0 0-1,0 0 1,0 0-1,1-1 1,-1 1 0,0-1-1,1 1 1,0-1-1,3 2 1,5-2-1,-1 0-1,1 0 1,0-1 0,0 0 0,0-1-1,0 0 1,0 0 0,-1-2 0,1 1-1,-1-1 1,1-1 0,-1 0 0,0 0-1,-1-1 1,1 0 0,-1-1 0,15-11-1,-12 8-53,0 0 1,-1-1-1,0 0 0,-1 0 0,0-1 0,-1-1 0,0 0 0,-1 0 0,0 0 1,-1-1-1,0 0 0,8-24 0,-13 29 126,-1 0 1,0 1 0,0-1-1,-1 0 1,0-13-1,0 21-102,0 0-1,0 0 1,0 0 0,0-1-1,-1 1 1,1 0 0,0 0-1,0 0 1,0 0-1,0-1 1,0 1 0,-1 0-1,1 0 1,0 0 0,0 0-1,0 0 1,0 0 0,-1 0-1,1-1 1,0 1-1,0 0 1,0 0 0,-1 0-1,1 0 1,0 0 0,0 0-1,0 0 1,-1 0-1,1 0 1,0 0 0,0 0-1,0 0 1,-1 0 0,1 0-1,0 0 1,0 0-1,0 1 1,-1-1 0,1 0-1,0 0 1,0 0 0,0 0-1,0 0 1,-1 0 0,1 0-1,0 1 1,0-1-1,0 0 1,0 0 0,0 0-1,-1 0 1,1 1 0,0-1-1,0 0 1,0 0-1,0 0 1,0 1 0,0-1-1,0 0 1,0 0 0,0 0-1,0 1 1,-10 11-14,5 4 100,1 0-1,1 0 1,0 0-1,1 1 1,1-1-1,1 30 1,0-44-69,0-1-1,0 1 1,1 0 0,-1 0 0,0 0 0,1 0 0,0 0 0,-1 0-1,1-1 1,0 1 0,0 0 0,0-1 0,0 1 0,0 0 0,1-1-1,-1 1 1,0-1 0,1 0 0,-1 0 0,1 1 0,-1-1 0,1 0-1,0 0 1,-1 0 0,1 0 0,0-1 0,0 1 0,0 0 0,-1-1-1,1 1 1,0-1 0,0 0 0,0 0 0,0 0 0,0 0 0,0 0-1,0 0 1,0 0 0,3-1 0,4 0 84,1-1-1,-1 0 1,0 0-1,0 0 1,0-2-1,16-7 1,43-34-107,-51 33 0,0 0 0,1 1 0,19-9 0,-36 19 0,0 1 0,0-1 0,0 1 0,-1-1 0,1 1 0,0-1 0,0 1 0,0 0 0,0-1 0,0 1 0,0 0 0,0 0 0,0 0 0,0 0 0,0 0 0,0 0 0,0 0 0,0 0 0,-1 0 0,1 0 0,0 1 0,0-1 0,0 0 0,0 1 0,0-1 0,0 0 0,0 1 0,-1-1 0,1 1 0,0-1 0,0 1 0,-1 0 0,1-1 0,0 1 0,-1 0 0,1 0 0,0-1 0,-1 1 0,1 0 0,-1 1 0,2 4 0,0 0 0,-1 0 0,-1 0 0,1 1 0,-1 10 0,4 29 0,-4-45 0,0 0 0,1 0 0,-1 1 0,0-1 0,1 0 0,-1 0 0,1 0 0,-1 0 0,1 0 0,0 0 0,-1 0 0,1 0 0,0 0 0,0 0 0,-1 0 0,1 0 0,0-1 0,0 1 0,0 0 0,0-1 0,0 1 0,0 0 0,0-1 0,0 1 0,1-1 0,-1 0 0,1 1 0,3-1 0,1 0 0,-1 0 0,1 0 0,-1-1 0,0 0 0,0 0 0,1 0 0,-1-1 0,0 0 0,0 0 0,0 0 0,-1-1 0,8-4 0,-7 4 0,1 0 0,-1 0 0,0 1 0,1-1 0,-1 1 0,1 1 0,0-1 0,0 1 0,10-1 0,-15 2-110,-1 0-1,1 0 1,-1 0 0,1 0-1,-1 0 1,0 0-1,1 1 1,-1-1 0,1 0-1,-1 0 1,1 1 0,-1-1-1,0 0 1,1 0 0,-1 1-1,0-1 1,1 0-1,-1 1 1,0-1 0,1 1-1,-1-1 1,0 0 0,0 1-1,0-1 1,1 1-1,-1-1 1,0 1 0,0-1-1,0 1 1,0 0 0,7 11-5646,3-8-2684</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1.816"/>
    </inkml:context>
    <inkml:brush xml:id="br0">
      <inkml:brushProperty name="width" value="0.025" units="cm"/>
      <inkml:brushProperty name="height" value="0.025" units="cm"/>
    </inkml:brush>
  </inkml:definitions>
  <inkml:trace contextRef="#ctx0" brushRef="#br0">197 15 21236,'0'0'6476,"-11"-3"-4725,7 1-1682,-1 0 1,0 0 0,0 0 0,0 1 0,0 0-1,0 0 1,0 1 0,0-1 0,0 1 0,0 0 0,0 0-1,0 1 1,0 0 0,0 0 0,0 0 0,0 0 0,0 1-1,0-1 1,1 1 0,-1 1 0,1-1 0,-1 1 0,1-1-1,-6 6 1,3-2-34,-1 1 0,1 0 0,0 0-1,0 1 1,-6 9 0,12-16-63,0 0 0,0 0 0,0 1 0,0-1 0,1 0 0,-1 1 0,0-1 0,0 1 0,1-1 0,-1 1 0,1-1 0,-1 1 0,1 0 0,0-1 0,0 1 0,0-1 0,0 1 0,0 0 0,0-1 0,0 1 0,0-1 0,0 1 0,1 0 0,-1-1 0,1 1 0,-1-1 0,1 1 0,0-1 0,0 1 0,-1-1 0,1 0 0,0 1 0,0-1 0,0 0 0,0 0 0,1 0 0,-1 0 0,0 0 0,2 2 0,12 4-405,-1-1 0,1 0 1,-1-1-1,30 5 0,-33-8 431,-1 0 0,1 0 1,-1 1-1,1 0 0,-1 1 1,0 1-1,0-1 1,-1 1-1,0 1 0,1 0 1,15 13-1,-24-17 34,0-1 0,1 0 0,-1 1 1,0-1-1,0 1 0,0-1 0,0 1 0,0 0 0,-1-1 0,1 1 0,0 0 1,-1-1-1,1 1 0,-1 0 0,1 0 0,-1 0 0,0 0 0,0-1 1,0 1-1,0 0 0,0 0 0,-1 0 0,1 0 0,0-1 0,-2 4 0,1-2 88,-1 0-1,0 0 0,0-1 0,0 1 0,-1 0 0,1-1 1,-1 0-1,1 1 0,-1-1 0,0 0 0,0 0 0,-5 2 1,-2 1 150,0 0-1,-1-1 1,1-1 0,-1 1 0,0-2 0,0 0 0,-17 2 0,27-4-397,-1 0 1,1 0-1,-1 0 0,0-1 0,1 1 1,-1 0-1,1-1 0,-1 1 1,1-1-1,-1 1 0,1-1 1,0 0-1,-1 0 0,1 1 0,-2-3 1,-11-21-5482,9 1-2790</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2.172"/>
    </inkml:context>
    <inkml:brush xml:id="br0">
      <inkml:brushProperty name="width" value="0.025" units="cm"/>
      <inkml:brushProperty name="height" value="0.025" units="cm"/>
    </inkml:brush>
  </inkml:definitions>
  <inkml:trace contextRef="#ctx0" brushRef="#br0">0 113 13549,'0'0'3192,"12"4"-411,6 2-1529,-1-1-1,1-1 0,0-1 0,25 2 0,-34-5-867,-1 0 0,0 0 1,0 0-1,1-1 0,-1-1 0,0 1 0,0-1 0,0-1 0,0 1 0,-1-1 0,1-1 0,-1 1 0,0-1 0,9-7 0,21-27 422,-35 36-785,-1 0 0,1 0 1,-1-1-1,0 1 0,0 0 0,0 0 0,0-1 0,0 1 0,0-1 0,-1 1 0,1-1 0,-1 1 0,0-1 0,1 1 1,-1-1-1,0 1 0,-1-1 0,1 1 0,-1-4 0,0 5-21,0 0 0,-1-1 0,1 1 0,-1 0 0,1 0 0,-1 0 0,1 0 0,-1 0 0,0 0 0,1 0 0,-1 1 0,0-1 0,0 1 0,1-1 0,-1 1 0,0 0 0,0-1 0,0 1 0,0 0 0,0 0 0,1 0 0,-4 1 0,-46 5 0,42-2 0,-1 0 0,1 1 0,0 0 0,0 0 0,1 1 0,-1 0 0,1 0 0,0 1 0,1 0 0,0 1 0,0-1 0,1 1 0,-1 1 0,2-1 0,-1 1 0,1 0 0,1 1 0,0-1 0,0 1 0,1-1 0,0 1 0,0 0 0,1 0 0,1 1 0,-1 11 0,2-20 1,0 1-1,0-1 1,0 1 0,1-1-1,-1 0 1,1 1 0,-1-1-1,1 0 1,0 1 0,0-1-1,0 0 1,0 0 0,1 0-1,-1 0 1,1 0 0,-1 0-1,1 0 1,-1-1 0,1 1-1,3 2 1,-1-1 0,1-1 1,-1 1-1,1-1 1,0 0-1,0-1 0,0 1 1,0-1-1,0 1 1,7-1-1,1 0-18,0 0-1,0-1 0,0 0 1,0-1-1,-1-1 1,1 0-1,17-6 1,-19 4-611,0-1-1,0 0 1,-1 0 0,0-1-1,14-11 1,-12 7-2232,-1 1 0,0-2 1,17-21-1,-2-6-8949</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2.515"/>
    </inkml:context>
    <inkml:brush xml:id="br0">
      <inkml:brushProperty name="width" value="0.025" units="cm"/>
      <inkml:brushProperty name="height" value="0.025" units="cm"/>
    </inkml:brush>
  </inkml:definitions>
  <inkml:trace contextRef="#ctx0" brushRef="#br0">53 1 17104,'0'0'4767,"-2"8"-1980,2-7-2781,-19 74 2328,-8 86 0,24-136-1905,2 0 1,0 1-1,2 0 0,0-1 1,2 0-1,1 1 1,12 41-1,-11-49-1042,-4-13 52,0-1 0,0 1 1,1-1-1,-1 1 1,1-1-1,0 0 1,0 0-1,1 1 0,-1-2 1,4 5-1</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3.042"/>
    </inkml:context>
    <inkml:brush xml:id="br0">
      <inkml:brushProperty name="width" value="0.025" units="cm"/>
      <inkml:brushProperty name="height" value="0.025" units="cm"/>
    </inkml:brush>
  </inkml:definitions>
  <inkml:trace contextRef="#ctx0" brushRef="#br0">87 1 16271,'0'0'11104,"-4"7"-9497,-8 20-1192,2 1 0,1 0-1,1 0 1,-8 56 0,-6 132 1259,20-188-1637,-1 18-37,3 62 0,0-108 0,0 0 0,1 0 0,-1 0 0,0 1 0,0-1 0,0 0 0,0 0 0,0 1 0,0-1 0,1 0 0,-1 0 0,0 0 0,0 0 0,0 1 0,0-1 0,1 0 0,-1 0 0,0 0 0,0 0 0,0 0 0,1 1 0,-1-1 0,0 0 0,0 0 0,1 0 0,-1 0 0,0 0 0,0 0 0,1 0 0,-1 0 0,0 0 0,0 0 0,1 0 0,-1 0 0,0 0 0,0 0 0,0 0 0,1 0 0,-1 0 0,0 0 0,0-1 0,1 1 0,-1 0 0,0 0 0,0 0 0,0 0 0,1 0 0,-1-1 0,0 1 0,12-8 0,45-63 0,-43 52 0,0 1 0,0 0 0,2 1 0,20-17 0,-31 30 0,1 0 0,-1 0 0,1 1 0,0-1 0,0 1 0,0 1 0,0-1 0,1 1 0,-1 0 0,1 1 0,-1 0 0,1 0 0,0 0 0,-1 0 0,1 1 0,0 0 0,-1 1 0,13 2 0,-16-2 0,-1-1 0,1 1 0,-1 0 0,0 0 0,1 1 0,-1-1 0,0 0 0,0 1 0,0-1 0,0 1 0,0 0 0,0 0 0,0 0 0,0 0 0,-1 0 0,1 0 0,-1 0 0,0 0 0,1 0 0,-1 1 0,0-1 0,0 1 0,-1-1 0,1 1 0,0-1 0,-1 1 0,0-1 0,1 1 0,-1 0 0,0 2 0,0 1 0,0-1 0,-1 1 0,1-1 0,-1 1 0,0-1 0,0 0 0,-1 1 0,0-1 0,0 0 0,0 0 0,0 0 0,-1 0 0,-5 8 0,0-4 0,0-1 0,-1 1 0,0-1 0,-1-1 0,1 0 0,-1 0 0,-1-1 0,1 0 0,-1-1 0,0 0 0,0-1 0,-1 0 0,1 0 0,-1-2 0,0 1 0,0-1 0,-17 0 0,27-2-126,0 0 0,1-1 1,-1 1-1,0 0 0,0-1 0,1 1 0,-1-1 1,0 0-1,1 1 0,-1-1 0,1 0 0,-1 0 1,1 0-1,-1 0 0,1 0 0,-1 0 0,1-1 1,0 1-1,0 0 0,0-1 0,0 1 0,0-1 0,0 1 1,0-1-1,0 1 0,1-1 0,-1 0 0,0 1 1,1-1-1,0 0 0,-1 0 0,1 1 0,0-5 1,-1 2-458,1-1 1,0 0 0,0 0 0,1 0 0,-1 0-1,1 0 1,0 1 0,0-1 0,1 0 0,-1 0 0,1 1-1,2-5 1,15-18-6566</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3.399"/>
    </inkml:context>
    <inkml:brush xml:id="br0">
      <inkml:brushProperty name="width" value="0.025" units="cm"/>
      <inkml:brushProperty name="height" value="0.025" units="cm"/>
    </inkml:brush>
  </inkml:definitions>
  <inkml:trace contextRef="#ctx0" brushRef="#br0">173 3 14510,'0'0'17120,"-12"-2"-16143,4 1-955,-1 1 0,1 0 1,-1 1-1,0 0 0,1 0 0,-1 0 1,1 1-1,-8 3 0,11-3-24,0 0 0,0 0 0,1 0 0,-1 0 0,1 1-1,-1-1 1,1 1 0,0 0 0,0 1 0,1-1 0,-1 1 0,1-1 0,-1 1 0,1 0-1,0 0 1,1 1 0,-1-1 0,-2 6 0,5-9-13,0-1 0,-1 1 0,1 0 0,0 0 0,0 0 0,0 0 0,0-1 0,0 1 0,0 0 0,0 0-1,0 0 1,0 0 0,0 0 0,0-1 0,1 1 0,-1 0 0,0 0 0,1 0 0,-1-1 0,0 1 0,1 0 0,-1 0 0,1-1 0,-1 1 0,1 0 0,0-1 0,-1 1 0,1-1 0,0 1 0,-1-1 0,1 1 0,0-1-1,0 1 1,-1-1 0,1 1 0,0-1 0,0 0 0,0 0 0,-1 1 0,1-1 0,0 0 0,0 0 0,0 0 0,0 0 0,0 0 0,1 0 0,53 0-1315,-39-1 885,26-1-944,-25 1 1133,0 1 0,0 0 0,26 4 0,-42-4 323,0 1-1,0-1 1,1 0 0,-1 1 0,0-1 0,0 1 0,1-1-1,-1 1 1,0-1 0,0 1 0,0 0 0,0 0 0,0 0 0,0-1-1,0 1 1,0 0 0,0 0 0,0 0 0,-1 1 0,1-1-1,0 0 1,-1 0 0,1 0 0,-1 0 0,1 1 0,-1-1 0,0 0-1,1 1 1,-1-1 0,0 0 0,0 0 0,0 1 0,0-1-1,0 0 1,0 1 0,0-1 0,0 0 0,-1 1 0,1-1 0,0 0-1,-1 0 1,1 1 0,-2 1 0,-1 3 173,0 0-1,0 0 1,0 0-1,-1 0 1,1 0-1,-1-1 1,-5 6 0,-7 4-229,-1 0 1,0-1 0,-24 15-1,33-24-12,-1 0 0,0 0 1,0-1-1,0 0 0,-1 0 0,1-1 0,-1-1 0,0 1 0,-12 0 0,21-3-74,1 0 1,-1 0-1,0 1 0,1-1 0,-1 0 1,0 0-1,1-1 0,-1 1 1,0 0-1,1 0 0,-1 0 0,1 0 1,-1-1-1,0 1 0,1 0 1,-1 0-1,1-1 0,-1 1 0,0 0 1,1-1-1,-1 1 0,1-1 1,-1 1-1,1-1 0,0 1 0,-1-1 1,1 1-1,0-1 0,-1 1 1,1-1-1,-1-1 0,1-20-6160,0 20 5604,5-30-8914</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3.772"/>
    </inkml:context>
    <inkml:brush xml:id="br0">
      <inkml:brushProperty name="width" value="0.025" units="cm"/>
      <inkml:brushProperty name="height" value="0.025" units="cm"/>
    </inkml:brush>
  </inkml:definitions>
  <inkml:trace contextRef="#ctx0" brushRef="#br0">186 0 17969,'0'0'4009,"-2"12"-1596,-12 53 1164,-8 113 0,21-151-3434,1 0 1,2 0-1,0 0 1,2 0-1,0 0 0,2-1 1,14 40-1,-6-36-490,6 13-1476,-15-17-3603,-9-28-348,-10-7 3743,-46-49-189,25 18 6971,-51-78 0,83 113-4545,0-1 0,0 1 0,0 0 0,1-1 0,-1 1 0,1-1 1,1 0-1,-1 1 0,0-10 0,2 13-168,0 1 0,0-1 0,0 0 0,0 0 0,0 0 0,1 0 0,-1 0 0,1 0 0,-1 1 0,1-1 0,0 0 0,0 0 0,0 1 0,0-1 0,0 0 0,0 1 0,0-1 0,0 1 0,1 0 0,-1-1 0,1 1 0,-1 0 0,1 0 0,-1 0 0,1 0 0,0 0 0,-1 0 0,1 0 0,0 0 0,0 1 0,-1-1 0,4 0 0,14-3-1125,1 1 1,34-2-1,-27 3-1397,26-3-4670</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4.408"/>
    </inkml:context>
    <inkml:brush xml:id="br0">
      <inkml:brushProperty name="width" value="0.025" units="cm"/>
      <inkml:brushProperty name="height" value="0.025" units="cm"/>
    </inkml:brush>
  </inkml:definitions>
  <inkml:trace contextRef="#ctx0" brushRef="#br0">194 13 18546,'0'0'9988,"-10"-3"-9300,7 1-681,0 1 1,-1 0-1,1-1 0,-1 1 0,1 1 0,0-1 1,-1 0-1,1 1 0,-1 0 0,0 0 0,1 0 0,-1 0 1,1 0-1,-1 1 0,1-1 0,-1 1 0,1 0 0,0 0 1,-1 1-1,1-1 0,0 1 0,0-1 0,0 1 0,0 0 1,0 0-1,0 0 0,0 1 0,1-1 0,-1 1 0,1-1 1,0 1-1,0 0 0,0 0 0,-2 3 0,3-5-27,1 0 1,-1 0-1,1 0 0,0 0 0,-1 1 0,1-1 0,0 0 1,-1 0-1,1 0 0,0 0 0,0 0 0,0 1 1,0-1-1,0 0 0,1 0 0,-1 0 0,0 0 0,0 1 1,1-1-1,-1 0 0,1 0 0,-1 0 0,1 0 0,-1 0 1,1 0-1,0 0 0,-1 0 0,1 0 0,0 0 1,0-1-1,-1 1 0,1 0 0,0 0 0,0-1 0,0 1 1,0 0-1,0-1 0,0 1 0,1-1 0,-1 0 0,0 1 1,0-1-1,0 0 0,0 1 0,0-1 0,2 0 0,12 3-335,-1 0-1,1-1 1,15 1-1,-9-1-253,-1 0 358,-1 2 0,0 0 0,34 13 0,-50-16 277,0 1 0,0-1-1,0 1 1,0 0-1,0-1 1,0 1-1,-1 1 1,1-1-1,0 0 1,-1 1 0,0-1-1,0 1 1,3 4-1,-4-5 47,0 0 0,-1 0 0,1 0 1,-1 0-1,0 0 0,0 0 0,0 0 0,0 0 0,0 0 0,0 0 0,0 0 0,-1 0 0,1 0 0,-1 0 0,1 0 0,-1 0 1,0-1-1,0 1 0,1 0 0,-1 0 0,-1-1 0,1 1 0,0 0 0,0-1 0,-3 3 0,-4 4 158,0 0-1,-1 0 1,0-1-1,0 0 1,-1-1-1,0 0 0,0 0 1,0-1-1,-1 0 1,-14 4-1,5-3 167,-1 0-1,0-2 0,0 0 0,-37 2 0,55-6-424,0 0-1,0 0 0,0 0 0,0 0 0,1 0 0,-1-1 1,0 1-1,0-1 0,0 0 0,0 0 0,0 0 0,1 0 1,-1 0-1,0-1 0,1 1 0,-1-1 0,1 1 0,0-1 0,-1 0 1,1 0-1,0 0 0,-3-5 0,4 4-318,-1 0 0,1 0 0,1 0 0,-1 0 0,0 0 0,1 0 0,-1 0 0,1 0-1,0-1 1,0 1 0,0 0 0,1 0 0,-1 0 0,1 0 0,0 0 0,0 0 0,0 0 0,0 0 0,0 0 0,1 0 0,2-5 0,18-24-4943,6-3-1045</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4.782"/>
    </inkml:context>
    <inkml:brush xml:id="br0">
      <inkml:brushProperty name="width" value="0.025" units="cm"/>
      <inkml:brushProperty name="height" value="0.025" units="cm"/>
    </inkml:brush>
  </inkml:definitions>
  <inkml:trace contextRef="#ctx0" brushRef="#br0">109 0 352,'0'0'23927,"-1"8"-22432,-25 114 2373,16-82-2850,1 1 1,-5 79 0,13-99-980,0 1-24,1 1 1,4 25 0,-4-43-17,1 0 0,0 0 0,0 0 0,0 0 0,1 0-1,0 0 1,0 0 0,0-1 0,1 1 0,-1-1 0,1 1 0,0-1 0,0 0 0,1 0 0,3 3 0,-6-6-14,-1 0 0,1-1 0,-1 1-1,1 0 1,0-1 0,-1 1 0,1-1 0,0 1 0,0-1-1,-1 1 1,1-1 0,0 0 0,0 1 0,0-1 0,-1 0 0,1 0-1,0 1 1,0-1 0,0 0 0,0 0 0,0 0 0,0 0 0,-1 0-1,1 0 1,0 0 0,0-1 0,0 1 0,0 0 0,0 0-1,-1-1 1,3 0 0,-2 0-58,0-1 1,0 1-1,0-1 0,0 0 0,-1 1 1,1-1-1,0 0 0,-1 1 0,1-1 1,-1 0-1,1 0 0,-1 0 0,0 0 1,0-2-1,0-5-231,0 0 0,0 0 0,-1 0 0,0 0 0,-4-14-1,-1 9 113,-1 1-1,-1-1 1,0 1-1,-1 0 1,-16-17-1,13 15 1082,0 0 0,-18-32-1,53 47-557,-11 2-355,158 14-3592,-113-13-1528,1-2-3502,-28-1 954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5.140"/>
    </inkml:context>
    <inkml:brush xml:id="br0">
      <inkml:brushProperty name="width" value="0.025" units="cm"/>
      <inkml:brushProperty name="height" value="0.025" units="cm"/>
    </inkml:brush>
  </inkml:definitions>
  <inkml:trace contextRef="#ctx0" brushRef="#br0">146 3 6374,'0'0'19688,"-11"-1"-18583,7 0-1004,0 1 1,0 0-1,0 0 0,0 0 0,0 0 1,0 1-1,0-1 0,0 1 0,1 0 0,-1 0 1,0 0-1,0 1 0,1-1 0,-1 1 1,1 0-1,-1 0 0,1 0 0,0 1 1,0-1-1,0 1 0,0 0 0,0 0 1,0 0-1,1 0 0,0 0 0,-1 0 1,1 1-1,-2 5 0,-23 42 1499,25-47-1518,1-1 0,0 1 0,0 0 0,0-1-1,0 1 1,1 0 0,-1 0 0,1 0 0,0 0 0,0-1-1,0 1 1,2 7 0,-1-9-82,0-1 0,0 1 0,1-1 0,-1 0 0,0 1 0,1-1 0,-1 0 0,1 0 0,0 0 0,-1 0 0,1 0 0,0 0 0,-1 0 0,1 0 0,0-1 0,0 1 0,0-1 0,0 0 0,-1 1 0,1-1 0,0 0 0,0 0 0,0 0 0,2 0 0,51-3 0,-55 3 0,24-5-205,0-1 1,-1-1-1,0-1 0,0 0 0,28-17 1,-19 10-188,50-16-1,-81 30 327,1 1 0,0-1 1,-1 1-1,1 0 0,0 0 0,-1 0 0,1 0 0,0 0 0,0 0 0,-1 0 0,1 0 0,0 1 0,-1-1 0,1 1 0,0-1 0,-1 1 0,1 0 0,-1 0 0,1-1 0,-1 1 0,1 0 0,-1 0 0,0 0 0,0 1 0,1-1 0,-1 0 0,0 0 0,0 1 0,0-1 0,1 3 0,0-2-175,-1 0 0,1 1 0,0-1 0,0 0 0,0-1 0,0 1 0,0 0 0,0 0-1,0-1 1,0 0 0,1 1 0,-1-1 0,1 0 0,-1 0 0,1 0 0,-1 0 0,6 0 0,0 0-1040,0 0-1,0-1 1,0 0 0,0-1 0,1 0-1,-1 0 1,0 0 0,9-4 0,16-9-8771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08.648"/>
    </inkml:context>
    <inkml:brush xml:id="br0">
      <inkml:brushProperty name="width" value="0.025" units="cm"/>
      <inkml:brushProperty name="height" value="0.025" units="cm"/>
    </inkml:brush>
  </inkml:definitions>
  <inkml:trace contextRef="#ctx0" brushRef="#br0">0 37 4164,'0'0'11227,"8"-6"-10224,4 1-569,0 0-1,1 0 1,-1 1-1,1 1 1,0 0-1,0 0 1,0 2-1,0-1 0,24 2 1,15 3 679,75 12 0,-72-7-675,69 2 0,285-19 371,158 4-529,-34 24-1,201 11 435,-479-16-525,375-29 1,-537 7 115,1 4 1,0 4-1,139 18 1,-212-15-140,-1 0 0,1-1 0,-1-1 0,1 0 0,0-2 0,-1-1 0,1 0 0,-1-2 0,21-6 0,-20 6-155,-1 0 0,1 1 0,0 1 0,0 1 0,0 1 0,28 3 1,13-1 1,52-6-2303,-124 6-3609,-11 2 101,-8 0-4740</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5.654"/>
    </inkml:context>
    <inkml:brush xml:id="br0">
      <inkml:brushProperty name="width" value="0.025" units="cm"/>
      <inkml:brushProperty name="height" value="0.025" units="cm"/>
    </inkml:brush>
  </inkml:definitions>
  <inkml:trace contextRef="#ctx0" brushRef="#br0">133 204 8456,'-9'1'5034,"1"1"-4351,-1 0 0,0 0 0,1 1 0,-1 1 0,1-1 0,-15 10 0,20-11-346,-1 0 0,1 0 0,-1 1 0,1 0 0,0-1 0,0 1 0,0 0 0,0 0 0,1 1 0,-1-1 0,1 1 0,0-1 0,0 1 0,0 0 0,0 0-1,1-1 1,0 1 0,0 0 0,-2 8 0,3-11-292,0-1 0,0 1 0,0 0 0,1 0-1,-1-1 1,0 1 0,0 0 0,0 0 0,1-1-1,-1 1 1,0 0 0,1 0 0,-1-1 0,0 1-1,1 0 1,-1-1 0,1 1 0,-1-1 0,1 1-1,0-1 1,-1 1 0,1-1 0,-1 1 0,1-1-1,0 1 1,0-1 0,-1 0 0,1 1 0,1-1-1,30 4 539,-21-4-518,0-1 1,0-1-1,21-5 1,-13-1-366,0 0 0,-1-1 0,0-2-1,-1 1 1,0-2 0,0 0 0,-2-1 0,21-21 0,-28 27 249,0-2 0,-1 1 1,0-1-1,0 0 1,-1-1-1,0 1 1,-1-1-1,0-1 1,0 1-1,-1-1 1,-1 1-1,1-1 1,-2 0-1,0-1 0,0 1 1,0-16-1,-2 26 53,0 0 0,0 1 0,0-1 0,0 1 0,0-1-1,0 1 1,0-1 0,0 0 0,0 1 0,0-1 0,-1 1-1,1-1 1,0 1 0,0-1 0,-1 1 0,1-1 0,0 1-1,-1-1 1,1 1 0,0-1 0,-1 1 0,1 0 0,-1-1 0,1 1-1,-1 0 1,1-1 0,-1 1 0,1 0 0,-1 0 0,1-1-1,-1 1 1,1 0 0,-1 0 0,1 0 0,-1 0 0,0 0-1,1-1 1,-1 1 0,1 0 0,-1 0 0,1 1 0,-1-1-1,0 0 1,1 0 0,-1 0 0,1 0 0,-1 0 0,1 1 0,-1-1-1,1 0 1,-1 0 0,1 1 0,-1-1 0,1 0 0,-1 1-1,1-1 1,0 1 0,-1-1 0,1 0 0,-1 1 0,-27 26 563,20-14-167,0 1-1,1 0 0,1 0 1,0 0-1,1 1 0,1 0 1,0 0-1,1 0 0,0 0 1,1 1-1,1-1 0,1 0 1,2 31-1,-1-43-356,0 1 0,1-1 0,-1 0 0,1 1 0,-1-1 0,1 0 0,0 0 0,0 0 0,0-1 0,1 1 0,-1 0 0,1-1 0,-1 1 0,1-1 0,0 0 0,0 0 0,0 0 0,0 0 0,0-1 0,0 1 0,1-1 1,-1 0-1,0 0 0,1 0 0,-1 0 0,1-1 0,-1 1 0,1-1 0,0 0 0,4 0 0,1 0-3,0 0 1,0-1 0,0 0 0,0-1-1,0 1 1,0-2 0,-1 1-1,1-1 1,-1-1 0,16-8 0,-10 3-37,-1-1 0,0-1 0,-1 0 0,0-1 0,0 0 0,-2-1 0,18-25 0,-33 48 44,1 0 1,0 0 0,1 0-1,0 1 1,0-1 0,1 1 0,1-1-1,0 1 1,0 0 0,1 0-1,2 18 1,0-26-25,-1-1-1,1 0 1,0 1-1,-1-1 1,1 0-1,0 0 1,0 0-1,0-1 1,0 1 0,1 0-1,-1-1 1,0 0-1,1 1 1,-1-1-1,1 0 1,-1 0-1,1 0 1,-1-1 0,1 1-1,0-1 1,0 1-1,-1-1 1,1 0-1,0 0 1,3 0-1,2 0-25,1 0 0,-1-1 0,0 0 0,1 0 0,-1-1 1,0 0-1,9-4 0,-11 4-100,0-1-1,0 0 1,-1 0 0,1 0 0,-1-1 0,0 0 0,0 0 0,0 0 0,-1 0 0,0-1 0,1 0 0,-2 0 0,1 0 0,0 0 0,-1-1 0,3-6-1,-5 7-103,1 0 0,-1 0 0,0-1 0,0 1 0,0 0 0,-1-1 0,0 1 0,0-1 0,0 1 0,-1-1-1,0 1 1,0 0 0,0-1 0,-1 1 0,1 0 0,-1 0 0,-1 0 0,1 0 0,-4-5 0,-21-35-4506,9 15-1265,-6-10-9214</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6.011"/>
    </inkml:context>
    <inkml:brush xml:id="br0">
      <inkml:brushProperty name="width" value="0.025" units="cm"/>
      <inkml:brushProperty name="height" value="0.025" units="cm"/>
    </inkml:brush>
  </inkml:definitions>
  <inkml:trace contextRef="#ctx0" brushRef="#br0">1 1 19314,'0'0'9481,"52"50"-23414,-36-37 2242</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6.419"/>
    </inkml:context>
    <inkml:brush xml:id="br0">
      <inkml:brushProperty name="width" value="0.025" units="cm"/>
      <inkml:brushProperty name="height" value="0.025" units="cm"/>
    </inkml:brush>
  </inkml:definitions>
  <inkml:trace contextRef="#ctx0" brushRef="#br0">153 0 12588,'0'0'9113,"-11"0"-6674,2 0-2047,1 0 0,-1 1 0,0 0 0,0 0 0,0 1 0,1 0 0,-16 7 0,21-8-255,-1 1-1,1 0 1,-1 0 0,1 1 0,0-1-1,0 1 1,0 0 0,0 0-1,0 0 1,1 0 0,-1 0-1,1 0 1,0 1 0,0-1 0,0 1-1,0-1 1,1 1 0,-1 0-1,1 0 1,0 0 0,0 0-1,1 0 1,-1 5 0,0-1-67,1-1 1,1 1 0,-1 0-1,1 0 1,1 0-1,-1-1 1,1 1-1,1 0 1,-1-1-1,1 0 1,1 0-1,4 9 1,8 9-779,1 0-1,21 22 0,14 20-1392,-36-42 1801,0 0-1,-2 1 1,11 30-1,-20-44 486,-1-1 0,-1 1 0,0 0 0,-1 0 0,0 0 0,-1 0 0,0 1 0,-1-1 0,0 0 0,-3 15 0,2-22-58,0 0 1,-1 0 0,1 0-1,-1-1 1,0 1-1,-1 0 1,1-1 0,-1 0-1,0 1 1,0-1-1,0 0 1,-1-1 0,1 1-1,-1-1 1,0 1-1,0-1 1,0 0-1,-1 0 1,-6 2 0,4-1 50,0-1 0,0 0-1,-1 0 1,0-1 0,1 0 0,-1-1 0,0 1 0,0-1 0,0-1 0,0 0 0,-15-1 0,20 0-178,0 0 0,-1 0 0,1 0 0,0 0 0,0-1 0,0 1 0,0-1 0,0 0 0,1 0 0,-1 0 0,0 0 0,1 0 0,-1 0 0,1-1 0,0 0 0,0 1 0,0-1 0,0 0 0,1 0 0,-1 0 0,1 0 0,-1 0 0,1 0 0,0 0 0,0 0 0,1-1 0,-2-4 0,-1-12 0,1 0 0,1 1 0,2-31 0,-1 31 0,1-5-107,1 0 1,0-1-1,2 1 1,1 1-1,1-1 1,1 1-1,1 0 1,1 0-1,1 1 1,1 0-1,1 1 1,1 0-1,1 1 1,0 0-1,2 2 1,0-1-1,1 2 1,1 0-1,0 1 1,1 1-1,22-12 0,-30 20 282,-8 6-16,0 0 1,0 0-1,-1 0 1,1-1-1,-1 1 1,1-1-1,-1 0 0,0 1 1,0-1-1,1 0 1,-1 0-1,3-5 1,-9 6-148,0 1 0,0-1 0,0 1 0,0 0 0,0 0 0,0 0 0,-5 1 0,5 0-12,1 0 0,-1 0 0,1 0 0,0 1 0,-1-1 0,1 1 0,0 0 0,0-1 0,0 2 0,0-1 0,1 0 0,-1 0 0,1 1 0,-1 0 0,1-1 0,0 1 0,0 0 0,0 0 0,0 0 0,0 0 0,1 1 0,0-1 0,-1 0 0,1 1 0,0-1 0,1 1 0,-1-1 0,1 1 0,-1-1 0,1 6 0,0-3 0,0-1 0,1 1 0,0 0 0,-1-1 0,2 1 0,-1-1 0,1 1 0,0-1 0,0 0 0,0 0 0,1 1 0,0-2 0,0 1 0,0 0 0,0-1 0,1 1 0,0-1 0,5 5 0,-2-3-220,0-1 1,1-1-1,-1 1 0,1-1 0,0-1 1,13 5-1,28-1-4445,-18-8-6813</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7.241"/>
    </inkml:context>
    <inkml:brush xml:id="br0">
      <inkml:brushProperty name="width" value="0.025" units="cm"/>
      <inkml:brushProperty name="height" value="0.025" units="cm"/>
    </inkml:brush>
  </inkml:definitions>
  <inkml:trace contextRef="#ctx0" brushRef="#br0">1 27 14414,'1'5'776,"0"-1"0,0 0 0,1 1 1,0-1-1,0 0 0,0 0 1,0 0-1,4 5 0,-4-7-510,0 1-1,1-1 1,-1 0 0,1 0-1,-1 0 1,1 0-1,0 0 1,-1-1 0,1 1-1,4 0 1,-1 0-202,0 0 0,1-1 0,-1 0 0,0 0 0,1-1 0,-1 0 0,1 0 0,-1-1 0,1 1 0,-1-1 0,10-3 0,-4 0-103,0 1-1,0-2 0,-1 0 0,1 0 0,-1-1 0,-1 0 1,1-1-1,-1 0 0,0-1 0,-1 0 0,1-1 0,8-11 1,-22 28 56,1 1 0,0-1 0,0 1 0,1-1 0,0 1 0,0 0-1,-1 15 1,3 13-3809,2-24-2166</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29.163"/>
    </inkml:context>
    <inkml:brush xml:id="br0">
      <inkml:brushProperty name="width" value="0.025" units="cm"/>
      <inkml:brushProperty name="height" value="0.025" units="cm"/>
    </inkml:brush>
  </inkml:definitions>
  <inkml:trace contextRef="#ctx0" brushRef="#br0">452 1 13549,'0'0'13223,"-6"9"-11782,-79 132 689,-120 183-879,50-122-9564,164-216 2152,3-11 2075,1-3 730,17-23-1870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30.892"/>
    </inkml:context>
    <inkml:brush xml:id="br0">
      <inkml:brushProperty name="width" value="0.025" units="cm"/>
      <inkml:brushProperty name="height" value="0.025" units="cm"/>
    </inkml:brush>
  </inkml:definitions>
  <inkml:trace contextRef="#ctx0" brushRef="#br0">0 468 705,'22'-41'6340,"-16"26"-4854,1 0 0,1 1 0,1 0 0,0 0 0,1 1 0,0 0 0,1 1 0,16-16 0,-26 28-1437,-1 0-1,0 0 1,1 0 0,-1-1-1,1 1 1,-1 0-1,0 0 1,1 0-1,-1 0 1,1 0-1,-1 0 1,1 0 0,-1 0-1,1 0 1,-1 0-1,0 0 1,1 0-1,-1 0 1,1 0-1,-1 0 1,1 1 0,-1-1-1,0 0 1,1 0-1,-1 0 1,1 1-1,-1-1 1,0 0 0,1 0-1,-1 1 1,0-1-1,1 0 1,-1 1-1,0-1 1,0 0-1,1 1 1,-1-1 0,0 1-1,0-1 1,0 0-1,1 1 1,-1-1-1,0 1 1,0-1-1,0 1 1,0-1 0,0 1-1,0-1 1,0 0-1,0 1 1,0-1-1,0 1 1,0 0 0,1 31 853,-1-27-636,-3 54 1331,-11 67 0,5-66-90,0 70 0,10-110-1256,1 0 0,1 0 0,1 0 0,9 29 1,8 36-862,-21-85 592,0 0-1,0 0 1,0 0 0,0 0-1,0 0 1,1 1 0,-1-1 0,0 0-1,0 0 1,0 0 0,0 1-1,0-1 1,0 0 0,0 0-1,0 0 1,0 0 0,0 1-1,0-1 1,0 0 0,0 0-1,0 0 1,0 1 0,0-1-1,0 0 1,0 0 0,0 0-1,0 1 1,0-1 0,0 0 0,0 0-1,0 0 1,0 1 0,0-1-1,-1 0 1,1 0 0,0 0-1,0 0 1,0 0 0,0 1-1,0-1 1,-1 0 0,1 0-1,0 0 1,0 0 0,0 0-1,0 0 1,-1 0 0,1 0-1,0 1 1,0-1 0,0 0 0,-1 0-1,1 0 1,0 0 0,0 0-1,0 0 1,-1 0 0,1 0-1,0 0 1,0 0 0,0 0-1,-1 0 1,1-1 0,0 1-1,0 0 1,-16-15-145,-14-24 350,22 25-183,0 0 0,1-1-1,0 0 1,1 0 0,1 0 0,0-1 0,2 0-1,-1 0 1,2 0 0,0 0 0,1 0 0,1 0-1,2-22 1,-2 34-6,0 1 0,1-1-1,0 1 1,0-1 0,0 1 0,0-1-1,0 1 1,1 0 0,0 0-1,-1 0 1,1 0 0,0 0-1,1 0 1,-1 0 0,0 0 0,1 1-1,0 0 1,-1-1 0,1 1-1,0 0 1,0 0 0,0 0-1,0 1 1,1-1 0,-1 1 0,0 0-1,1-1 1,-1 2 0,1-1-1,-1 0 1,1 1 0,-1-1 0,1 1-1,-1 0 1,1 0 0,0 1-1,3 0 1,3 0 21,-1 1 1,1 0-1,0 1 1,-1 0-1,0 0 1,0 1-1,0 0 1,0 1-1,0 0 0,-1 0 1,0 1-1,10 9 1,-10-8 115,-1 1 0,0 0 0,-1 1 0,0 0 0,0 0 0,0 0 0,-2 0 0,1 1 0,5 17 0,-5-10 129,-2 1 0,0 0 0,-1 0-1,0 34 1,10-112-264,0 7 0,-8 20 0,-1 0 0,-1-1 0,-2 1 0,-6-53 0,7 87 0,0 0 0,0 0 0,-1 0 0,2 0 0,-1 0 0,0 0 0,0-1 0,0 1 0,0 0 0,0-1 0,1 1 0,-1-1 0,0 1 0,0-1 0,1 0 0,-1 0 0,0 1 0,1-1 0,-1 0 0,3 0 0,31 1 0,-33-1 0,6-1 0,0 0 0,0 0 0,0-1 0,0 0 0,0-1 0,-1 0 0,1 0 0,-1 0 0,0-1 0,0 0 0,0-1 0,0 0 0,-1 0 0,8-8 0,10-10 0,-1-1 0,21-30 0,-29 35 0,-1-1 0,14-26 0,-23 37 0,-1 0 0,0 0 0,0 0 0,-1-1 0,-1 1 0,1-1 0,-1 0 0,0-13 0,-1 22 0,-1 1 0,0-1 0,0 0 0,0 1 0,0-1 0,1 0 0,-1 1 0,0-1 0,0 0 0,0 1 0,0-1 0,-1 0 0,1 1 0,0-1 0,0 0 0,0 1 0,0-1 0,-1 0 0,1 1 0,0-1 0,-1 0 0,1 1 0,0-1 0,-1 1 0,1-1 0,-1 1 0,1-1 0,-1 1 0,1-1 0,-1 1 0,1 0 0,-1-1 0,0 1 0,1 0 0,-1-1 0,1 1 0,-1 0 0,0 0 0,1-1 0,-1 1 0,0 0 0,1 0 0,-1 0 0,0 0 0,1 0 0,-1 0 0,0 0 0,0 0 0,0 0 0,-1 1 0,-1 0 0,1 0 0,-1 1 0,1-1 0,0 0 0,0 1 0,0 0 0,0-1 0,0 1 0,0 0 0,0 0 0,-2 3 0,-8 14 0,1 1 0,0 1 0,1 0 0,2 0 0,0 1 0,-5 24 0,1 5 0,-8 84 0,19-132 0,-2 22 0,2 0 0,0 0 0,1 0 0,6 41 0,-6-62 0,1 1 0,0-1 0,0 1 0,0-1 0,1 1 0,0-1 0,-1 0 0,1 0 0,1 0 0,-1 0 0,1 0 0,-1 0 0,1 0 0,0-1 0,1 1 0,-1-1 0,0 0 0,1 0 0,0-1 0,0 1 0,0-1 0,0 1 0,0-1 0,0 0 0,0-1 0,1 1 0,-1-1 0,1 0 0,-1 0 0,1 0 0,0-1 0,5 1 0,-6-1 0,-1 0 0,0-1 0,0 1 0,0-1 0,0 1 0,1-1 0,-1 0 0,0 0 0,0 0 0,0 0 0,-1-1 0,1 0 0,0 1 0,0-1 0,-1 0 0,1 0 0,1-3 0,1 1 0,-1-1 0,0-1 0,-1 1 0,1 0 0,-1-1 0,0 0 0,-1 0 0,3-6 0,1-8 0,-2 1 0,0-1 0,-1 0 0,1-31 0,-3 30 0,0-53 0,-2 69 0,1 0 0,-1 0 0,1 1 0,-2-1 0,1 0 0,0 1 0,-1-1 0,0 1 0,0-1 0,0 1 0,0 0 0,-4-4 0,6 8 0,0 0 0,0 1 0,0-1 0,0 1 0,0-1 0,0 1 0,0-1 0,0 1 0,0-1 0,0 1 0,0-1 0,0 1 0,0-1 0,0 0 0,-1 1 0,1-1 0,0 1 0,0-1 0,-1 0 0,1 1 0,0-1 0,-1 1 0,1-1 0,0 0 0,-1 1 0,1-1 0,0 0 0,-1 0 0,1 1 0,0-1 0,-1 0 0,1 0 0,-1 0 0,1 1 0,-1-1 0,1 0 0,-1 0 0,1 0 0,-1 0 0,1 0 0,0 0 0,-1 0 0,1 0 0,-1 0 0,1 0 0,-1 0 0,1 0 0,-1 0 0,1-1 0,-1 1 0,1 0 0,0 0 0,-1 0 0,1-1 0,-1 1 0,1 0 0,0 0 0,-1-1 0,1 1 0,0 0 0,-1-1 0,1 1 0,0-1 0,-1 1 0,1 0 0,0-1 0,0 1 0,0-1 0,-1 0 0,0 44 0,1-38 0,0 1 0,1-1 0,-1 0 0,1 1 0,0-1 0,1 0 0,-1 0 0,1 0 0,0 0 0,0 0 0,1 0 0,-1-1 0,1 1 0,0-1 0,0 1 0,1-1 0,-1 0 0,1 0 0,0-1 0,0 1 0,0-1 0,0 0 0,1 0 0,0 0 0,-1 0 0,1-1 0,0 0 0,0 0 0,0 0 0,0-1 0,0 0 0,10 2 0,-2-1 0,-1-1 0,1 0 0,-1-1 0,1 0 0,-1-1 0,0 0 0,1-1 0,-1 0 0,0-1 0,0-1 0,0 0 0,20-9 0,-20 6 0,0-1 0,0 0 0,-1 0 0,0-1 0,-1-1 0,13-14 0,-18 18 0,-1 0 0,1 0 0,-1 0 0,-1 0 0,1 0 0,-1-1 0,0 0 0,0 0 0,-1 0 0,0 0 0,0 0 0,-1 0 0,1-13 0,-2 19 0,0 0 0,0 0 0,0 1 0,-1-1 0,1 0 0,0 1 0,0-1 0,-1 0 0,1 1 0,0-1 0,-1 1 0,1-1 0,-1 1 0,1-1 0,-1 1 0,1-1 0,-1 1 0,1-1 0,-1 1 0,1-1 0,-1 1 0,0 0 0,1-1 0,-1 1 0,0 0 0,1 0 0,-1-1 0,0 1 0,1 0 0,-1 0 0,0 0 0,0 0 0,1 0 0,-1 0 0,0 0 0,1 0 0,-1 0 0,0 0 0,1 0 0,-1 1 0,0-1 0,1 0 0,-1 0 0,0 1 0,1-1 0,-1 0 0,0 2 0,-35 16 0,20-4 0,2 1 0,0 0 0,1 1 0,0 0 0,-11 21 0,17-26 0,1 0 0,0 1 0,1 0 0,0 0 0,1 0 0,1 0 0,0 1 0,0 0 0,0 18 0,3-29 0,-1 0 0,1 1 0,1-1 0,-1 0 0,0 1 0,1-1 0,-1 0 0,1 1 0,-1-1 0,1 0 0,0 0 0,0 1 0,0-1 0,0 0 0,1 0 0,-1 0 0,1 0 0,-1-1 0,1 1 0,-1 0 0,1-1 0,0 1 0,3 2 0,0-2 0,0 0 0,0 0 0,-1 0 0,1-1 0,1 0 0,-1 0 0,0 0 0,0 0 0,0-1 0,9 0 0,2-1 0,1-1 0,-1 0 0,0-2 0,0 0 0,0 0 0,19-9 0,-13 2 0,-1-1 0,0-1 0,-1-1 0,-1 0 0,0-1 0,-1-2 0,0 0 0,-2 0 0,0-2 0,-1 0 0,-1 0 0,0-2 0,20-42 0,-58 146 0,21-75 0,1 0 0,0 1 0,0-1 0,1 1 0,0-1 0,0 1 0,1-1 0,2 17 0,-2-23 0,1 0 0,-1-1 0,1 1 0,0 0 0,-1-1 0,1 1 0,0 0 0,0-1 0,0 1 0,0-1 0,1 1 0,-1-1 0,0 1 0,1-1 0,-1 0 0,0 0 0,4 2 0,-2-2 0,0 1 0,1-1 0,-1-1 0,0 1 0,0 0 0,1-1 0,-1 0 0,0 0 0,1 0 0,-1 0 0,0 0 0,1 0 0,4-2 0,4-2 0,-1 0 0,1 0 0,0-1 0,-1 0 0,0-1 0,-1-1 0,1 0 0,-1 0 0,14-14 0,8-8 0,38-47 0,-39 38 0,-2-2 0,-1 0 0,26-54 0,-39 64 0,-1 1 0,-2-2 0,-1 0 0,-2 0 0,10-57 0,-19 66 0,-1 22 0,1 0 0,0 0 0,0-1 0,0 1 0,0 0 0,0 0 0,0 0 0,-1-1 0,1 1 0,0 0 0,0 0 0,0 0 0,0 0 0,-1 0 0,1-1 0,0 1 0,0 0 0,0 0 0,-1 0 0,1 0 0,0 0 0,0 0 0,-1 0 0,1 0 0,0 0 0,0 0 0,-1 0 0,1 0 0,0 0 0,0 0 0,0 0 0,-1 0 0,1 0 0,0 0 0,0 0 0,-1 0 0,1 0 0,0 0 0,0 0 0,-1 1 0,-1 1 0,0-1 0,-1 1 0,1 1 0,0-1 0,0 0 0,0 0 0,1 1 0,-1-1 0,1 1 0,-2 3 0,-10 21 0,2 1 0,1 1 0,1 0 0,2 1 0,-8 58 0,5 154 0,10-228 0,1 1 0,0-1 0,1 0 0,1 0 0,0-1 0,0 1 0,2 0 0,-1-1 0,2 0 0,0 0 0,0-1 0,2 1 0,-1-1 0,1-1 0,1 0 0,0 0 0,20 18 0,-29-28 0,1-1 0,-1 1 0,1 0 0,0-1 0,0 1 0,-1-1 0,1 1 0,0-1 0,0 1 0,0-1 0,-1 1 0,1-1 0,0 0 0,0 1 0,0-1 0,0 0 0,0 0 0,0 0 0,0 0 0,-1 0 0,1 0 0,1 0 0,-1 0 0,-1-1 0,1 0 0,-1 1 0,1-1 0,-1 1 0,0-1 0,1 1 0,-1-1 0,0 0 0,0 1 0,0-1 0,1 0 0,-1 1 0,0-1 0,0 0 0,0 1 0,0-1 0,0 0 0,0 1 0,0-1 0,0 0 0,-1 0 0,-12-42 0,-11 4 0,-2 2 0,-2 1 0,-60-60 0,-109-82 0,196 177 0,-15-16 0,16 17 0,0 0 0,0-1 0,0 1 0,0 0 0,-1 0 0,1 0 0,0-1 0,0 1 0,0 0 0,0 0 0,0-1 0,0 1 0,0 0 0,0 0 0,0-1 0,0 1 0,0 0 0,0 0 0,0 0 0,0-1 0,0 1 0,0 0 0,1 0 0,-1-1 0,0 1 0,0 0 0,0 0 0,0 0 0,0-1 0,0 1 0,1 0 0,-1 0 0,0 0 0,0 0 0,0-1 0,1 1 0,-1 0 0,0 0 0,1 0 0,35-2 0,-14 3 0,383 18-411,-376-24-2914,-20-11-4139,-7-9-8017</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0:31.251"/>
    </inkml:context>
    <inkml:brush xml:id="br0">
      <inkml:brushProperty name="width" value="0.025" units="cm"/>
      <inkml:brushProperty name="height" value="0.025" units="cm"/>
    </inkml:brush>
  </inkml:definitions>
  <inkml:trace contextRef="#ctx0" brushRef="#br0">23 0 22838,'-12'14'4099,"4"-3"-2625,5 3 480,3 2-737,0-1-480,5-4-641,8-10-3492,4-1-7142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6:11.615"/>
    </inkml:context>
    <inkml:brush xml:id="br0">
      <inkml:brushProperty name="width" value="0.025" units="cm"/>
      <inkml:brushProperty name="height" value="0.025" units="cm"/>
    </inkml:brush>
  </inkml:definitions>
  <inkml:trace contextRef="#ctx0" brushRef="#br0">0 289 4965,'0'0'1505,"9"-4"673,11-4-1618,8-4 886,0 1 0,1 2-1,0 1 1,45-7 0,397-65 3215,-446 74-4630,72-11 142,1 3 0,191-1-1,-226 12 5,105-18-1,-105 10-189,108-3-1,184-7 1172,-78 2-597,221 35-481,-398-10-59,339 57 855,-359-48-418,229 35 1491,-271-42-2028,-37-8-95,0 1-1,-1-1 0,1 1 0,0-1 1,0 1-1,0 0 0,-1 0 0,1-1 1,0 1-1,-1 0 0,1 0 0,-1-1 1,1 1-1,-1 0 0,1 0 0,-1 0 1,0 0-1,1 0 0,-1 0 0,0 0 1,0 0-1,1 0 0,-1 0 0,0 0 1,0 0-1,0 0 0,0 0 0,0 0 0,-1 0 1,1 0-1,0 0 0,0 0 0,-1 0 1,1 0-1,-1 0 0,0 1 0,-7 6-4293,-11-5-2530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6:20.851"/>
    </inkml:context>
    <inkml:brush xml:id="br0">
      <inkml:brushProperty name="width" value="0.025" units="cm"/>
      <inkml:brushProperty name="height" value="0.025" units="cm"/>
    </inkml:brush>
  </inkml:definitions>
  <inkml:trace contextRef="#ctx0" brushRef="#br0">0 154 7527,'0'0'9518,"13"-8"-8781,-3 0-589,-3 3-50,0 0-1,0 1 0,1-1 0,0 1 1,-1 1-1,1-1 0,1 1 1,-1 1-1,17-4 0,132-9 1377,256 7 1,-99 7-1013,-75-11-386,179-3 206,-414 15-272,-2-1-9,0 1 0,0 0 0,0 0 0,-1 0 1,1 0-1,0 0 0,0 0 0,0 0 0,0 1 0,0-1 1,0 1-1,0-1 0,0 1 0,0 0 0,-1 0 1,1 0-1,0 0 0,2 2 0,-9-2 15,1 1-1,-1-1 1,1 1-1,-1-2 1,0 1-1,-8 0 1,11 0-2,-481 14 280,307-15-316,-625 6 1907,799-6-1672,6-1-190,0 0 0,1 0 1,-1 0-1,0 1 0,0-1 0,0 1 0,9 1 0,7-1-5,1086-21 115,-748 23-159,-243 1 4,-40-1-20,133-12-1,-201 7 42,-16-1-5,-17-1-24,-511-20-126,418 24 152,-1081-17-2810,1106 18-2674,71 0 438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6:59.521"/>
    </inkml:context>
    <inkml:brush xml:id="br0">
      <inkml:brushProperty name="width" value="0.025" units="cm"/>
      <inkml:brushProperty name="height" value="0.025" units="cm"/>
    </inkml:brush>
  </inkml:definitions>
  <inkml:trace contextRef="#ctx0" brushRef="#br0">58 206 7271,'0'0'4628,"-8"-2"-2834,-24-6-160,31 8-1579,1 0 0,0 0 0,-1 0 0,1 0 0,-1 0 0,1 0 0,0 0 0,-1-1 0,1 1 1,0 0-1,-1 0 0,1 0 0,-1-1 0,1 1 0,0 0 0,0 0 0,-1-1 0,1 1 1,0 0-1,-1-1 0,1 1 0,0 0 0,0-1 0,0 1 0,-1 0 0,1-1 0,0 1 0,0-1 1,0 1-1,0 0 0,0-1 0,0 1 0,0-1 0,0 1 0,0-1 0,0 1 0,0 0 1,0-1-1,0 1 0,0-1 0,0 1 0,0 0 0,0-1 0,1 1 0,-1-1 0,0 1 0,0 0 1,1-1-1,12-11 843,0 6-706,1 1 1,0 1 0,-1 0 0,1 0 0,1 2 0,20-3-1,94 2 422,-95 3-469,871 26 2568,-772-20-2164,440 3 1656,-613-26-545,-35 2-1705,-2 5 0,-85-2 0,-159 11-318,192 3 322,-337 28-4,126-4 127,306-25 59,24-2-46,19-1-5,680-66-624,57-8-11,-706 66 688,-31 3-24,-28 1-23,-82-2 2,-147 6-1,118 3-73,-635 60-1003,552-37-2265,68-11-1715,11-9-4052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55.139"/>
    </inkml:context>
    <inkml:brush xml:id="br0">
      <inkml:brushProperty name="width" value="0.025" units="cm"/>
      <inkml:brushProperty name="height" value="0.025" units="cm"/>
    </inkml:brush>
  </inkml:definitions>
  <inkml:trace contextRef="#ctx0" brushRef="#br0">4398 310 7175,'-256'-92'3549,"88"39"-3292,-275-50-1,244 75-297,-1 8 0,-1 9-1,0 9 1,0 8-1,0 9 1,2 9 0,-317 80-1,373-67 396,2 6 0,2 6 0,-211 107 0,291-124-151,1 3 0,1 2-1,3 3 1,1 2 0,2 2 0,2 2-1,2 3 1,2 1 0,2 3 0,-41 66-1,48-54-176,2 1 0,3 1-1,3 2 1,3 1-1,4 1 1,2 1-1,3 0 1,4 1-1,3 1 1,0 125-1,12-114-9,3-1-1,4 1 0,3-1 0,4-1 0,4 0 0,3-2 0,4-1 1,3 0-1,44 78 0,-10-43 113,4-3-1,5-3 1,5-4 0,4-3 0,106 101-1,-112-131 30,3-4 0,3-2-1,3-5 1,2-3 0,3-4-1,179 77 1,-124-78-143,2-5-1,2-8 1,296 42-1,-229-61-29,0-10 0,267-19-1,-326-6-108,-1-6-1,-2-7 1,0-7-1,242-87 0,-260 68 207,-2-6 0,-3-6-1,-2-6 1,-4-6 0,128-101-1,-186 123 2,-2-3 1,-3-3-1,-3-2 0,-2-3 0,-4-3 1,70-114-1,-87 118 141,-3-1 0,-3-2 0,-3-1 0,-3-1 0,-3-1 1,-3-1-1,-3-1 0,6-76 0,-17 89-121,-2-1 1,-3 1-1,-2-1 0,-3 1 1,-3 0-1,-2 1 0,-3 0 0,-3 0 1,-2 1-1,-2 2 0,-3 0 1,-3 1-1,-2 1 0,-2 2 1,-2 1-1,-2 1 0,-81-88 1,66 90-48,-1 2 0,-2 3 1,-2 2-1,-96-56 1,72 55 127,-3 4 1,-167-56 0,68 47-1373,-2 7 0,-338-28 0,286 45-3498,13-7-4634</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7:55.061"/>
    </inkml:context>
    <inkml:brush xml:id="br0">
      <inkml:brushProperty name="width" value="0.025" units="cm"/>
      <inkml:brushProperty name="height" value="0.025" units="cm"/>
    </inkml:brush>
  </inkml:definitions>
  <inkml:trace contextRef="#ctx0" brushRef="#br0">1958 232 5029,'0'0'4762,"9"-6"-3337,29-18 86,-36 23-1292,-1 0 1,1 0 0,0 0-1,-1-1 1,1 1 0,-1-1-1,1 1 1,-1-1 0,1 0-1,-1 0 1,0 1 0,0-1-1,0 0 1,0 0 0,0 0-1,-1 0 1,1 0 0,-1 0-1,1 0 1,-1-1-1,0 1 1,1 0 0,-1 0-1,0 0 1,-1 0 0,1 0-1,0 0 1,0-1 0,-1 1-1,0 0 1,-1-3 0,1 1-5,-1 0 0,0 1 0,0-1 0,0 1 1,-1 0-1,1 0 0,-1 0 0,0 0 0,0 0 0,0 0 1,0 1-1,0-1 0,-7-2 0,-13-5 2,-1 1-1,0 1 0,-1 1 0,-39-5 1,-109-5 376,119 13-351,-831-22 1076,819 28-1213,0 3-1,1 3 1,-85 21 0,121-21-29,1 0 1,0 2 0,0 1-1,1 1 1,1 2 0,0 0-1,1 2 1,0 1 0,-37 34-1,56-45-52,0 0-1,0 0 0,1 1 0,0 0 1,1 0-1,-1 1 0,1-1 1,1 1-1,0 0 0,0 0 0,0 0 1,-2 12-1,4-15-12,1 1 1,-1-1 0,1 1-1,0 0 1,1-1-1,-1 1 1,1-1-1,0 1 1,1-1 0,-1 0-1,1 1 1,0-1-1,0 0 1,1 0-1,-1 0 1,1 0 0,0-1-1,1 1 1,6 7-1,13 9 38,1 0-1,1-2 1,0 0 0,1-2-1,1-1 1,1-1 0,44 16-1,-5-6 20,1-3 0,86 15 0,-30-16 43,2-5 0,-1-6 0,2-5 0,131-12 0,-152-3 378,-1-5 0,-1-4 0,-1-5 0,192-72 0,-261 83-212,-1-2-1,44-26 1,-69 37-240,-1-1-1,0 1 1,0-1-1,0-1 1,-1 0 0,0 0-1,0 0 1,0 0-1,-1-1 1,0 0-1,0 0 1,-1 0 0,0-1-1,0 0 1,-1 1-1,4-13 1,-7 17-37,0-1 0,0 0 0,0 1 0,0-1 0,0 1 0,-1-1 0,0 1 0,0-1 0,0 1 0,0-1 0,0 1 0,-1-1 0,1 1 0,-1 0 0,0 0 0,0 0 0,0 0 0,0 0 0,-1 1 0,1-1 0,-1 0 0,0 1 0,0 0 0,0 0 0,0 0 0,0 0 0,0 0 0,0 1 0,-6-3 0,-12-5 0,-1 1 0,0 0 0,-34-5 0,42 9 0,-143-27-1751,-2 6 1,-162-3-1,-326 16-8955,576 12 9528,-42 0-13044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09.056"/>
    </inkml:context>
    <inkml:brush xml:id="br0">
      <inkml:brushProperty name="width" value="0.025" units="cm"/>
      <inkml:brushProperty name="height" value="0.025" units="cm"/>
    </inkml:brush>
  </inkml:definitions>
  <inkml:trace contextRef="#ctx0" brushRef="#br0">47 58 7111,'0'0'5749,"-9"0"-3998,-15 1-707,11-1 2453,38-1-1536,626-4 2509,-48 0-3868,-212-22 25,-134 6 155,-252 21-750,-4 0-75,-34 10-7110,15-9 592</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12.274"/>
    </inkml:context>
    <inkml:brush xml:id="br0">
      <inkml:brushProperty name="width" value="0.025" units="cm"/>
      <inkml:brushProperty name="height" value="0.025" units="cm"/>
    </inkml:brush>
  </inkml:definitions>
  <inkml:trace contextRef="#ctx0" brushRef="#br0">1 59 7559,'0'0'7271,"10"-2"-6593,112-20 753,0 6 0,238-2 0,259 45 863,-577-24-2139,27 3-2,-24-1 96,0-3-1,0-1 1,62-7 0,-79-2 231,-23 2-1250,-17 0-2816,-4 0-1709,-4-2-4127</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14.916"/>
    </inkml:context>
    <inkml:brush xml:id="br0">
      <inkml:brushProperty name="width" value="0.025" units="cm"/>
      <inkml:brushProperty name="height" value="0.025" units="cm"/>
    </inkml:brush>
  </inkml:definitions>
  <inkml:trace contextRef="#ctx0" brushRef="#br0">65 0 3651,'0'0'65,"-54"0"-674,44 0-1857</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15.401"/>
    </inkml:context>
    <inkml:brush xml:id="br0">
      <inkml:brushProperty name="width" value="0.025" units="cm"/>
      <inkml:brushProperty name="height" value="0.025" units="cm"/>
    </inkml:brush>
  </inkml:definitions>
  <inkml:trace contextRef="#ctx0" brushRef="#br0">48 125 545,'0'0'3763,"-6"-3"-3208,-23-12-332,17 12 8363,275-20-4622,-184 13-3449,96-14-41,105-10-220,-215 29-162,0 4-1,87 8 1,-108-2-35,2 1 41,0-2 0,1-2 0,83-6 0,-90-3-55,30-3-3503,-65 8 817,-5-5-1996</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22.776"/>
    </inkml:context>
    <inkml:brush xml:id="br0">
      <inkml:brushProperty name="width" value="0.025" units="cm"/>
      <inkml:brushProperty name="height" value="0.025" units="cm"/>
    </inkml:brush>
  </inkml:definitions>
  <inkml:trace contextRef="#ctx0" brushRef="#br0">75 1 7751,'0'0'3358,"-10"0"-1762,-7 2-959,-6 1 205,-2-2 4251,57 0-3748,-24 3-1230,-1-1 0,1 1 0,-1 1 0,0-1 0,0 1 0,-1 0 0,1 1 0,-1-1-1,0 1 1,8 12 0,30 24 4,-31-33-115,0-1 0,1 0 0,0-1 0,1-1 0,0 0 0,0-1 0,0-1 0,0 0 0,1-1 0,24 1 0,14-1 18,95-8 1,-57 0-16,107 11 33,-132-1-7,1-4 0,72-6 0,-70-9 623,-70 14-618,-22 0-6701,0 0 1346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23.953"/>
    </inkml:context>
    <inkml:brush xml:id="br0">
      <inkml:brushProperty name="width" value="0.025" units="cm"/>
      <inkml:brushProperty name="height" value="0.025" units="cm"/>
    </inkml:brush>
  </inkml:definitions>
  <inkml:trace contextRef="#ctx0" brushRef="#br0">58 43 2498,'0'0'5584,"-8"2"-4100,-2 1-1014,7-2-247,0 0 0,-1 0-1,1 0 1,0 0 0,0 0 0,0 1-1,0-1 1,0 1 0,1 0 0,-5 3-1,7-4-88,0-1-1,-1 1 1,1-1-1,0 1 1,-1-1-1,1 1 1,0-1-1,0 1 0,-1 0 1,1-1-1,0 1 1,0-1-1,0 1 1,0 0-1,0-1 1,0 1-1,0 0 1,0-1-1,0 1 0,0-1 1,1 1-1,-1 0 1,0-1-1,0 1 1,0-1-1,1 1 1,-1-1-1,0 1 0,1-1 1,-1 1-1,0-1 1,1 1-1,-1-1 1,1 1-1,-1-1 1,1 1-1,-1-1 0,1 0 1,-1 1-1,1-1 1,-1 0-1,1 0 1,0 1-1,-1-1 1,2 0-1,31 18 156,-28-16 133,24 10-171,1-1 0,0-1 0,1-2 0,51 7 0,131 4 82,-185-17-315,396-1 145,-193-5 54,-180 9 386,-75-5 1431,-83-2-1805,50-1-111,-1 3-1,1 2 1,-72 13-1,-32 24 465,87-19-56,-113 14 0,182-34-510,22-1-110,0-1 1,0 0-1,26-9 1,11-1 77,616-68-1869,-659 79 1831,5 0 99,-21 2 200,-51 6 219,-98 26 8,45-8 467,-1-4-1,-220 12 1,329-33-938,-54-5 68,55 5-77,-1 0-1,0 0 1,1 0 0,-1-1 0,1 1-1,-1 0 1,1 0 0,-1-1-1,1 1 1,-1 0 0,1 0 0,0-1-1,-1 1 1,1 0 0,-1-1-1,1 1 1,0-1 0,-1 1 0,1-1-1,0 1 1,-1 0 0,1-1 0,0 1-1,0-1 1,0 1 0,-1-1-1,1 0 1,0 1 0,0-2 0,1 1-36,-1-1 0,1 1 1,0-1-1,0 0 1,0 1-1,0-1 1,0 1-1,0 0 1,0-1-1,0 1 0,1 0 1,-1 0-1,0 0 1,1 0-1,1-1 1,21-14-229,1 0 1,1 2 0,1 1 0,33-12 0,117-30-530,60 5-1018,3-1-745,-216 41 2333,-24 10 241,0 0 0,0 0 0,-1-1 0,1 1-1,0 0 1,0 0 0,-1 0 0,1 0 0,0 0 0,0-1 0,0 1 0,-1 0 0,1 0-1,0 0 1,0 0 0,0-1 0,0 1 0,0 0 0,-1 0 0,1-1 0,0 1-1,0 0 1,0 0 0,0-1 0,0 1 0,0 0 0,0 0 0,0-1 0,0 1 0,0 0-1,0 0 1,0-1 0,0 1 0,0 0 0,0 0 0,0-1 0,0 1 0,0 0 0,0 0-1,0-1 1,1 1 0,-1 0 0,0 0 0,0 0 0,0-1 0,0 1 0,0 0 0,1 0-1,-1 0 1,0-1 0,1 1 0,-30-2 220,1 1 1,-1 2-1,1 0 0,0 2 1,0 2-1,-35 8 0,-161 64-941,127-41-1071,22-14-3983,3-10-6941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28.259"/>
    </inkml:context>
    <inkml:brush xml:id="br0">
      <inkml:brushProperty name="width" value="0.025" units="cm"/>
      <inkml:brushProperty name="height" value="0.025" units="cm"/>
    </inkml:brush>
  </inkml:definitions>
  <inkml:trace contextRef="#ctx0" brushRef="#br0">0 1133 8040,'0'0'11541,"7"-12"-10441,21-36-129,3 2-1,2 1 1,58-61 0,139-124 596,-152 156-1310,559-485 1275,-616 546-1235,-25 25-501,-28 26-2324,25-32 1056,-1-1 0,1 0-1,-1 0 1,-15 6 0,-7 1-5025</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28.742"/>
    </inkml:context>
    <inkml:brush xml:id="br0">
      <inkml:brushProperty name="width" value="0.025" units="cm"/>
      <inkml:brushProperty name="height" value="0.025" units="cm"/>
    </inkml:brush>
  </inkml:definitions>
  <inkml:trace contextRef="#ctx0" brushRef="#br0">334 0 8936,'0'0'1762,"-1"10"-1073,-1 4-251,0 1 1,-1-1-1,-1-1 1,0 1-1,-1 0 1,-8 16-1,-41 67 2265,12-25-1305,-33 84 0,-50 198 1671,122-327-2360,3-27-691,0 1 0,0-1 0,0 1-1,0-1 1,0 1 0,0-1-1,0 1 1,1-1 0,-1 1 0,0-1-1,0 0 1,1 1 0,-1-1 0,0 1-1,1-1 1,-1 0 0,0 1 0,1-1-1,-1 0 1,0 1 0,1-1 0,-1 0-1,1 0 1,-1 1 0,1-1 0,0 0-1,2 0 36,0 0 0,0-1 0,0 1 0,0-1-1,0 0 1,-1 1 0,1-2 0,0 1 0,0 0-1,-1 0 1,1-1 0,-1 0 0,5-2 0,93-66 821,-50 33-116,3 1 0,1 3 1,1 3-1,69-28 0,-60 39-3093,-59 18 2004,-1 0-1,0 1 1,1-1 0,-1 1 0,0 0 0,1 0 0,-1 0-1,0 1 1,1-1 0,-1 1 0,0 0 0,5 2-1,-4 3-5155</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30.534"/>
    </inkml:context>
    <inkml:brush xml:id="br0">
      <inkml:brushProperty name="width" value="0.025" units="cm"/>
      <inkml:brushProperty name="height" value="0.025" units="cm"/>
    </inkml:brush>
  </inkml:definitions>
  <inkml:trace contextRef="#ctx0" brushRef="#br0">128 72 10698,'22'-18'3239,"15"-14"1690,-22 10 2662,-47 33-6032,10 3-1553,1 0 1,1 1-1,-21 20 1,34-29-1,1 1 0,0-1-1,0 1 1,1 0 0,0 0 0,0 0-1,1 1 1,0 0 0,0-1 0,0 2 0,1-1-1,-3 15 1,6-22-3,-1 0-1,1 0 1,0 0-1,0 1 1,0-1-1,0 0 1,0 0-1,1 0 1,-1 0-1,0 1 1,1-1-1,-1 0 1,0 0-1,1 0 0,-1 0 1,1 0-1,0 0 1,-1 0-1,1 0 1,0 0-1,0 0 1,-1 0-1,1 0 1,0-1-1,0 1 1,0 0-1,2 0 1,0 1-70,1 0 1,-1-1-1,1 0 0,0 0 1,0 0-1,0 0 1,0-1-1,7 1 0,5-1-806,0-1-1,1-1 0,20-4 0,-19 1-1346,0-1 0,0-1 0,0 0 1,-1-2-1,27-16 0,-6 0-6567</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4.531"/>
    </inkml:context>
    <inkml:brush xml:id="br0">
      <inkml:brushProperty name="width" value="0.025" units="cm"/>
      <inkml:brushProperty name="height" value="0.025" units="cm"/>
    </inkml:brush>
  </inkml:definitions>
  <inkml:trace contextRef="#ctx0" brushRef="#br0">50 0 20243,'0'0'2242,"-14"50"-1953,2 3 415,4 6 33,-2 9-32,7 2-609,2-1-32,1-4-96,0-4-353,0-7-415,0-8-1122,0-7-1794,0-14-1377,-2-9-4420</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30.893"/>
    </inkml:context>
    <inkml:brush xml:id="br0">
      <inkml:brushProperty name="width" value="0.025" units="cm"/>
      <inkml:brushProperty name="height" value="0.025" units="cm"/>
    </inkml:brush>
  </inkml:definitions>
  <inkml:trace contextRef="#ctx0" brushRef="#br0">136 1 10570,'0'0'10271,"-12"2"-8579,4 0-1398,0 1-1,-1 0 1,1 0-1,1 0 1,-1 1-1,0 0 1,1 1-1,-8 5 1,11-7-161,1 0 0,-1 0 0,1 0 0,-1 1 0,1 0 0,0-1 0,0 1 0,1 0 0,-1 1 0,1-1 0,0 0 0,0 1-1,0-1 1,1 1 0,0-1 0,-1 1 0,2 0 0,-1-1 0,0 7 0,1-10-124,1 0 0,-1 0-1,1 0 1,-1 0 0,1 0 0,0 0-1,-1 0 1,1-1 0,0 1-1,-1 0 1,1 0 0,0-1-1,0 1 1,0 0 0,0-1-1,0 1 1,0-1 0,0 1 0,0-1-1,0 1 1,0-1 0,0 0-1,0 0 1,0 0 0,0 1-1,0-1 1,0 0 0,0 0-1,0 0 1,0 0 0,1-1 0,-1 1-1,1-1 1,44-6 288,-28 0-250,0-1 1,-1-1-1,0 0 0,-1-1 1,0-1-1,17-15 0,12-8-4,-45 34-51,1 0 1,-1-1-1,0 1 1,0 0-1,0 0 1,0-1 0,1 1-1,-1 0 1,0 0-1,0 0 1,1-1-1,-1 1 1,0 0 0,0 0-1,1 0 1,-1 0-1,0 0 1,0-1-1,1 1 1,-1 0 0,0 0-1,1 0 1,-1 0-1,0 0 1,0 0-1,1 0 1,-1 0 0,0 0-1,1 0 1,-1 0-1,0 0 1,0 0-1,1 1 1,-1-1 0,0 0-1,1 0 1,-1 0-1,0 0 1,0 0-1,1 1 1,-1-1 0,0 0-1,0 0 1,0 0-1,1 1 1,-1-1-1,0 0 1,0 0 0,0 1-1,0-1 1,1 0-1,-1 0 1,0 1 0,-2 24-125,-16 30 202,17-52-67,-1 2-132,-13 43 32,15-46-213,0 0-1,0 0 0,-1 0 1,1 0-1,0 0 0,0 0 0,1 0 1,-1 0-1,0 0 0,1 0 1,-1 0-1,2 2 0,6 0-3922,7-3-2125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31.221"/>
    </inkml:context>
    <inkml:brush xml:id="br0">
      <inkml:brushProperty name="width" value="0.025" units="cm"/>
      <inkml:brushProperty name="height" value="0.025" units="cm"/>
    </inkml:brush>
  </inkml:definitions>
  <inkml:trace contextRef="#ctx0" brushRef="#br0">1 57 16111,'10'-4'2237,"18"-7"-403,0 1-1,1 2 1,0 1 0,0 1 0,44-3-1,-72 9-1813,0-1-1,0 1 0,0 0 0,0 0 0,0 0 0,0 0 0,0 0 0,0 0 0,0 0 0,0 0 0,0 0 0,0 1 1,0-1-1,0 0 0,0 1 0,0-1 0,0 1 0,0-1 0,0 1 0,0-1 0,-1 1 0,1 0 0,0-1 0,0 1 1,-1 0-1,1-1 0,0 1 0,-1 0 0,1 0 0,-1 0 0,1 0 0,-1 0 0,1 0 0,-1-1 0,0 1 1,0 0-1,1 0 0,-1 0 0,0 0 0,0 0 0,0 0 0,0 0 0,0 0 0,0 0 0,0 0 0,0 0 0,0 0 1,-1 0-1,1 0 0,0 0 0,-1 0 0,1 0 0,-1 0 0,1 0 0,-1 0 0,1 0 0,-1-1 0,0 2 0,-4 6 237,1-1-1,-1 0 1,0 0-1,0 0 1,-11 9-1,-50 35 203,50-40-408,0 0 0,1 1 0,0 1 0,1 1 0,-22 27 0,35-40-51,0 0 0,0 0 0,0 0 0,1 0 0,-1 0 1,0 0-1,1 0 0,-1 1 0,1-1 0,-1 0 0,1 0 0,0 1 0,-1-1 0,1 0 0,0 1 0,0-1 1,0 0-1,0 1 0,0-1 0,0 0 0,0 1 0,1-1 0,-1 0 0,0 1 0,2 1 0,-1-1-6,1-1-1,-1 1 0,1-1 1,-1 0-1,1 1 0,0-1 1,0 0-1,0 0 0,-1 0 1,1 0-1,0-1 0,0 1 1,0-1-1,0 1 1,3 0-1,13 1-205,0 0 0,0-2 0,22-1 0,-22 1-252,55-4-8081,-38-6 714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31.609"/>
    </inkml:context>
    <inkml:brush xml:id="br0">
      <inkml:brushProperty name="width" value="0.025" units="cm"/>
      <inkml:brushProperty name="height" value="0.025" units="cm"/>
    </inkml:brush>
  </inkml:definitions>
  <inkml:trace contextRef="#ctx0" brushRef="#br0">248 0 20499,'0'0'9407,"-11"10"-8825,-35 32-489,1 2 0,3 2 1,-43 60-1,85-106-218,0 0-1,0 0 1,0 1-1,0-1 0,0 0 1,-1 0-1,1 0 1,0 1-1,0-1 1,0 0-1,0 0 0,0 0 1,0 1-1,-1-1 1,1 0-1,0 0 1,0 0-1,0 0 1,0 1-1,-1-1 0,1 0 1,0 0-1,0 0 1,0 0-1,-1 0 1,1 0-1,0 0 0,0 0 1,-1 1-1,1-1 1,0 0-1,0 0 1,0 0-1,-1 0 1,1 0-1,0 0 0,0 0 1,-1 0-1,1-1 1,0 1-1,0 0 1,-1 0-1,1 0 0,0 0 1,0 0-1,0 0 1,-1 0-1,1 0 1,0-1-1,-1 1 1,-3-13-5526,0-8-1945</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31.937"/>
    </inkml:context>
    <inkml:brush xml:id="br0">
      <inkml:brushProperty name="width" value="0.025" units="cm"/>
      <inkml:brushProperty name="height" value="0.025" units="cm"/>
    </inkml:brush>
  </inkml:definitions>
  <inkml:trace contextRef="#ctx0" brushRef="#br0">0 158 10826,'0'0'13421,"60"36"-11211,-30-27-64,4-1-929,2 0-864,3 1-257,-3 3-128,-3 1-1538,-3-3-2049,-6-1-2563,-4-2-1634</inkml:trace>
  <inkml:trace contextRef="#ctx0" brushRef="#br0" timeOffset="1">744 0 23510,'0'0'4132,"0"57"-2594,0-33-545,0 0-673,0 2-256,0-1-448,4 0-1410,0-3-1890,-2-6-1248,-2-3-2083</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32.422"/>
    </inkml:context>
    <inkml:brush xml:id="br0">
      <inkml:brushProperty name="width" value="0.025" units="cm"/>
      <inkml:brushProperty name="height" value="0.025" units="cm"/>
    </inkml:brush>
  </inkml:definitions>
  <inkml:trace contextRef="#ctx0" brushRef="#br0">1 94 18706,'0'0'5680,"9"-10"-3705,-3 3-1649,1 0-1,0 1 1,0-1 0,1 1-1,-1 1 1,2 0-1,-1 0 1,0 0 0,1 1-1,0 1 1,0-1 0,17-3-1,-2 2 30,0 2-1,1 0 1,31 2-1,-49 1-351,-1 0 0,0 0-1,1 1 1,-1 0 0,0 0-1,0 1 1,0 0-1,0 0 1,0 0 0,-1 0-1,1 1 1,0 0 0,-1 1-1,0-1 1,0 1-1,0 0 1,0 0 0,5 6-1,-9-8 6,1 0 0,-1 0 0,1 0-1,-1 1 1,0-1 0,0 0 0,0 1 0,0-1-1,0 1 1,0-1 0,-1 1 0,1 0-1,-1-1 1,0 1 0,1 0 0,-1-1 0,-1 1-1,1 0 1,0-1 0,-1 1 0,1-1-1,-1 1 1,0 0 0,-1 2 0,-2 3 55,-1-1 0,0 0-1,0 0 1,-1 0 0,-11 11 0,-16 19 70,33-36-143,0-1 1,0 1-1,0-1 0,1 1 1,-1 0-1,0-1 0,0 1 1,0-1-1,0 1 1,1-1-1,-1 1 0,0-1 1,0 1-1,1-1 0,-1 1 1,0-1-1,1 1 0,-1-1 1,1 1-1,-1-1 0,1 0 1,-1 1-1,1-1 1,-1 0-1,1 0 0,-1 1 1,1-1-1,-1 0 0,1 0 1,-1 1-1,1-1 0,0 0 1,31 14-573,-10-5 297,-19-7 307,0 0 1,0 0-1,0 0 1,-1 0-1,1 1 1,-1-1-1,1 1 1,-1 0-1,0 0 1,0 0-1,0 0 1,0 0-1,-1 0 1,1 0-1,-1 0 1,0 1-1,0-1 1,0 0-1,0 1 1,-1-1-1,1 1 0,-1-1 1,0 1-1,0 0 1,0 4-1,-1-4 8,-1 0 0,1 0 1,0 1-1,-1-1 0,0 0 0,0-1 0,0 1 0,-1 0 0,1 0 0,-1-1 0,0 0 0,0 1 0,0-1 0,0 0 0,-1 0 0,1-1 0,-1 1 0,1-1 0,-9 4 0,-1 0-30,-1-1 0,1 0 0,-1-1 0,-1-1 0,1 0 0,-18 1 0,23-4 0,0 1 0,0-1 0,0 0 0,0-1 0,0 0 0,0 0 0,0-1 0,0-1 0,0 1 0,-15-8 0,23 10-66,0 0-1,0-1 1,1 1 0,-1 0-1,0-1 1,1 1 0,-1-1-1,0 1 1,1-1-1,-1 0 1,0 1 0,1-1-1,-1 1 1,1-1 0,-1 0-1,1 0 1,0 1 0,-1-1-1,1 0 1,0 0 0,-1 1-1,1-1 1,0 0-1,0 0 1,0 0 0,0 0-1,0 1 1,0-1 0,0 0-1,0 0 1,0 0 0,0 0-1,0 1 1,0-1 0,1 0-1,-1 0 1,0 0-1,1 1 1,-1-1 0,0 0-1,1 0 1,-1 1 0,1-1-1,-1 0 1,1 1 0,-1-1-1,1 1 1,0-1 0,-1 1-1,1-1 1,0 1 0,1-2-1,46-28-7024,-38 25 5100,18-12-5877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32.749"/>
    </inkml:context>
    <inkml:brush xml:id="br0">
      <inkml:brushProperty name="width" value="0.025" units="cm"/>
      <inkml:brushProperty name="height" value="0.025" units="cm"/>
    </inkml:brush>
  </inkml:definitions>
  <inkml:trace contextRef="#ctx0" brushRef="#br0">64 1 19474,'0'0'12909,"-18"56"-12525,5-29-384,2 4 0,1 0 0,-1 1 0,10-5 0,1 0 0,0-4 0,6-7 0,6-2 0,2-9-2883,-3-5-1441,4-4-3107</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33.106"/>
    </inkml:context>
    <inkml:brush xml:id="br0">
      <inkml:brushProperty name="width" value="0.025" units="cm"/>
      <inkml:brushProperty name="height" value="0.025" units="cm"/>
    </inkml:brush>
  </inkml:definitions>
  <inkml:trace contextRef="#ctx0" brushRef="#br0">1 0 12268,'0'0'18833,"9"1"-17637,-5-1-1118,-1 0-65,0 0-1,0 0 0,0 0 0,0 0 1,-1 1-1,1-1 0,0 1 0,0 0 1,0-1-1,-1 1 0,1 1 0,0-1 0,-1 0 1,1 1-1,-1-1 0,1 1 0,-1 0 1,0-1-1,0 1 0,0 0 0,0 1 1,0-1-1,0 0 0,0 1 0,-1-1 1,1 1-1,-1-1 0,0 1 0,0-1 1,0 1-1,1 3 0,3 28-1050,-1 0-1,-2 0 1,-1 0-1,-5 44 1,2-35-475,-1-22-3210,-2-10-1759,-3-4-4627</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9:33.463"/>
    </inkml:context>
    <inkml:brush xml:id="br0">
      <inkml:brushProperty name="width" value="0.025" units="cm"/>
      <inkml:brushProperty name="height" value="0.025" units="cm"/>
    </inkml:brush>
  </inkml:definitions>
  <inkml:trace contextRef="#ctx0" brushRef="#br0">4 105 15503,'0'0'3961,"-1"-10"-433,1 10-3510,-1-2 118,1-1 0,-1 1 1,1-1-1,0 1 0,0-1 1,0 1-1,0-1 1,0 1-1,0-1 0,1 1 1,-1-1-1,1 1 1,-1-1-1,1 1 0,0 0 1,0-1-1,0 1 0,1 0 1,-1 0-1,0 0 1,1 0-1,-1 0 0,1 0 1,0 0-1,0 0 0,-1 1 1,1-1-1,0 1 1,1-1-1,-1 1 0,0 0 1,0 0-1,0 0 1,1 0-1,-1 0 0,1 0 1,2 0-1,30-6 215,1 1 0,0 2-1,0 1 1,1 2 0,-1 2 0,51 6 0,-74-6-173,0 1 1,0-1-1,-1 2 1,1 0 0,0 1-1,-1 0 1,0 0-1,0 2 1,0-1 0,14 11-1,-25-16-175,0 1-1,0 0 0,0 0 1,0 0-1,0 0 0,0 0 1,-1 0-1,1 0 0,0 0 1,-1 0-1,1 0 1,-1 0-1,1 0 0,-1 0 1,0 1-1,1-1 0,-1 0 1,0 0-1,0 0 0,0 1 1,0-1-1,0 0 1,0 0-1,0 1 0,0-1 1,-1 0-1,1 0 0,0 0 1,-1 1-1,1-1 0,-1 0 1,1 0-1,-1 0 1,1 0-1,-1 0 0,0 0 1,0 0-1,1 0 0,-1 0 1,0 0-1,0 0 0,0-1 1,0 1-1,0 0 1,0-1-1,0 1 0,-2 0 1,-5 4 5,-1 0 0,0 0 0,0-1 1,-14 4-1,-5 1-8,0-1 0,-1-2 0,0 0 0,-1-2 0,-39 0 0,69-4-79,-1-1 0,0 1 0,1-1 0,-1 1 0,0 0 0,1-1 0,-1 1 0,0-1 0,1 0 0,-1 1 0,1-1 0,-1 1 0,1-1 0,0 0-1,-1 1 1,1-1 0,0 0 0,-1 0 0,1 1 0,0-1 0,0 0 0,-1 0 0,1 1 0,0-1 0,0 0 0,0 0 0,0 1 0,0-1 0,0 0 0,0 0 0,0 0 0,1 1 0,-1-1 0,0 0 0,0 0 0,1 1 0,-1-1 0,0 0 0,1 1 0,0-2 0,8-20-9077</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3.319"/>
    </inkml:context>
    <inkml:brush xml:id="br0">
      <inkml:brushProperty name="width" value="0.025" units="cm"/>
      <inkml:brushProperty name="height" value="0.025" units="cm"/>
    </inkml:brush>
  </inkml:definitions>
  <inkml:trace contextRef="#ctx0" brushRef="#br0">5 1 21396,'0'0'4260,"0"63"-3555,-3-33-257,2-1-352,1-2-256,0 1-1377,0-9-1122,7-4-1280,-2-5-1635,-2-5-2081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3.799"/>
    </inkml:context>
    <inkml:brush xml:id="br0">
      <inkml:brushProperty name="width" value="0.025" units="cm"/>
      <inkml:brushProperty name="height" value="0.025" units="cm"/>
    </inkml:brush>
  </inkml:definitions>
  <inkml:trace contextRef="#ctx0" brushRef="#br0">1 133 12556,'0'0'4367,"0"-10"-1890,0 6-2268,1 0 1,-1 0 0,1 0-1,-1 0 1,1 0-1,0 1 1,1-1 0,-1 0-1,1 0 1,-1 1 0,1-1-1,0 1 1,1-1 0,-1 1-1,0 0 1,1 0-1,0 0 1,0 0 0,0 1-1,0-1 1,0 1 0,0-1-1,1 1 1,-1 0 0,6-2-1,11-4 358,0 1-1,0 2 1,0-1-1,1 2 0,0 1 1,0 1-1,0 0 1,32 3-1,-49-1-552,-1 0-1,0 0 0,0 0 0,0 0 0,0 1 1,0 0-1,0-1 0,0 1 0,0 0 1,0 1-1,0-1 0,0 0 0,0 1 1,-1 0-1,1 0 0,-1 0 0,1 0 1,-1 0-1,0 0 0,0 0 0,3 4 0,-3-2 29,0-1-1,-1 0 1,0 1-1,0-1 1,0 1-1,0 0 0,0-1 1,-1 1-1,0 0 1,0-1-1,0 1 1,0 0-1,0-1 1,-1 1-1,1 0 0,-1-1 1,0 1-1,-3 6 1,-3 5 170,-1 0 1,-1 0-1,0-1 1,-1 0-1,-1 0 1,-23 22-1,-4 6 41,38-42-255,0 1 0,0-1 0,0 0 0,0 0 0,0 0 0,0 0-1,-1 1 1,1-1 0,0 0 0,0 0 0,0 0 0,0 0 0,0 1 0,0-1 0,0 0 0,0 0 0,0 1 0,0-1 0,0 0 0,0 0-1,0 0 1,0 1 0,0-1 0,0 0 0,0 0 0,0 0 0,0 1 0,0-1 0,0 0 0,1 0 0,-1 0 0,0 0 0,0 1-1,0-1 1,0 0 0,0 0 0,0 0 0,1 0 0,-1 1 0,0-1 0,0 0 0,0 0 0,0 0 0,1 0 0,-1 0 0,0 0 0,0 0-1,0 0 1,1 0 0,-1 0 0,0 0 0,1 1 0,20 2-268,33-4-392,-45 1 530,0-1 15,-1 1 1,1 0 0,0 1 0,-1 0 0,1 1 0,-1-1 0,1 1-1,-1 1 1,0 0 0,11 5 0,-16-6 60,0 0 1,0 0-1,0 1 0,0-1 1,0 1-1,-1 0 0,1-1 1,-1 1-1,0 0 0,1 1 0,-2-1 1,1 0-1,0 0 0,-1 1 1,1-1-1,-1 1 0,0 0 1,0-1-1,0 1 0,-1 0 0,1-1 1,-1 1-1,0 0 0,0 0 1,0-1-1,-2 7 0,1-5 155,-1 0 0,1-1 1,-1 1-1,0-1 0,-1 1 0,1-1 0,-1 0 0,1 0 0,-1 0 0,-1 0 0,1-1 0,0 1 0,-1-1 1,0 0-1,0 1 0,0-2 0,0 1 0,0-1 0,-8 4 0,-4 2 296,-1-1 0,0 0-1,0-1 1,-20 3 0,21-5-395,-1-1 0,1-2 0,-1 1 0,0-2 0,-24-2 0,36 2 0,0 0 0,0-1 0,0 0 0,0 0 0,0 0 0,1-1 0,-1 0 0,0 0 0,1 0 0,-1 0 0,1-1 0,0 1 0,0-1 0,0 0 0,0 0 0,0-1 0,0 1 0,1-1 0,0 0 0,0 0 0,0 0 0,-4-7 0,7 10-114,-1 0 0,1 0-1,0 0 1,-1 0 0,1 0 0,0 0 0,0 0-1,0 0 1,0 0 0,0 0 0,0 0 0,0 0-1,0 1 1,0-1 0,0 0 0,0 0 0,1 0-1,-1 0 1,0 0 0,1 0 0,-1 0 0,0 0-1,1 1 1,0-1 0,-1 0 0,1 0 0,-1 0-1,2 0 1,25-15-6864,-15 10 3986,15-7-6339</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4.887"/>
    </inkml:context>
    <inkml:brush xml:id="br0">
      <inkml:brushProperty name="width" value="0.025" units="cm"/>
      <inkml:brushProperty name="height" value="0.025" units="cm"/>
    </inkml:brush>
  </inkml:definitions>
  <inkml:trace contextRef="#ctx0" brushRef="#br0">1 171 17713,'0'0'1761,"58"12"-31,-12-12-225,11-10 577,12-9-896,5-3-674,3-2-416,-2 3-96,-13-1-1537,-12 1-1410,-19 1-1601,-16-4-4421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4.139"/>
    </inkml:context>
    <inkml:brush xml:id="br0">
      <inkml:brushProperty name="width" value="0.025" units="cm"/>
      <inkml:brushProperty name="height" value="0.025" units="cm"/>
    </inkml:brush>
  </inkml:definitions>
  <inkml:trace contextRef="#ctx0" brushRef="#br0">36 1 24888,'0'0'6310,"-20"69"-5253,11-42-641,6 2-320,0-2-96,3-2-673,0 0-736,1-7-1282,9-7-896,0-4-1057,5-7-1826,-3 0-4805</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4.497"/>
    </inkml:context>
    <inkml:brush xml:id="br0">
      <inkml:brushProperty name="width" value="0.025" units="cm"/>
      <inkml:brushProperty name="height" value="0.025" units="cm"/>
    </inkml:brush>
  </inkml:definitions>
  <inkml:trace contextRef="#ctx0" brushRef="#br0">23 0 19538,'0'0'3524,"-6"69"-1506,-1-36-673,2 5-448,2 0-641,2 1-192,1-3-704,0-2-962,4-4-352,1-4-864,-1-3-418,-1-5-1088,-3-6-929</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4.841"/>
    </inkml:context>
    <inkml:brush xml:id="br0">
      <inkml:brushProperty name="width" value="0.025" units="cm"/>
      <inkml:brushProperty name="height" value="0.025" units="cm"/>
    </inkml:brush>
  </inkml:definitions>
  <inkml:trace contextRef="#ctx0" brushRef="#br0">0 145 17969,'0'0'1900,"5"-9"241,-1 1-1855,0 1-1,1 0 1,0 0 0,0 0-1,1 1 1,0 0-1,0 0 1,0 0 0,1 1-1,-1 0 1,1 0-1,1 1 1,12-7 0,-2 3-82,1 0 1,0 2 0,1 0 0,0 1 0,0 0-1,0 2 1,0 0 0,1 2 0,-1 0 0,29 3-1,-47-2-147,0 0-1,0 1 0,0-1 1,0 0-1,0 1 0,0-1 1,0 1-1,0 0 0,0-1 0,0 1 1,-1 0-1,1 0 0,0 1 1,0-1-1,-1 0 0,1 0 1,-1 1-1,1-1 0,-1 1 1,0-1-1,1 1 0,-1 0 0,0 0 1,0-1-1,0 1 0,0 0 1,-1 0-1,1 0 0,0 0 1,-1 0-1,0 0 0,1 0 1,-1 0-1,0 0 0,0 0 0,0 0 1,0 0-1,0 0 0,0 0 1,-1 0-1,0 3 0,-1 2 139,0 0 0,0-1-1,-1 1 1,0 0-1,0-1 1,0 1 0,-1-1-1,0 0 1,-1 0-1,-5 7 1,2-5-195,0 0 0,0 0 0,-1-1 0,0 0 0,0-1 0,0 1 0,-1-2 0,0 1 0,0-2 0,-1 1 0,1-1 0,-1-1 0,0 0 0,0 0 0,-21 1 0,31-4-54,0 0 0,0 0 1,0 0-1,0 0 0,0 0 0,0 0 1,0 0-1,0-1 0,1 1 0,-1 0 0,0-1 1,0 1-1,0-1 0,0 1 0,1-1 1,-1 1-1,0-1 0,0 0 0,1 1 0,-1-1 1,0 0-1,1 1 0,-1-1 0,1 0 1,-1 0-1,1 0 0,-1 1 0,1-1 0,0 0 1,-1 0-1,1 0 0,0-2 0,0-33-5909,0 31 4588,4-22-11132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5.184"/>
    </inkml:context>
    <inkml:brush xml:id="br0">
      <inkml:brushProperty name="width" value="0.025" units="cm"/>
      <inkml:brushProperty name="height" value="0.025" units="cm"/>
    </inkml:brush>
  </inkml:definitions>
  <inkml:trace contextRef="#ctx0" brushRef="#br0">346 1 17809,'0'0'9529,"-10"0"-8291,-7 0-1074,1 2-1,0 0 0,0 1 1,0 1-1,1 0 0,-1 1 1,1 0-1,0 2 1,-24 13-1,18-8 44,1 1 0,1 1 0,-19 16 0,33-26-146,0 1-1,1-1 0,-1 1 1,1 0-1,0 0 0,0 1 1,0-1-1,1 1 0,0 0 1,0 0-1,0 0 0,1 0 1,0 1-1,0-1 0,-1 10 1,3-14-72,0-1-1,0 0 1,0 1 0,0-1 0,0 1 0,1-1 0,-1 0 0,1 1 0,-1-1 0,1 0-1,-1 1 1,1-1 0,0 0 0,-1 0 0,1 1 0,0-1 0,0 0 0,0 0 0,0 0-1,0 0 1,0 0 0,0 0 0,0-1 0,1 1 0,-1 0 0,0 0 0,0-1 0,1 1-1,-1-1 1,0 1 0,1-1 0,-1 0 0,2 1 0,54 2-1700,-47-4 1275,9 0-1193,-1-1 1,1-1 0,-1 0 0,22-8 0,18-8-6417</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5.524"/>
    </inkml:context>
    <inkml:brush xml:id="br0">
      <inkml:brushProperty name="width" value="0.025" units="cm"/>
      <inkml:brushProperty name="height" value="0.025" units="cm"/>
    </inkml:brush>
  </inkml:definitions>
  <inkml:trace contextRef="#ctx0" brushRef="#br0">189 1 21588,'-13'8'2803,"6"-4"-2475,-19 11 1280,0 0 0,-24 22 0,45-34-1429,-1 1 0,1 0 0,0 1 0,1-1 0,-1 1 0,1 0 1,0 0-1,0 1 0,1-1 0,-1 1 0,1-1 0,0 1 0,1 0 0,0 0 1,0 1-1,0-1 0,-2 12 0,5-17-180,-1 0 0,0 0 1,1 0-1,-1 0 0,1-1 0,-1 1 1,1 0-1,-1 0 0,1 0 0,0-1 1,-1 1-1,1 0 0,0-1 0,-1 1 1,1 0-1,0-1 0,0 1 0,0-1 1,0 0-1,0 1 0,-1-1 0,1 0 0,0 1 1,0-1-1,0 0 0,0 0 0,0 0 1,0 0-1,0 0 0,0 0 0,2 0 1,35-1-100,-35 0 80,12-1-58,-1-2 0,1 0 0,-1 0 0,0-2 0,0 1 0,0-2 0,-1 0 0,0-1-1,-1 0 1,1-1 0,-1 0 0,-1-1 0,0 0 0,-1-1 0,0 0 0,0 0 0,-1-1 0,0-1 0,-1 1 0,10-25 0,-45 98 371,-6 13-128,31-68-167,1-1 0,-1 1 0,1 0 0,0 0 1,0 0-1,0 0 0,1 0 0,0 0 0,0 0 1,2 7-1,-2-12-85,0 0 0,1-1 0,-1 1 0,0 0 1,1 0-1,-1 0 0,1-1 0,-1 1 0,1 0 0,-1-1 1,1 1-1,-1 0 0,1-1 0,0 1 0,-1-1 0,1 1 1,0-1-1,0 1 0,-1-1 0,1 0 0,0 1 1,0-1-1,0 0 0,0 0 0,-1 1 0,1-1 0,1 0 1,26 0-5864,-26 0 5373,23-4-8114</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5.867"/>
    </inkml:context>
    <inkml:brush xml:id="br0">
      <inkml:brushProperty name="width" value="0.025" units="cm"/>
      <inkml:brushProperty name="height" value="0.025" units="cm"/>
    </inkml:brush>
  </inkml:definitions>
  <inkml:trace contextRef="#ctx0" brushRef="#br0">0 1 25048,'0'0'7719</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6.489"/>
    </inkml:context>
    <inkml:brush xml:id="br0">
      <inkml:brushProperty name="width" value="0.025" units="cm"/>
      <inkml:brushProperty name="height" value="0.025" units="cm"/>
    </inkml:brush>
  </inkml:definitions>
  <inkml:trace contextRef="#ctx0" brushRef="#br0">0 193 6502,'0'0'17019,"1"-9"-14958,0 0-1839,2 0 0,-1 0 0,1 0 0,1 1 0,0-1 0,0 1 0,0 0 0,1 0 0,1 0 0,-1 0 0,1 1 0,0 0 1,1 0-1,10-8 0,-14 12-207,39-33 299,-40 34-297,0 1 0,-1-1 0,2 1 0,-1 0 1,0 0-1,0 0 0,0 0 0,0 0 0,1 0 0,-1 0 1,0 1-1,1-1 0,-1 1 0,1 0 0,-1 0 1,1 0-1,-1 0 0,0 0 0,4 1 0,-5-1-15,0 1-1,0 0 0,0 0 1,0 0-1,-1 0 1,1 0-1,0 0 0,0 0 1,-1 0-1,1 0 1,0 0-1,-1 1 0,0-1 1,1 0-1,-1 0 1,1 1-1,-1-1 0,0 0 1,0 0-1,0 1 0,0 1 1,0 37 145,-1-26-26,0 36 188,3 66 183,-2-114-467,0 0 1,0 0-1,1 0 0,-1 0 1,0 0-1,1 0 1,0 0-1,-1 0 0,1 0 1,0-1-1,0 1 0,0 0 1,0-1-1,0 1 0,0 0 1,1-1-1,-1 0 0,0 1 1,1-1-1,0 0 1,-1 1-1,1-1 0,-1 0 1,1 0-1,0 0 0,0-1 1,0 1-1,-1 0 0,1-1 1,0 1-1,0-1 0,0 0 1,0 1-1,0-1 1,0 0-1,0 0 0,0 0 1,0 0-1,0-1 0,0 1 1,2-1-1,3-1 77,1 0-1,-1 0 1,1 0 0,-1-1 0,0 0-1,0-1 1,0 0 0,-1 0-1,9-6 1,-4 0-536,0 0-1,-2 0 1,1-1-1,-1 0 1,-1 0 0,9-15-1,-10 13-726,-1 0 1,0 0-1,-1-1 0,-1 0 0,0 0 1,-1 0-1,0 0 0,-1-1 0,0-28 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7.018"/>
    </inkml:context>
    <inkml:brush xml:id="br0">
      <inkml:brushProperty name="width" value="0.025" units="cm"/>
      <inkml:brushProperty name="height" value="0.025" units="cm"/>
    </inkml:brush>
  </inkml:definitions>
  <inkml:trace contextRef="#ctx0" brushRef="#br0">39 0 19282,'0'0'8659,"5"11"-6839,-2-6-1648,0 1-1,0 1 0,-1-1 0,0 0 0,0 0 0,0 1 0,-1-1 1,0 1-1,0 0 0,0-1 0,-1 1 0,0 0 0,-1-1 0,1 1 1,-1 0-1,-4 11 0,-14 30-73,12-33-98,1 0-1,0 0 1,1 1 0,1 0 0,1 0-1,-4 32 1,7-47 0,0 0 0,0-1 0,0 1 0,0 0 0,1 0 0,-1 0 0,0-1 0,0 1 0,1 0 0,-1-1 0,1 1 0,-1 0 0,0-1 0,1 1 0,-1 0 0,1-1 0,0 1 0,-1-1 0,1 1 0,-1-1 0,1 1 0,0-1 0,-1 1 0,1-1 0,0 0 0,0 1 0,0-1 0,31 5 0,30-14 0,-3-12-2337,-48 15 924,1 0 0,-1 0 0,0-1 0,-1-1-1,13-11 1,2-6-7502</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7.373"/>
    </inkml:context>
    <inkml:brush xml:id="br0">
      <inkml:brushProperty name="width" value="0.025" units="cm"/>
      <inkml:brushProperty name="height" value="0.025" units="cm"/>
    </inkml:brush>
  </inkml:definitions>
  <inkml:trace contextRef="#ctx0" brushRef="#br0">85 1 16720,'0'0'7175,"-55"50"-4068,43-29-705,3 3-929,3 3-416,3-1-640,3 1-353,0 0-32,7-2-769,7-2-865,1-3-768,1-4-1890,4-7-1217,-1-7-5413</inkml:trace>
  <inkml:trace contextRef="#ctx0" brushRef="#br0" timeOffset="1">255 203 16848,'0'0'7207,"-40"57"-5061,28-30-609,3-2-736,4 0-449,4-1-320,1-1-1441,1-3-2499,11-2-1345,-1-6-5285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7.813"/>
    </inkml:context>
    <inkml:brush xml:id="br0">
      <inkml:brushProperty name="width" value="0.025" units="cm"/>
      <inkml:brushProperty name="height" value="0.025" units="cm"/>
    </inkml:brush>
  </inkml:definitions>
  <inkml:trace contextRef="#ctx0" brushRef="#br0">176 1 12236,'0'0'14189,"-8"9"-12123,-6 6-1367,-42 49 1555,52-59-2169,1 0 1,-1 0 0,1 0 0,0 0 0,0 0-1,0 1 1,1 0 0,0-1 0,0 1 0,0 0 0,0 8-1,2-13-107,1 0 0,-1 0 0,0 0 0,1-1 0,0 1-1,-1 0 1,1 0 0,0-1 0,-1 1 0,1 0 0,0-1 0,0 1-1,-1-1 1,1 1 0,0-1 0,0 1 0,0-1 0,0 1 0,0-1-1,0 0 1,0 0 0,0 1 0,0-1 0,0 0 0,0 0-1,-1 0 1,1 0 0,0 0 0,0 0 0,2-1 0,41-1-1059,-38 1 809,22-2-458,-18 1 451,1 1 0,0 0 1,0 0-1,0 1 1,18 3-1,-27-3 273,-1 0 0,0 1 0,0-1 0,0 1 0,0-1 0,1 1 0,-1 0 0,0-1 0,0 1 0,0 0 0,0 0 0,-1 0 0,1-1 0,0 1 0,0 0 0,0 0 0,-1 0 0,1 0 0,0 1 0,-1-1 0,1 0 0,-1 0 0,1 0-1,-1 0 1,0 1 0,0-1 0,1 0 0,-1 0 0,0 1 0,0-1 0,0 0 0,0 0 0,0 1 0,-1-1 0,1 0 0,0 0 0,-1 1 0,1-1 0,-1 1 0,-1 3 134,1 0-1,-1 0 1,0-1 0,0 0-1,0 1 1,-1-1-1,0 0 1,-5 7-1,-7 3 395,-1 0-1,0-1 1,-29 18-1,36-26-346,0 0-1,0 0 0,0-1 0,0-1 0,-1 0 0,0 0 1,1-1-1,-1 0 0,-16 1 0,24-3-275,1 0 1,-1 0-1,1 0 0,-1 0 1,1 0-1,-1 0 0,1-1 0,-1 1 1,1-1-1,-1 1 0,1-1 1,-1 0-1,1 1 0,0-1 1,-1 0-1,1 0 0,0 0 0,0 0 1,0 0-1,-1 0 0,1 0 1,0-1-1,1 1 0,-1 0 1,0 0-1,0-1 0,0 1 0,1-1 1,-2-1-1,1-4-989,-1 0 0,1-1 0,0 1 0,0 0 0,1-9 0,0 15 860,0-42-7852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5.241"/>
    </inkml:context>
    <inkml:brush xml:id="br0">
      <inkml:brushProperty name="width" value="0.025" units="cm"/>
      <inkml:brushProperty name="height" value="0.025" units="cm"/>
    </inkml:brush>
  </inkml:definitions>
  <inkml:trace contextRef="#ctx0" brushRef="#br0">0 137 19026,'0'0'3491,"65"-53"-2626,-15 30 544,11 3-672,8-1-641,2 8-128,1 7-1345,-7 5-1570,-12 1-2466,-9 0-6182</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8.173"/>
    </inkml:context>
    <inkml:brush xml:id="br0">
      <inkml:brushProperty name="width" value="0.025" units="cm"/>
      <inkml:brushProperty name="height" value="0.025" units="cm"/>
    </inkml:brush>
  </inkml:definitions>
  <inkml:trace contextRef="#ctx0" brushRef="#br0">0 27 12204,'0'0'8936,"52"-13"-6598,-25 9-1089,3 1-576,0 2-449,1 0-480,-3-3-2467,3 4-2850,-2-1-8776</inkml:trace>
  <inkml:trace contextRef="#ctx0" brushRef="#br0" timeOffset="1">496 54 17008,'0'0'4741,"-26"62"-2980,21-35-544,3 1-384,2-3-609,0 1-224,2-1-993,6 0-928,2-5-1346,-5-1 608,-3-4-3010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8.625"/>
    </inkml:context>
    <inkml:brush xml:id="br0">
      <inkml:brushProperty name="width" value="0.025" units="cm"/>
      <inkml:brushProperty name="height" value="0.025" units="cm"/>
    </inkml:brush>
  </inkml:definitions>
  <inkml:trace contextRef="#ctx0" brushRef="#br0">1 57 13677,'0'0'4287,"9"-8"-1928,-2 3-1918,1-1-1,0 1 1,0 1 0,0-1-1,0 1 1,1 1 0,-1 0-1,1 0 1,0 0-1,0 1 1,0 1 0,16-2-1,-23 3-299,22-1 533,0 1 1,0 1 0,0 1-1,26 6 1,-45-7-640,0 0 0,0 1 0,0 0 0,0 0-1,-1 0 1,1 0 0,-1 1 0,1-1 0,-1 1 0,0 1 0,6 4 0,-9-5-18,1-1-1,0 1 1,-1-1 0,1 1 0,-1 0 0,0 0 0,0-1-1,0 1 1,0 0 0,0 0 0,-1 0 0,1 0 0,-1 0-1,0 0 1,0 0 0,0 1 0,0-1 0,0 0 0,-1 0-1,1 0 1,-2 3 0,0 0 47,-1-1 0,0 0 1,1 0-1,-1 0 0,-1 0 0,1 0 0,-1-1 0,0 1 1,0-1-1,0 0 0,-1 0 0,1-1 0,-1 1 0,0-1 0,-7 4 1,-13 6 585,-47 18 1,67-29-593,-27 10-31,83-12-1756,-22 2 794,-23-2 719,1 0-1,-1 0 1,1 1-1,-1 0 1,1 0-1,-1 0 1,1 1-1,-1 0 1,0 0 0,0 1-1,7 4 1,-10-5 155,0 0 1,-1 0-1,1 1 1,-1-1 0,0 1-1,0-1 1,0 1 0,0 0-1,0 0 1,-1 0 0,1 0-1,-1 0 1,0 0-1,1 1 1,-2-1 0,1 0-1,0 1 1,-1-1 0,1 0-1,-1 1 1,0-1-1,0 1 1,-1 4 0,-1-2 258,1-1 1,-1 1-1,0 0 1,-1-1-1,1 1 1,-1-1-1,0 0 1,-1 0 0,1 0-1,-1 0 1,0 0-1,0-1 1,0 0-1,-1 0 1,1 0-1,-10 5 1,2 0 357,0-1 0,-1 0-1,0-2 1,0 1 0,-25 8 0,35-14-665,1 0 0,-1 0 1,1-1-1,-1 1 0,0-1 0,1 1 1,-1-1-1,0 0 0,1 0 0,-1 0 1,0 0-1,1 0 0,-1-1 0,0 1 0,1-1 1,-1 1-1,1-1 0,-1 0 0,1 0 1,-1-1-1,1 1 0,0 0 0,-1-1 1,1 1-1,0-1 0,0 0 0,0 0 0,0 0 1,-2-3-1,2 1-256,0 0 0,1 0-1,0-1 1,0 1 0,0 0 0,1 0 0,-1-1-1,1 1 1,0 0 0,0 0 0,1-1 0,-1 1-1,1 0 1,0 0 0,0-1 0,0 1 0,0 0 0,4-6-1,14-25-8234</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8.969"/>
    </inkml:context>
    <inkml:brush xml:id="br0">
      <inkml:brushProperty name="width" value="0.025" units="cm"/>
      <inkml:brushProperty name="height" value="0.025" units="cm"/>
    </inkml:brush>
  </inkml:definitions>
  <inkml:trace contextRef="#ctx0" brushRef="#br0">53 176 18866,'0'0'7047,"-23"74"-3973,12-42-992,1-3-384,5-2-1698,2-4 0,3-6 0,2-8-545,12-8-1440,-1-1-898,-1-8-2722,0-13-3300</inkml:trace>
  <inkml:trace contextRef="#ctx0" brushRef="#br0" timeOffset="1">75 1 15919,'0'0'7047,"-1"52"-7336,18-34-2882,3 1-3395</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9.361"/>
    </inkml:context>
    <inkml:brush xml:id="br0">
      <inkml:brushProperty name="width" value="0.025" units="cm"/>
      <inkml:brushProperty name="height" value="0.025" units="cm"/>
    </inkml:brush>
  </inkml:definitions>
  <inkml:trace contextRef="#ctx0" brushRef="#br0">123 57 17328,'0'0'6572,"-10"5"-4469,7-4-2020,-11 7 958,0-1-1,-25 20 0,36-24-877,-1 0 0,1 0 0,0 0 0,0 0 0,0 0 0,0 1 0,0-1 0,1 1-1,-1 0 1,1 0 0,0 0 0,1 0 0,-1 0 0,1 0 0,-1 1 0,1-1 0,0 0 0,0 5 0,2-8-155,-1 1 1,1-1-1,0 0 1,-1 0 0,1 0-1,0 0 1,0 0-1,0 0 1,-1 0 0,1 0-1,0 0 1,0 0-1,1-1 1,-1 1 0,0 0-1,0-1 1,0 1-1,0-1 1,1 1 0,-1-1-1,0 0 1,0 1-1,1-1 1,-1 0-1,0 0 1,0 0 0,1 0-1,-1 0 1,0 0-1,1 0 1,-1 0 0,0-1-1,2 1 1,49-10 163,-42 6-172,0-1 0,0-1 0,0 1 0,0-2 0,-1 1 0,16-17 0,-21 20 0,0 0 0,-1-1 0,0 0 0,0 0 0,0 0 0,0 0 0,0 0 0,-1-1 0,0 1 0,0-1 0,0 1 0,-1-1 0,1 0 0,-1 0 0,0 0 0,0 0 0,-1 1 0,1-7 0,-2 9-61,0 0-1,0 0 1,0-1-1,0 1 1,0 0-1,0 0 1,-1 1-1,1-1 1,-1 0 0,1 0-1,-1 1 1,0-1-1,1 1 1,-1-1-1,0 1 1,0 0-1,0-1 1,0 1 0,0 0-1,0 0 1,-1 1-1,1-1 1,-4 0-1,2-1-311,-1 1 0,1 0 0,-1 0 0,1 0 0,-1 1-1,0 0 1,1 0 0,-1 0 0,0 0 0,1 1 0,-7 1 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09.715"/>
    </inkml:context>
    <inkml:brush xml:id="br0">
      <inkml:brushProperty name="width" value="0.025" units="cm"/>
      <inkml:brushProperty name="height" value="0.025" units="cm"/>
    </inkml:brush>
  </inkml:definitions>
  <inkml:trace contextRef="#ctx0" brushRef="#br0">239 0 22934,'0'0'6945,"-8"2"-6326,-3 0-571,0 2 1,0-1-1,1 2 0,0-1 1,0 2-1,0-1 0,0 1 0,1 0 1,0 1-1,-13 13 0,7-6 33,1 0-1,1 1 1,0 1-1,0 0 1,-14 27-1,25-39-47,0-1 0,1 1 0,-1-1-1,1 1 1,0 0 0,0-1 0,0 1-1,0 0 1,0 5 0,1-8-27,1 0 1,-1 0 0,0 1 0,0-1-1,0 0 1,1 0 0,-1 0-1,0 0 1,1 0 0,-1 0 0,1 0-1,-1 0 1,1 0 0,-1 0-1,1-1 1,0 1 0,0 0-1,-1 0 1,1 0 0,0-1 0,0 1-1,0 0 1,0-1 0,0 1-1,0-1 1,0 1 0,0-1-1,0 0 1,0 1 0,0-1 0,0 0-1,0 0 1,2 1 0,16 1 0,-1-1 0,1-1 0,0 0 0,0-1 0,32-7 0,-38 6-521,-1-1 1,1-1-1,-1 0 1,1-1-1,-1 0 1,-1-1-1,1 0 1,-1-1-1,11-8 1,-21 14 138,1-1 0,-1 1-1,0 0 1,1-1 0,-1 1 0,0-1 0,0 1-1,0-1 1,0 1 0,-1-1 0,1 0 0,1-2 0,-2 4 61,0-1 1,0 0 0,0 1 0,0-1 0,0 0 0,0 1 0,0-1 0,0 1-1,-1-1 1,1 0 0,0 1 0,0-1 0,0 1 0,-1-1 0,1 0-1,0 1 1,-1-1 0,1 1 0,0-1 0,-1 1 0,1-1 0,-1 1 0,1 0-1,-1-1 1,1 1 0,-1 0 0,0-1 0,-19-8-10519</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8:10.093"/>
    </inkml:context>
    <inkml:brush xml:id="br0">
      <inkml:brushProperty name="width" value="0.025" units="cm"/>
      <inkml:brushProperty name="height" value="0.025" units="cm"/>
    </inkml:brush>
  </inkml:definitions>
  <inkml:trace contextRef="#ctx0" brushRef="#br0">21 31 13549,'0'0'8712,"86"0"-7367,-39-5-448,7-1-160,2 0 0,-1 1-161,-4 0-256,-10 1-256,-10 4-736,-13 0-1859,-14 0-800,-26 0-5573,-11 4 64</inkml:trace>
  <inkml:trace contextRef="#ctx0" brushRef="#br0" timeOffset="1">1 100 12684,'0'0'11275,"95"8"-10795,-33-21-352,4 0-128,1-1-192,-7-2-1538,-5-4-5797</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10.220"/>
    </inkml:context>
    <inkml:brush xml:id="br0">
      <inkml:brushProperty name="width" value="0.025" units="cm"/>
      <inkml:brushProperty name="height" value="0.025" units="cm"/>
    </inkml:brush>
  </inkml:definitions>
  <inkml:trace contextRef="#ctx0" brushRef="#br0">31 1 9353,'0'0'8701,"10"7"-8028,-3-2-466,0 1-1,0 0 1,0 1 0,-1-1-1,0 1 1,0 0 0,-1 1-1,0 0 1,0 0 0,-1 0-1,0 0 1,0 1 0,4 14-1,-5-9 167,0 0-1,-2 1 0,1-1 0,-2 1 1,0-1-1,0 1 0,-1-1 0,-1 1 0,-7 24 1,7-30-246,-1 0 0,-1 0 1,1 0-1,-2 0 0,1-1 1,-1 1-1,0-1 1,-1-1-1,1 1 0,-2-1 1,1 0-1,-1 0 0,0 0 1,0-1-1,-15 9 1,5-9-2389,14-5-1821</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10.595"/>
    </inkml:context>
    <inkml:brush xml:id="br0">
      <inkml:brushProperty name="width" value="0.025" units="cm"/>
      <inkml:brushProperty name="height" value="0.025" units="cm"/>
    </inkml:brush>
  </inkml:definitions>
  <inkml:trace contextRef="#ctx0" brushRef="#br0">54 0 8200,'0'0'12716,"-18"66"-11115,10-39-127,2 2-193,-1 0-544,-1 1-481,6-3-192,-2 0 32,4-6-288,0-4-1410,0-8-928,4-9-1890,4-2-3011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10.919"/>
    </inkml:context>
    <inkml:brush xml:id="br0">
      <inkml:brushProperty name="width" value="0.025" units="cm"/>
      <inkml:brushProperty name="height" value="0.025" units="cm"/>
    </inkml:brush>
  </inkml:definitions>
  <inkml:trace contextRef="#ctx0" brushRef="#br0">18 46 18898,'0'0'7047,"48"-26"-5638,-18 20-544,1 0-481,-3 0-256,2 5-96,-3 1 0,-7 0-160,-5 1-993,-5 11-1025,-4-1-545,-5 4-1857,-1-5-3043</inkml:trace>
  <inkml:trace contextRef="#ctx0" brushRef="#br0" timeOffset="1">1 205 16496,'0'0'6918,"67"0"-5605,-35-6-800,0 2-385,-1-1-128,-7 2-961,-3 3-1697,-10 0-1378,-9 7-1794</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11.274"/>
    </inkml:context>
    <inkml:brush xml:id="br0">
      <inkml:brushProperty name="width" value="0.025" units="cm"/>
      <inkml:brushProperty name="height" value="0.025" units="cm"/>
    </inkml:brush>
  </inkml:definitions>
  <inkml:trace contextRef="#ctx0" brushRef="#br0">1 86 13036,'0'0'9289,"54"3"-7719,-21-14-417,4-2-545,3-2-480,-2 3-544,-4-1-2178,-1 1-2371,-4 0-3523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5.584"/>
    </inkml:context>
    <inkml:brush xml:id="br0">
      <inkml:brushProperty name="width" value="0.025" units="cm"/>
      <inkml:brushProperty name="height" value="0.025" units="cm"/>
    </inkml:brush>
  </inkml:definitions>
  <inkml:trace contextRef="#ctx0" brushRef="#br0">14 0 19058,'-3'11'774,"0"5"-208,0 0 0,1 1-1,0-1 1,2 1 0,0 0 0,4 30-1,-4-43-502,1 0 0,0-1 0,-1 1 0,2 0 0,-1 0 0,0 0 0,1-1 0,0 1 0,0-1 0,0 1 0,0-1 0,0 0 0,1 0 0,-1 0 0,1 0 0,0 0 0,0 0 0,0-1 0,0 0-1,1 1 1,-1-1 0,1 0 0,-1-1 0,1 1 0,0-1 0,-1 1 0,1-1 0,0 0 0,0-1 0,0 1 0,0 0 0,0-1 0,0 0 0,0 0 0,0-1 0,0 1 0,5-2 0,-1 1 152,1-1 0,0-1 0,-1 0 0,1 0 0,-1 0 0,0-1 1,0-1-1,-1 1 0,1-1 0,11-10 0,8-9 118,32-37-1,-28 27-182,-30 33-154,-1 1 0,1-1 0,0 0 0,-1 1 0,1-1 0,-1 0 0,1 1 0,0-1 0,-1 1 0,1-1 0,0 1 0,0 0 0,-1-1 0,1 1-1,0 0 1,0-1 0,0 1 0,0 0 0,-1 0 0,1 0 0,0-1 0,0 1 0,0 0 0,1 1 0,-1-1 4,0 1-1,-1-1 1,1 1 0,0 0 0,-1-1 0,1 1 0,-1 0 0,1 0-1,-1 0 1,1-1 0,-1 1 0,1 0 0,-1 0 0,0 0-1,0 0 1,1 0 0,-1 0 0,0 1 0,1 57 154,-2-46-91,1 96-160,0-109-5,0 1-1,0-1 1,0 0-1,0 0 1,0 1-1,0-1 1,0 0-1,0 0 1,0 1-1,0-1 1,0 0-1,0 0 1,0 1-1,1-1 1,-1 0-1,0 0 0,0 1 1,0-1-1,0 0 1,0 0-1,0 0 1,1 1-1,-1-1 1,0 0-1,0 0 1,0 0-1,1 1 1,-1-1-1,0 0 1,0 0-1,0 0 1,1 0-1,-1 0 0,0 0 1,0 0-1,1 0 1,-1 1-1,0-1 1,0 0-1,1 0 1,-1 0-1,0 0 1,0 0-1,1 0 1,-1 0-1,0 0 1,0-1-1,1 1 0,-1 0 1,12-9-8844,-3-7-3545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11.617"/>
    </inkml:context>
    <inkml:brush xml:id="br0">
      <inkml:brushProperty name="width" value="0.025" units="cm"/>
      <inkml:brushProperty name="height" value="0.025" units="cm"/>
    </inkml:brush>
  </inkml:definitions>
  <inkml:trace contextRef="#ctx0" brushRef="#br0">242 1 11723,'0'0'15887,"-59"70"-15214,32-39-353,5 2-224,-4 1 0,3-4-32,2-5-64,3-3-544,5-10-1026,1-6-1184,3-6-1442,3-2-769,1-14-3811</inkml:trace>
  <inkml:trace contextRef="#ctx0" brushRef="#br0" timeOffset="1">3 68 15631,'0'0'8328,"69"32"-7111,-48-19-448,7-2-545,0-1-128,-1 1-128,-2-3-1378,-5 0-2145,3-2-3331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11.979"/>
    </inkml:context>
    <inkml:brush xml:id="br0">
      <inkml:brushProperty name="width" value="0.025" units="cm"/>
      <inkml:brushProperty name="height" value="0.025" units="cm"/>
    </inkml:brush>
  </inkml:definitions>
  <inkml:trace contextRef="#ctx0" brushRef="#br0">0 21 9001,'0'0'13388,"48"0"-11978,-22-3-770,2-2-288,6 1-223,-1 2-129,-3 0-801,-6 0-2690,0 0-3268</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12.340"/>
    </inkml:context>
    <inkml:brush xml:id="br0">
      <inkml:brushProperty name="width" value="0.025" units="cm"/>
      <inkml:brushProperty name="height" value="0.025" units="cm"/>
    </inkml:brush>
  </inkml:definitions>
  <inkml:trace contextRef="#ctx0" brushRef="#br0">45 0 19026,'0'0'2274,"-35"74"-1537,31-45-481,-1 2-160,5 0-128,0 0-1473,0-2-1570,0-2-3139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12.711"/>
    </inkml:context>
    <inkml:brush xml:id="br0">
      <inkml:brushProperty name="width" value="0.025" units="cm"/>
      <inkml:brushProperty name="height" value="0.025" units="cm"/>
    </inkml:brush>
  </inkml:definitions>
  <inkml:trace contextRef="#ctx0" brushRef="#br0">84 381 16624,'0'0'5509,"71"-28"-4484,-38 18 192,3-2-608,5 1-513,-4-1-96,-4 4-1153,-7 1-2146,-5-2-1762,-10-2-4901</inkml:trace>
  <inkml:trace contextRef="#ctx0" brushRef="#br0" timeOffset="1">1 21 16816,'0'0'2306,"57"0"-1153,-16 0 0,9 0 32,5 0-544,4 0-609,-5-3-64,-6-1-1570,-8-3-2465,-11 0-3236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13.149"/>
    </inkml:context>
    <inkml:brush xml:id="br0">
      <inkml:brushProperty name="width" value="0.025" units="cm"/>
      <inkml:brushProperty name="height" value="0.025" units="cm"/>
    </inkml:brush>
  </inkml:definitions>
  <inkml:trace contextRef="#ctx0" brushRef="#br0">0 13 11883,'0'0'16603,"2"10"-15813,-1-4-733,0 0 15,0 0-1,1 0 1,-1-1 0,1 1 0,0-1 0,0 1 0,5 6 0,-6-10-57,0-1 1,0 0-1,1 0 1,-1 0-1,0 1 1,0-1-1,1 0 1,-1 0-1,1-1 1,-1 1-1,1 0 1,-1 0 0,1-1-1,0 1 1,-1-1-1,1 0 1,0 1-1,-1-1 1,1 0-1,0 0 1,0 0-1,-1 0 1,1 0-1,0 0 1,-1-1-1,1 1 1,0 0-1,-1-1 1,1 1-1,0-1 1,-1 0-1,1 0 1,-1 0-1,1 1 1,1-3-1,6-3-178,0 0 0,0-1 0,13-13 0,-16 14-129,0 1 0,0-1 1,0 1-1,0 0 0,1 1 1,0 0-1,0 0 0,13-5 0,-19 9 283,-1 0 0,1 0 0,-1 1-1,1-1 1,0 0 0,-1 1-1,1-1 1,-1 1 0,0-1 0,1 1-1,-1-1 1,1 0 0,-1 1-1,0 0 1,1-1 0,-1 1 0,0-1-1,0 1 1,1-1 0,-1 1-1,0 0 1,0-1 0,0 1 0,0-1-1,0 1 1,0 0 0,0-1 0,0 1-1,0 0 1,0-1 0,0 1-1,0 0 1,0 32 683,0-25-396,-1 7 258,3 19 320,-2-34-841,0 1 0,1 0 0,-1 0 0,1-1 1,0 1-1,-1-1 0,1 1 0,-1 0 0,1-1 1,0 1-1,-1-1 0,1 1 0,0-1 0,0 0 1,-1 1-1,1-1 0,0 0 0,0 1 0,0-1 1,-1 0-1,1 0 0,0 0 0,0 0 1,0 0-1,0 0 0,-1 0 0,1 0 0,0 0 1,0 0-1,0 0 0,0-1 0,-1 1 0,1 0 1,0 0-1,0-1 0,1 0 0,4-2 34,-1 0-1,1 0 1,-1 0-1,0-1 1,0 0-1,0 0 1,0 0-1,4-5 1,-6 5-113,1 0 1,-1 0 0,1 1 0,0-1 0,0 1-1,1 0 1,-1 0 0,1 1 0,-1-1 0,1 1-1,0 0 1,0 0 0,8-1 0,-12 4-170,0 0 0,0 1 0,0-1 0,-1 1 0,1-1 1,0 1-1,-1-1 0,1 1 0,-1 0 0,1-1 0,-1 1 0,0 0 1,0-1-1,0 1 0,0 0 0,0-1 0,0 1 0,0 0 0,-2 2 1,2 3-2489,0 1-3482</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16.225"/>
    </inkml:context>
    <inkml:brush xml:id="br0">
      <inkml:brushProperty name="width" value="0.025" units="cm"/>
      <inkml:brushProperty name="height" value="0.025" units="cm"/>
    </inkml:brush>
  </inkml:definitions>
  <inkml:trace contextRef="#ctx0" brushRef="#br0">1 75 14542,'0'0'11701,"8"-7"-10243,-5 4-1380,57-41 1015,-55 41-1041,-1 0 0,1 1 0,0 0-1,0-1 1,0 2 0,1-1-1,-1 1 1,0 0 0,1 0-1,-1 0 1,1 1 0,-1 0-1,9 0 1,-11 2-28,-1-1 0,0 1 1,1 0-1,-1 0 0,0 0 0,0 0 0,0 0 1,0 1-1,0-1 0,-1 0 0,1 1 0,-1 0 1,1-1-1,-1 1 0,0 0 0,0-1 1,0 1-1,-1 0 0,2 6 0,-1-4 62,0 0 1,1-1-1,0 1 0,0 0 1,0-1-1,1 1 0,4 5 1,-6-9-48,0 0 0,0-1 1,0 1-1,0 0 1,0-1-1,0 0 0,0 1 1,0-1-1,0 0 0,1 1 1,-1-1-1,0 0 1,0 0-1,0 0 0,1 0 1,-1 0-1,0 0 1,0 0-1,0 0 0,0-1 1,1 1-1,-1 0 0,0-1 1,0 1-1,0-1 1,0 1-1,0-1 0,0 0 1,0 1-1,0-1 1,0 0-1,0 0 0,-1 1 1,1-1-1,0 0 0,1-2 1,6-5 49,-1 0 0,0-1 0,-1 1 0,0-2 0,8-13 0,-10 15-84,-5 13-2273,-4 11-5409,1-9 326</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17.237"/>
    </inkml:context>
    <inkml:brush xml:id="br0">
      <inkml:brushProperty name="width" value="0.025" units="cm"/>
      <inkml:brushProperty name="height" value="0.025" units="cm"/>
    </inkml:brush>
  </inkml:definitions>
  <inkml:trace contextRef="#ctx0" brushRef="#br0">98 0 12204,'0'0'16111,"3"9"-15225,-1 1-723,0-1 0,-1 1 1,0 0-1,0 0 0,-1-1 0,-2 19 0,1-27-162,1 0 0,0 0-1,-1 0 1,1 0-1,0 0 1,0 0-1,0 0 1,0 0 0,0 0-1,0 0 1,0 0-1,0 0 1,0 0-1,0 0 1,0 0 0,1 0-1,-1 0 1,0 0-1,1 0 1,-1 0 0,1 0-1,-1 0 1,1-1-1,0 1 1,-1 0-1,1 0 1,0-1 0,-1 1-1,1 0 1,0-1-1,0 1 1,0 0-1,-1-1 1,1 1 0,0-1-1,1 1 1,3-1-67,0 1 0,-1-1 1,1 0-1,0 0 1,-1-1-1,10-2 0,-10 3 19,1-2-18,0 1 0,1 0 0,-1 1 0,0-1 1,1 1-1,-1 0 0,0 0 0,10 2 0,-14-1 50,1 0 0,-1 0-1,1 0 1,-1 0-1,0 1 1,0-1-1,1 0 1,-1 1 0,0-1-1,0 0 1,0 1-1,0 0 1,0-1 0,-1 1-1,1 0 1,0-1-1,-1 1 1,1 0-1,-1-1 1,0 1 0,1 0-1,-1 0 1,0 0-1,0-1 1,0 1 0,-1 0-1,1 0 1,-1 2-1,0 2 91,0-1 0,0 1-1,-1-1 1,0 1 0,0-1-1,0 0 1,-1 1 0,0-1-1,0-1 1,0 1 0,0 0-1,-1-1 1,0 1 0,0-1-1,0 0 1,0-1 0,-8 6-1,0 0 168,-1 0-1,0-1 0,0-1 1,-1 0-1,-22 8 0,34-14-310,0 0-1,0 0 0,0 0 1,0 0-1,0-1 0,0 1 1,-1-1-1,1 1 0,0-1 1,0 0-1,-1 0 1,1 0-1,0 0 0,0 0 1,-1 0-1,1-1 0,0 1 1,0-1-1,0 0 0,0 0 1,-1 1-1,1-1 0,0 0 1,1-1-1,-1 1 0,0 0 1,0-1-1,0 1 1,1-1-1,-3-1 0,1-3-1203,1 0 0,0 0 0,0 0 0,0 0 0,1 0 0,-1 0 0,2-1 0,-1 1 0,1-13 0,-1-26-10941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17.627"/>
    </inkml:context>
    <inkml:brush xml:id="br0">
      <inkml:brushProperty name="width" value="0.025" units="cm"/>
      <inkml:brushProperty name="height" value="0.025" units="cm"/>
    </inkml:brush>
  </inkml:definitions>
  <inkml:trace contextRef="#ctx0" brushRef="#br0">0 54 13421,'0'0'12395,"60"-16"-10953,-36 12-225,7-1-641,-2 0-479,3-1-129,1 1-1378,-3 0-1985,-6 0-2723,-6 2-7687</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17.955"/>
    </inkml:context>
    <inkml:brush xml:id="br0">
      <inkml:brushProperty name="width" value="0.025" units="cm"/>
      <inkml:brushProperty name="height" value="0.025" units="cm"/>
    </inkml:brush>
  </inkml:definitions>
  <inkml:trace contextRef="#ctx0" brushRef="#br0">162 1 17649,'0'0'6523,"0"8"-5615,-1 4-708,-2-1 1,1 1-1,-1-1 0,-1 0 1,0 0-1,-1-1 1,0 1-1,-1-1 1,0 0-1,-9 12 0,-18 27 73,-40 45-1,71-93-2338,2-4-91,1-13-3635,4-10-2349</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18.328"/>
    </inkml:context>
    <inkml:brush xml:id="br0">
      <inkml:brushProperty name="width" value="0.025" units="cm"/>
      <inkml:brushProperty name="height" value="0.025" units="cm"/>
    </inkml:brush>
  </inkml:definitions>
  <inkml:trace contextRef="#ctx0" brushRef="#br0">154 4 15439,'0'0'3331,"-9"-1"-1094,8 1-2219,-9-2 663,0 2 0,-1-1 0,1 1 0,0 1 0,-17 2 0,24-2-575,0-1 0,-1 1 0,1 1 0,0-1 0,0 0 0,0 1 0,0-1 0,0 1 0,1 0 0,-1 0 0,1 0 0,-1 0 0,1 0 0,-1 1 0,1-1 0,0 1 0,0 0 0,0-1 0,1 1 0,-1 0 0,1 0-1,-1 0 1,1 0 0,0 0 0,-1 5 0,1-6-69,1 1-1,-1-1 0,0 1 0,1 0 1,-1-1-1,1 1 0,0-1 1,0 1-1,0-1 0,0 1 0,0 0 1,1-1-1,-1 1 0,1-1 1,0 1-1,0-1 0,-1 1 0,2-1 1,-1 0-1,0 1 0,0-1 0,1 0 1,-1 0-1,1 0 0,0 0 1,0 0-1,1 2 0,2-2-7,-1 0 0,0-1-1,1 1 1,-1-1 0,1 1 0,-1-1-1,1-1 1,-1 1 0,1-1-1,0 0 1,-1 0 0,1 0 0,0 0-1,6-2 1,-4 0 4,-1 1-1,0-1 1,1 0-1,-1 0 1,0-1-1,0 1 0,-1-2 1,1 1-1,-1 0 1,1-1-1,4-5 1,-7 6 3,0 0 1,0 0-1,0 0 1,0 0-1,-1 0 1,1-1-1,-1 1 1,0-1-1,0 0 1,-1 0-1,1 1 1,-1-1-1,1 0 1,-1 0-1,-1 0 0,1-1 1,0-7-1,-1 11-28,0 0 1,0 0-1,0 0 0,-1-1 0,1 1 0,0 0 0,0 0 0,-1 0 0,1 0 0,-1 0 1,1 0-1,-1 0 0,0 0 0,1 0 0,-1 0 0,0 0 0,0 0 0,1 1 0,-1-1 0,0 0 1,0 0-1,0 1 0,0-1 0,0 1 0,-1-1 0,-1-1-8,0 1 1,-1 1-1,1-1 0,0 0 0,0 1 0,0 0 1,-1 0-1,1 0 0,-4 0 0,1 1-114,0-1 0,1 1 0,-1 0 0,1 1 0,0-1 0,-1 1 0,1 0 0,0 1 0,0-1 0,-8 6 0,9-4-290,1-1 0,0 1 0,0-1 1,0 1-1,1 0 0,-1 0 0,1 0 0,0 0 0,0 1 0,0-1 0,1 0 0,-2 6 0,1 36-10483,5-27 622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5.955"/>
    </inkml:context>
    <inkml:brush xml:id="br0">
      <inkml:brushProperty name="width" value="0.025" units="cm"/>
      <inkml:brushProperty name="height" value="0.025" units="cm"/>
    </inkml:brush>
  </inkml:definitions>
  <inkml:trace contextRef="#ctx0" brushRef="#br0">0 0 16111,'0'0'11611,"4"12"-10645,3 17-678,-2 1-1,0 0 0,-2-1 0,-1 34 0,-9 138 1576,0-30-1083,6-149-1274,0-15-68,1 0 1,-1 0-1,1-1 1,0 1-1,1 0 1,0-1-1,0 1 1,0-1-1,1 1 1,0-1-1,0 1 1,6 9-1,-2-16-10574,-1-7 1655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18.671"/>
    </inkml:context>
    <inkml:brush xml:id="br0">
      <inkml:brushProperty name="width" value="0.025" units="cm"/>
      <inkml:brushProperty name="height" value="0.025" units="cm"/>
    </inkml:brush>
  </inkml:definitions>
  <inkml:trace contextRef="#ctx0" brushRef="#br0">69 1 16432,'0'0'1724,"-8"10"272,8-10-1994,-40 61 2999,36-54-2611,1-1 0,1 0 0,-1 1 0,1 0 0,0-1 0,1 1 0,-1 0 0,1 0 0,1 0 0,0 13 0,0-19-355,0 0 0,1 0 1,-1 1-1,1-1 0,-1 0 0,1 0 1,0 0-1,-1 0 0,1 0 1,0 0-1,0 0 0,0 0 1,0-1-1,0 1 0,0 0 0,0 0 1,0-1-1,0 1 0,0-1 1,0 1-1,0-1 0,1 1 0,-1-1 1,0 0-1,0 1 0,0-1 1,1 0-1,-1 0 0,0 0 1,0 0-1,1 0 0,-1 0 0,0 0 1,0-1-1,1 1 0,-1 0 1,2-1-1,2 0 163,1 0 0,0-1 0,0 0 0,-1 1 0,1-2 0,8-4 1,-5 1 41,-1 0 0,0-1 0,0 0 0,-1-1 1,9-10-1,-14 15-185,0 1 0,0-1 0,0 0 0,0 1-1,0-1 1,-1 0 0,1 0 0,-1-1 0,0 1 0,0 0 0,0 0 0,-1-1 0,1 1 0,-1 0 0,1-1-1,-1 1 1,0 0 0,-1-1 0,1 1 0,-1-5 0,-1 6-226,1 0 1,-1 0-1,1 0 1,-1 0-1,0 0 0,0 1 1,0-1-1,0 1 0,0-1 1,0 1-1,0 0 1,0 0-1,-1 0 0,1 0 1,0 0-1,-1 0 1,1 1-1,0-1 0,-1 1 1,1 0-1,-1 0 0,1-1 1,-1 2-1,-4-1 1,1 0-945,0 0 1,-1 1-1,1 0 0,-1 0 1,1 0-1,0 1 1,0 0-1,-9 4 1</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29.453"/>
    </inkml:context>
    <inkml:brush xml:id="br0">
      <inkml:brushProperty name="width" value="0.025" units="cm"/>
      <inkml:brushProperty name="height" value="0.025" units="cm"/>
    </inkml:brush>
  </inkml:definitions>
  <inkml:trace contextRef="#ctx0" brushRef="#br0">405 86 11403,'6'-9'2728,"7"-15"-1472,16-29 4577,-50 93-709,-4 9-4910,-127 195 1573,-64 110-3947,213-349 1537,-10 18-1002,12-22 1377,1 0-1,0-1 0,0 1 1,-1-1-1,1 1 1,0-1-1,-1 1 1,1-1-1,-1 1 0,1-1 1,-1 1-1,1-1 1,-1 1-1,1-1 0,-1 0 1,1 1-1,-1-1 1,1 0-1,-1 0 0,0 1 1,1-1-1,-1 0 1,1 0-1,-1 0 1,0 0-1,1 0 0,-1 0 1,0 0-1,0 0 1,-6-7-4605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29.799"/>
    </inkml:context>
    <inkml:brush xml:id="br0">
      <inkml:brushProperty name="width" value="0.025" units="cm"/>
      <inkml:brushProperty name="height" value="0.025" units="cm"/>
    </inkml:brush>
  </inkml:definitions>
  <inkml:trace contextRef="#ctx0" brushRef="#br0">66 1 12396,'0'0'4970,"-5"13"-4084,-10 35 494,2 1 1,2 0-1,2 0 1,-3 61-1,12-108-1240,0 0 0,0 0 0,0 0 0,0 0 0,1 0-1,-1 0 1,1 0 0,-1-1 0,1 1 0,0 0 0,0 0-1,0-1 1,0 1 0,0 0 0,0-1 0,0 1 0,0-1-1,0 1 1,1-1 0,-1 0 0,1 0 0,2 3-1,0-2 80,1 0 0,-1-1-1,0 1 1,1-1 0,-1 0-1,1 0 1,-1 0-1,1 0 1,6-1 0,8 0 217,0-2 1,0 0-1,33-7 1,-22 2-620,123-34 19,-134 34-2109,0-1 0,-1-1 0,20-11 0,4-10-9092</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30.444"/>
    </inkml:context>
    <inkml:brush xml:id="br0">
      <inkml:brushProperty name="width" value="0.025" units="cm"/>
      <inkml:brushProperty name="height" value="0.025" units="cm"/>
    </inkml:brush>
  </inkml:definitions>
  <inkml:trace contextRef="#ctx0" brushRef="#br0">1 0 18449,'0'0'3940,"18"70"-3684,-13-32-159,0 5-65,-3-1-353,1 1-447,-3-5-770,0-10-1857,0-10-1858</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30.844"/>
    </inkml:context>
    <inkml:brush xml:id="br0">
      <inkml:brushProperty name="width" value="0.025" units="cm"/>
      <inkml:brushProperty name="height" value="0.025" units="cm"/>
    </inkml:brush>
  </inkml:definitions>
  <inkml:trace contextRef="#ctx0" brushRef="#br0">0 149 17521,'0'0'1953,"3"-9"-138,-2 4-1641,0 0-1,1 0 1,0 0-1,0 0 0,1 1 1,-1-1-1,1 1 0,0-1 1,0 1-1,0 0 1,1 0-1,-1 0 0,1 1 1,0-1-1,0 1 0,1 0 1,-1 0-1,1 1 1,-1-1-1,10-3 0,21-6 33,0 1-1,0 2 1,1 1-1,0 2 1,0 2-1,1 1 1,60 3-1,-92 0-209,1 0-1,-1 0 0,0 1 0,0 0 0,1 0 0,-1 0 0,0 0 0,0 1 0,0 0 0,0 0 0,-1 1 0,1-1 0,0 1 1,-1 0-1,0 0 0,0 0 0,0 1 0,5 5 0,-6-5 94,0 1 0,-1-1 0,1 1 0,-1 0 0,0 0 0,0 0-1,-1 0 1,0 0 0,0 1 0,0-1 0,0 0 0,-1 1 0,0-1 0,0 1 0,0-1 0,-1 0 0,0 1 0,-1 5 0,-1-2 78,0 1 0,-1 0 1,-1-1-1,1 0 0,-1 0 1,-1 0-1,0-1 1,0 0-1,0 0 0,-1 0 1,0-1-1,-1 0 0,0 0 1,-11 7-1,-5 3 355,-1-1-1,0-2 1,-49 21-1,61-30-528,1 0 1,-1-1-1,0 0 0,0-1 1,0 0-1,0-1 0,-16 0 1,29-2-42,-1 0 0,1 0 1,0 0-1,-1 0 1,1 0-1,0 0 1,-1 0-1,1 0 0,0 0 1,-1 0-1,1 0 1,0 0-1,-1 0 1,1-1-1,0 1 0,-1 0 1,1 0-1,0 0 1,0 0-1,-1-1 1,1 1-1,0 0 0,0 0 1,-1-1-1,1 1 1,0 0-1,0 0 1,0-1-1,-1 1 0,1 0 1,0 0-1,0-1 1,0 1-1,0 0 1,0-1-1,0 1 0,0 0 1,0-1-1,6-14-2744,18-12-3061,5 4-361,4 1-2226</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32.735"/>
    </inkml:context>
    <inkml:brush xml:id="br0">
      <inkml:brushProperty name="width" value="0.025" units="cm"/>
      <inkml:brushProperty name="height" value="0.025" units="cm"/>
    </inkml:brush>
  </inkml:definitions>
  <inkml:trace contextRef="#ctx0" brushRef="#br0">0 0 15086,'0'0'10987,"42"52"-10795,-35-30-32,-4 2-160,2-2-384,-3-4-1282,-2-6-1089,3-6-992</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33.108"/>
    </inkml:context>
    <inkml:brush xml:id="br0">
      <inkml:brushProperty name="width" value="0.025" units="cm"/>
      <inkml:brushProperty name="height" value="0.025" units="cm"/>
    </inkml:brush>
  </inkml:definitions>
  <inkml:trace contextRef="#ctx0" brushRef="#br0">0 95 15855,'0'0'2744,"1"8"-1367,-1-3-1235,0-1-1,0 1 0,1-1 1,0 1-1,0-1 1,0 0-1,0 0 0,4 8 1,-4-10-92,1 0 0,-1-1 0,1 1 0,-1-1 0,1 1 0,0-1 0,-1 1 0,1-1 0,0 0 0,0 0 0,0 0 0,0 0 0,0 0 0,0-1 0,0 1 0,0 0 0,0-1 0,0 0 0,0 1 0,1-1 0,-1 0 0,0 0 0,0 0 0,0 0 0,3-1 0,1 0 51,-1-1 0,0 1 1,0-1-1,1 0 0,-1 0 0,-1 0 0,1-1 0,0 0 0,-1 0 0,1 0 0,-1 0 0,0-1 0,0 0 0,0 0 0,0 0 0,-1 0 0,4-6 0,-2 4 110,-1-1-1,0 1 0,0-1 0,-1 0 0,0 0 0,0-1 0,-1 1 0,1-1 0,-2 1 0,1-1 0,0-12 0,-2 20-195,0-1-1,0 0 1,0 1-1,0-1 1,0 1-1,0-1 1,0 0-1,0 1 1,-1-1-1,1 1 0,0-1 1,0 1-1,0-1 1,-1 0-1,1 1 1,0-1-1,-1 1 1,1 0-1,-1-1 1,1 1-1,0-1 0,-1 1 1,1-1-1,-1 1 1,1 0-1,-1-1 1,0 1-1,1 0 1,-1 0-1,1-1 1,-1 1-1,1 0 1,-1 0-1,0 0 0,1 0 1,-1 0-1,1 0 1,-1 0-1,0 0 1,1 0-1,-1 0 1,1 0-1,-1 0 1,0 0-1,1 0 0,-1 1 1,1-1-1,-1 0 1,1 0-1,-1 1 1,1-1-1,-1 0 1,1 1-1,-2 0 1,-28 21-197,22-12 246,1 2 0,0-1 1,1 1-1,0 0 0,0 0 0,1 1 0,1 0 0,0 0 0,1 0 0,1 0 0,0 0 0,0 1 0,2-1 0,0 15 0,0-27-76,0 0-1,0 1 1,1-1-1,-1 0 1,1 0-1,-1 0 1,1 0 0,-1 0-1,1 0 1,-1-1-1,1 1 1,0 0-1,0 0 1,-1 0-1,1 0 1,0-1-1,0 1 1,0 0-1,0-1 1,0 1 0,0-1-1,0 1 1,0-1-1,0 0 1,0 1-1,0-1 1,0 0-1,0 0 1,0 1-1,0-1 1,0 0-1,1 0 1,-1 0-1,0 0 1,0-1 0,0 1-1,0 0 1,0 0-1,0-1 1,0 1-1,0 0 1,1-2-1,2 2-597,-1-1 0,1 0 0,-1-1 0,0 1 0,0-1 0,0 1 0,0-1 0,0 0 0,0 0 0,0-1 0,-1 1 0,4-4 0,4-14-6127</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33.467"/>
    </inkml:context>
    <inkml:brush xml:id="br0">
      <inkml:brushProperty name="width" value="0.025" units="cm"/>
      <inkml:brushProperty name="height" value="0.025" units="cm"/>
    </inkml:brush>
  </inkml:definitions>
  <inkml:trace contextRef="#ctx0" brushRef="#br0">1 1 13453,'0'0'5509,"73"3"-7335,-44-3-2626,2 0-3171</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33.824"/>
    </inkml:context>
    <inkml:brush xml:id="br0">
      <inkml:brushProperty name="width" value="0.025" units="cm"/>
      <inkml:brushProperty name="height" value="0.025" units="cm"/>
    </inkml:brush>
  </inkml:definitions>
  <inkml:trace contextRef="#ctx0" brushRef="#br0">89 1 10410,'0'0'10415,"-8"10"-8813,-1 1-1252,-2 0 118,2 1 1,-1 0-1,2 1 1,0 0 0,0 0-1,-10 25 1,18-38-465,0 1 0,0-1 1,0 0-1,0 1 0,0-1 1,0 1-1,0-1 0,0 1 0,1-1 1,-1 0-1,0 1 0,0-1 1,0 0-1,0 1 0,0-1 1,1 0-1,-1 1 0,0-1 1,0 0-1,1 1 0,-1-1 0,0 0 1,1 1-1,-1-1 0,0 0 1,1 0-1,-1 0 0,0 1 1,1-1-1,-1 0 0,0 0 1,1 0-1,-1 0 0,1 0 0,-1 1 1,0-1-1,1 0 0,-1 0 1,1 0-1,-1 0 0,0 0 1,1 0-1,-1-1 0,1 1 1,-1 0-1,0 0 0,1 0 0,-1 0 1,1 0-1,-1 0 0,1-1 1,17-4 70,-9 2-264,1 0-1,0 1 1,-1 0 0,1 0 0,0 1 0,0 0 0,0 1 0,13 1 0,-20 0 169,0-1 1,0 0 0,-1 1-1,1 0 1,0 0-1,-1 0 1,1 0 0,-1 0-1,1 0 1,-1 0-1,1 1 1,-1 0 0,0-1-1,0 1 1,0 0-1,0 0 1,0 0 0,0 0-1,-1 0 1,1 0-1,0 1 1,-1-1 0,0 1-1,0-1 1,0 1-1,0-1 1,0 1 0,0 0-1,-1-1 1,1 1-1,-1 0 1,1 0 0,-1-1-1,-1 5 1,1-1 226,-1-1 0,0 0 0,0 0-1,-1 0 1,1 0 0,-1 0 0,-1 0 0,1 0 0,0 0 0,-1-1 0,0 1 0,0-1 0,-1 0 0,1 0 0,-1 0 0,0 0 0,0-1 0,0 1 0,0-1 0,-1 0-1,1 0 1,-1-1 0,0 1 0,0-1 0,0 0 0,0-1 0,0 1 0,0-1 0,0 0 0,0 0 0,-1 0 0,1-1 0,-7 0 0,11 0-309,0 0 0,1 0 1,-1-1-1,0 1 1,0 0-1,0 0 0,1 0 1,-1-1-1,0 1 0,1 0 1,-1-1-1,0 1 0,0-1 1,1 1-1,-1-1 1,1 1-1,-1-1 0,1 1 1,-1-1-1,0 0 0,1 1 1,0-1-1,-1 0 1,1 1-1,-1-1 0,1 0 1,0 1-1,0-1 0,-1 0 1,1 0-1,0 0 1,0 1-1,0-2 0,0-30-6948,0 29 6025,3-21-6316</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34.167"/>
    </inkml:context>
    <inkml:brush xml:id="br0">
      <inkml:brushProperty name="width" value="0.025" units="cm"/>
      <inkml:brushProperty name="height" value="0.025" units="cm"/>
    </inkml:brush>
  </inkml:definitions>
  <inkml:trace contextRef="#ctx0" brushRef="#br0">95 188 15246,'0'0'12530,"8"-5"-12231,23-25 443,-30 29-689,0 0-1,0 0 1,-1 0 0,1 0 0,0 0 0,-1 0 0,1 0 0,-1 0 0,1 0 0,-1-1 0,0 1 0,1 0-1,-1 0 1,0 0 0,0-1 0,0 1 0,0 0 0,0 0 0,0-1 0,0 1 0,0 0 0,-1 0 0,1 0-1,0-1 1,-1 1 0,1 0 0,-1 0 0,1 0 0,-1 0 0,0 0 0,1 0 0,-1 0 0,0 0 0,0 0-1,1 0 1,-1 0 0,0 0 0,0 1 0,0-1 0,0 0 0,0 1 0,0-1 0,-1 1 0,0-1 0,-1-1-48,0 1 1,1 1 0,-1-1-1,0 0 1,0 1 0,0-1-1,0 1 1,1 0 0,-1 0-1,0 0 1,0 0 0,0 1-1,0-1 1,0 1 0,1-1-1,-1 1 1,0 0 0,0 0 0,1 0-1,-1 1 1,1-1 0,-1 1-1,1-1 1,0 1 0,-1 0-1,1 0 1,0 0 0,0 0-1,0 0 1,1 0 0,-1 1-1,0-1 1,-1 5 0,-2 0-21,1 0 0,0 0-1,0 1 1,0 0 0,1-1 0,1 1 0,-1 0 0,1 1 0,0-1-1,0 13 1,2-20 11,0-1 1,0 1-1,1 0 0,-1 0 0,0-1 0,0 1 0,1 0 0,-1-1 1,1 1-1,-1 0 0,0-1 0,1 1 0,-1 0 0,1-1 1,0 1-1,-1-1 0,1 1 0,-1-1 0,1 1 0,0-1 0,-1 0 1,1 1-1,0-1 0,0 0 0,-1 1 0,1-1 0,0 0 1,0 0-1,-1 0 0,1 0 0,0 0 0,1 0 0,34 0 10,-24 0 24,202-20-419,-217-18 2412,-36-141-2023,39 179-48,0-1-1,1 1 1,-1-1-1,0 0 1,0 1 0,1-1-1,-1 1 1,0-1 0,1 1-1,-1-1 1,0 1-1,1-1 1,-1 1 0,1-1-1,-1 1 1,1 0 0,-1-1-1,1 1 1,-1 0-1,1-1 1,0 1 0,-1 0-1,1 0 1,-1 0-1,1-1 1,0 1 0,-1 0-1,1 0 1,0 0 0,-1 0-1,1 0 1,-1 0-1,1 0 1,1 1 0,36-2-4414,-22 1 853,21-4-6326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6.298"/>
    </inkml:context>
    <inkml:brush xml:id="br0">
      <inkml:brushProperty name="width" value="0.025" units="cm"/>
      <inkml:brushProperty name="height" value="0.025" units="cm"/>
    </inkml:brush>
  </inkml:definitions>
  <inkml:trace contextRef="#ctx0" brushRef="#br0">89 1 15535,'0'0'9609,"-9"6"-8211,2 1-1270,0 1 0,0-1 0,1 1 0,0 1-1,0-1 1,1 1 0,0 0 0,0 0 0,1 0-1,1 0 1,-1 1 0,2 0 0,-1 0-1,1 0 1,-1 15 0,2-20-96,0 6 27,0-1 0,0 0 0,1 1 1,0-1-1,0 0 0,3 11 0,-2-19-33,-1 1-1,1-1 1,0 0 0,0 0-1,0 0 1,0 0-1,0 0 1,1 0 0,-1 0-1,1 0 1,-1-1-1,1 1 1,-1 0 0,1-1-1,0 1 1,0-1-1,0 0 1,0 0 0,0 1-1,0-1 1,0-1-1,0 1 1,1 0-1,-1 0 1,0-1 0,0 1-1,1-1 1,-1 0-1,0 0 1,1 0 0,3 0-1,3-1 121,0 0-1,0-1 1,-1 0-1,1 0 1,-1 0-1,0-1 1,1-1-1,-1 1 0,-1-1 1,1-1-1,-1 0 1,14-10-1,8-9 21,43-48-1,-41 39 48,-16 17-148,-13 12-69,0 1 0,1-1 0,0 1 1,0 0-1,0 0 0,0 0 0,0 0 1,1 1-1,-1-1 0,1 1 1,-1 0-1,1 0 0,0 0 0,0 1 1,5-2-1,-9 3-18,1 1 0,0-1 0,-1 1-1,1-1 1,-1 1 0,1-1 0,-1 1 0,1-1 0,-1 1 0,1 0 0,-1-1 0,0 1-1,1 0 1,-1-1 0,0 1 0,0 0 0,1 0 0,-1-1 0,0 1 0,0 0 0,0 0-1,0-1 1,0 1 0,0 1 0,2 28 42,-2-20 6,0-3 38,1-1 0,-1 1 1,1-1-1,0 1 0,1-1 1,0 1-1,0-1 0,4 9 0,-5-13-49,1 0 0,0 0 0,0 0 0,0 0 0,0 0 0,1-1 0,-1 1 0,0-1 0,1 1 0,-1-1 0,1 0 0,-1 0 0,1 0 0,0 0 0,-1 0 0,1-1 0,0 1 0,-1-1 0,1 0 0,0 0 0,0 0 0,4 0 0,6-1-474,-1 0-1,0-1 0,0 0 0,0-1 1,0 0-1,15-7 0,67-34-11536,-82 38 9690,17-9-6316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34.834"/>
    </inkml:context>
    <inkml:brush xml:id="br0">
      <inkml:brushProperty name="width" value="0.025" units="cm"/>
      <inkml:brushProperty name="height" value="0.025" units="cm"/>
    </inkml:brush>
  </inkml:definitions>
  <inkml:trace contextRef="#ctx0" brushRef="#br0">1 76 15855,'0'0'4708,"3"11"-3437,5 33 90,-2 0 1,1 65-1,-5-63-1009,-1-36-255,0-1 1,0 1-1,1-1 0,0 0 0,0 1 0,6 12 0,-7-21-54,0 1-1,-1-1 0,1 1 0,0-1 0,0 1 1,0-1-1,0 1 0,0-1 0,0 0 0,0 0 1,1 1-1,-1-1 0,0 0 0,1 0 0,-1 0 0,1-1 1,-1 1-1,1 0 0,-1 0 0,1-1 0,0 1 1,-1-1-1,1 1 0,0-1 0,-1 0 0,1 0 1,0 0-1,-1 0 0,1 0 0,0 0 0,-1 0 1,1 0-1,0-1 0,-1 1 0,1-1 0,0 1 1,-1-1-1,1 0 0,-1 1 0,1-1 0,-1 0 1,1 0-1,-1 0 0,0 0 0,2-2 0,6-5 202,0 0-1,0 0 1,-1-1-1,0-1 0,-1 1 1,0-1-1,0 0 1,-1-1-1,0 1 1,5-15-1,1-7 131,0 0 1,9-48-1,-6-14-317,-15 89-111,-1 17-32,-3 15-12,-13 207 60,16-231 34,1 0 0,0 0 0,0 0 0,1 0 0,-1 1 0,1-1 0,-1 0 0,1 0 0,0 0 0,0-1 0,1 1 0,-1 0 0,0 0 0,1-1 0,0 1 0,-1 0 0,1-1 0,0 0 0,0 1 0,1-1 0,-1 0 0,0 0 0,1 0 0,3 2 0,-3-3 18,0 0 0,0-1 0,0 1 0,0-1 0,0 1 0,0-1 1,0 0-1,0 0 0,0 0 0,0 0 0,0-1 0,0 1 0,0-1 0,0 0 0,0 0 0,-1 0 0,1 0 0,0 0 0,-1-1 0,1 1 0,0-1 0,-1 0 0,0 0 0,5-4 0,5-7-12,0 0 1,0-1-1,-1-1 0,-1 0 0,-1 0 0,0-1 0,-1 0 0,0-1 1,-1 1-1,-2-2 0,1 1 0,-2 0 0,0-1 0,-1 0 0,-1 0 0,-1 0 1,0 0-1,-2 0 0,-3-28 0,-5 21-150,8 24 131,1 1 1,-1 0-1,1-1 1,0 1 0,-1 0-1,1 0 1,-1-1-1,1 1 1,-1 0 0,1 0-1,-1-1 1,1 1-1,-1 0 1,1 0 0,-1 0-1,1 0 1,-1 0-1,1 0 1,-1 0 0,1 0-1,-1 0 1,0 0-1,1 0 1,-1 0 0,1 0-1,-1 1 1,-1 0-82,0 0 1,0 1 0,0-1-1,1 1 1,-1-1 0,1 1-1,-1 0 1,1-1 0,0 1-1,-1 0 1,1 0 0,0 0-1,0 0 1,0 0-1,1 0 1,-1 0 0,0 3-1,-5 26-4293,4-1-3907,2-14 205</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35.655"/>
    </inkml:context>
    <inkml:brush xml:id="br0">
      <inkml:brushProperty name="width" value="0.025" units="cm"/>
      <inkml:brushProperty name="height" value="0.025" units="cm"/>
    </inkml:brush>
  </inkml:definitions>
  <inkml:trace contextRef="#ctx0" brushRef="#br0">68 489 17873,'0'0'7335,"1"-10"-4549,3-24-752,0-56 0,-4 89-2032,0 1-1,0-1 1,0 0-1,0 1 1,-1-1-1,1 0 1,0 1-1,0-1 0,0 1 1,-1-1-1,1 0 1,0 1-1,-1-1 1,1 1-1,0-1 1,-1 1-1,1-1 0,-1 1 1,1-1-1,-1 1 1,1-1-1,-1 1 1,1 0-1,-1-1 1,0 1-1,1 0 1,-1 0-1,1-1 0,-1 1 1,0 0-1,1 0 1,-1 0-1,0 0 1,1 0-1,-1-1 1,0 1-1,1 1 1,-1-1-1,0 0 0,1 0 1,-1 0-1,0 0 1,1 0-1,-1 1 1,0-1-1,0 1 1,-2-1-28,1 1-1,-1 0 1,1 0 0,0 0 0,-1 1 0,1-1 0,0 1 0,-1-1 0,1 1 0,-2 2-1,-17 38-25,20-41 22,1 0 0,-1-1 0,1 1 0,-1 0-1,1 0 1,0 0 0,-1 0 0,1 0 0,0 0-1,-1-1 1,1 1 0,0 0 0,0 0 0,0 0-1,0 0 1,0 0 0,0 0 0,0 0 0,0 0-1,1 0 1,-1 0 0,0 0 0,0 0 0,1-1-1,-1 1 1,1 0 0,-1 0 0,1 0 0,-1-1-1,1 1 1,-1 0 0,1 0 0,0-1 0,-1 1-1,1 0 1,0-1 0,0 1 0,-1-1 0,1 1-1,0-1 1,0 0 0,1 1 0,56-6-1476,-51 3 1055,1 1-1,-1 0 1,1 0 0,-1 1-1,1 0 1,0 0 0,-1 0-1,11 3 1,-16-2 413,-1-1 1,1 1-1,-1 0 1,0 0-1,1-1 1,-1 1-1,0 0 1,0 0-1,0 0 0,1 1 1,-1-1-1,0 0 1,1 2-1,-1-1 41,-1-1 1,1 0-1,0 0 0,0 0 0,0 0 1,0 0-1,0 0 0,0 0 0,0-1 0,0 1 1,0 0-1,1 0 0,-1-1 0,0 1 1,0-1-1,1 1 0,-1-1 0,0 0 0,1 1 1,-1-1-1,0 0 0,1 0 0,1 0 0,3-1 41,0 0-1,0 0 1,0-1-1,0 0 1,0 0-1,0-1 1,0 1-1,-1-1 1,1 0-1,-1-1 1,0 0-1,0 1 1,-1-1-1,6-6 1,12-12 747,27-35 1,-48 56-759,9-14 204,0 1-1,-1-1 1,-1-1-1,0 0 1,-1 0-1,-1-1 1,0 1-1,-1-1 0,-1 0 1,-1-1-1,0 1 1,-2-1-1,0 1 1,0-1-1,-2 0 1,-3-26-1,4 43-240,0 0 0,0 1 0,0-1 0,0 0 0,0 0 1,0 0-1,0 0 0,0 1 0,-1-1 0,1 0 0,0 0 0,0 0 0,-1 1 0,1-1 0,0 0 0,-1 0 0,1 1 0,-1-1 1,1 0-1,-1 1 0,1-1 0,-1 0 0,0 1 0,1-1 0,-1 1 0,0-1 0,1 1 0,-1-1 0,0 1 0,0 0 0,1-1 0,-1 1 1,0 0-1,0 0 0,0-1 0,1 1 0,-1 0 0,0 0 0,0 0 0,0 0 0,0 0 0,0 0 0,-1 1-18,0 0-1,0 0 0,1 1 0,-1-1 1,1 0-1,-1 1 0,1-1 0,0 1 1,-1-1-1,1 1 0,0 0 1,0-1-1,0 1 0,0 0 0,0 0 1,0 3-1,-4 10-77,1-1 0,0 1-1,1 0 1,1 0 0,0 0 0,1 0 0,1 0 0,1 0 0,0 0-1,0 0 1,2 0 0,0-1 0,0 1 0,2 0 0,-1-1 0,2 0-1,0 0 1,1-1 0,0 0 0,1 0 0,0 0 0,1-1-1,1 0 1,16 15 0,-111-124 912,3 17 2391,82 80-3190,0-1 0,-1 1 1,1 0-1,0 0 1,0-1-1,0 1 0,-1 0 1,1 0-1,0-1 1,0 1-1,0 0 0,0-1 1,0 1-1,-1 0 1,1 0-1,0-1 0,0 1 1,0 0-1,0-1 1,0 1-1,0 0 0,0-1 1,0 1-1,0 0 1,0-1-1,0 1 0,0 0 1,1-1-1,-1 1 1,0 0-1,0-1 0,0 1 1,0 0-1,0 0 1,1-1-1,-1 1 0,0 0 1,0 0-1,1-1 1,-1 1-1,0 0 0,0 0 1,1 0-1,-1-1 1,0 1-1,0 0 0,1 0 1,-1 0-1,0 0 0,1 0 1,-1-1-1,0 1 1,1 0-1,-1 0 0,0 0 1,1 0-1,-1 0 1,1 0-1,28-5-185,-18 3 221,32-7-527,9-1-2012,-2-6-3697,-8-3-3946</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36.653"/>
    </inkml:context>
    <inkml:brush xml:id="br0">
      <inkml:brushProperty name="width" value="0.025" units="cm"/>
      <inkml:brushProperty name="height" value="0.025" units="cm"/>
    </inkml:brush>
  </inkml:definitions>
  <inkml:trace contextRef="#ctx0" brushRef="#br0">1 8 18353,'2'-4'3203,"-2"1"1282,0 4-3332,0 12-929,2 3 64,-2 3-64,1 0-160,-1 2-31,3-6-1,-1-1-417,1-6-1601,2-5-1025,-5-10-6918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37.012"/>
    </inkml:context>
    <inkml:brush xml:id="br0">
      <inkml:brushProperty name="width" value="0.025" units="cm"/>
      <inkml:brushProperty name="height" value="0.025" units="cm"/>
    </inkml:brush>
  </inkml:definitions>
  <inkml:trace contextRef="#ctx0" brushRef="#br0">1 1 11979,'0'0'10378,"20"35"-13869,-4-29-1634,4-1-6214</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37.339"/>
    </inkml:context>
    <inkml:brush xml:id="br0">
      <inkml:brushProperty name="width" value="0.025" units="cm"/>
      <inkml:brushProperty name="height" value="0.025" units="cm"/>
    </inkml:brush>
  </inkml:definitions>
  <inkml:trace contextRef="#ctx0" brushRef="#br0">83 0 16047,'0'0'7896,"-7"9"-5756,-8 7-1304,0-1 246,1 1 1,-16 21 0,30-37-1079,0 1 0,0-1 0,0 0 0,0 0 0,0 0 0,0 0 1,-1 0-1,1 1 0,0-1 0,0 0 0,0 0 0,0 0 0,0 1 0,0-1 0,0 0 0,0 0 0,0 0 0,0 0 0,0 1 0,0-1 0,0 0 0,0 0 0,0 0 0,0 1 0,0-1 0,0 0 0,0 0 0,0 0 0,0 0 0,0 1 1,1-1-1,-1 0 0,0 0 0,0 0 0,0 0 0,0 1 0,0-1 0,0 0 0,1 0 0,-1 0 0,0 0 0,0 0 0,0 0 0,0 0 0,1 0 0,-1 1 0,0-1 0,0 0 0,0 0 0,1 0 0,14 0 8,18-5-337,-30 4 248,95-15-1870,-93 15 1838,0 0 0,1 1 0,-1 0 0,0 0 0,1 1 0,-1-1 0,0 1 0,0 0 0,0 1 0,1-1 0,-1 1 0,0 0 0,-1 0 0,1 1 0,7 4 0,-10-6 130,0 1 0,-1-1 0,1 1 0,-1-1 0,0 1 0,1 0 1,-1-1-1,0 1 0,0 0 0,0 0 0,0 0 0,0 0 1,-1 0-1,1 0 0,0 0 0,-1 0 0,0 0 0,1 1 1,-1-1-1,0 0 0,0 0 0,0 0 0,-1 4 0,-1-2 163,1 0-1,-1-1 1,0 1 0,0 0-1,0-1 1,0 0-1,0 1 1,-1-1-1,0 0 1,1 0-1,-7 4 1,-2 1 351,0 0 0,0-1-1,0 0 1,-1-1 0,0 0 0,-21 6 0,32-11-552,0 0 1,0-1-1,-1 1 1,1-1 0,0 1-1,0-1 1,0 0 0,0 1-1,0-1 1,-1 0-1,1 0 1,0 0 0,0 0-1,0 0 1,-1 0-1,1 0 1,0 0 0,0-1-1,0 1 1,0 0-1,0-1 1,-1 1 0,1-1-1,0 1 1,0-1-1,0 0 1,-1 0 0,4-12-3064,9-6-3503,2 0-3165</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37.853"/>
    </inkml:context>
    <inkml:brush xml:id="br0">
      <inkml:brushProperty name="width" value="0.025" units="cm"/>
      <inkml:brushProperty name="height" value="0.025" units="cm"/>
    </inkml:brush>
  </inkml:definitions>
  <inkml:trace contextRef="#ctx0" brushRef="#br0">1 208 5701,'0'0'7159,"-1"-10"-5317,1-3-1101,0 0 0,1 0-1,1 0 1,0 1 0,0-1 0,1 0 0,1 1 0,6-16 0,0 11 299,-7 12-406,0 1 0,-1-1 0,0 1 0,1-1 1,-2 0-1,1 0 0,0 0 0,0-6 0,-2 10 39,-14 29-2376,-5-20-6523,4-3 1216</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38.818"/>
    </inkml:context>
    <inkml:brush xml:id="br0">
      <inkml:brushProperty name="width" value="0.025" units="cm"/>
      <inkml:brushProperty name="height" value="0.025" units="cm"/>
    </inkml:brush>
  </inkml:definitions>
  <inkml:trace contextRef="#ctx0" brushRef="#br0">123 74 14798,'0'0'2408,"1"-8"-198,-1 4-1608,3-20 527,0-4 5558,-23 48-5192,8-7-1399,0 1 0,2 0 0,-1 0 0,2 1 1,0 1-1,1-1 0,0 1 0,2 1 0,0-1 0,0 1 0,2 0 0,-5 27 0,9-43-91,0 0 0,0 0 0,0 0 0,0 0-1,0-1 1,0 1 0,1 0 0,-1 0 0,0 0 0,0 0-1,0-1 1,1 1 0,-1 0 0,1 0 0,-1 0 0,0-1-1,1 1 1,-1 0 0,1-1 0,0 1 0,-1 0 0,1-1-1,-1 1 1,1-1 0,0 1 0,0-1 0,-1 1 0,1-1-1,0 1 1,1-1 0,0 1 21,1-1 0,0 1 0,0-1 0,-1 0 0,1 0 0,0 0 0,0 0 0,-1 0-1,6-2 1,2 0 71,-1 0-1,0-1 1,0-1-1,0 0 0,9-5 1,3-6 82,0 0 0,30-28 1,-43 36-119,-1-1 0,0 0 0,0-1 1,-1 1-1,1-1 0,-2 0 0,0-1 1,8-18-1,-21 59-46,1 1 1,2 0-1,1 1 0,1-1 1,2 39-1,4-19-8,1 0-1,20 90 1,-24-141-7,3 11 0,0 0 0,-1 1 0,0 0 0,-1-1 0,0 18 0,-3-29 0,1-1 0,0 1 0,-1-1 0,1 1 0,-1-1 0,1 0 0,-1 0 0,1 0 0,-1 0 0,1 0 0,-1 0 0,1 0 0,-1 0 0,1-1 0,-1 1 0,1-1 0,0 1 0,-3-2 0,-1-1 0,-1-1 0,1-1 0,0 1 0,0-1 0,0 0 0,1 0 0,0 0 0,0-1 0,0 1 0,1-1 0,-1 0 0,1 0 0,1 0 0,-4-12 0,1 5 0,2 0 0,0-1 0,0 1 0,1-1 0,1 0 0,1-19 0,1 24 0,0 1 0,1-1 0,0 0 0,1 0 0,0 1 0,0 0 0,1-1 0,0 1 0,1 1 0,0-1 0,0 1 0,0-1 0,1 1 0,0 1 0,12-11 0,12-8 0,1 1 0,48-27 0,-13 7 0,-65 43 0,15-10 0,0-1 0,24-25 0,-36 34 0,-1-1 0,0 1 0,0-1 0,0 0 0,-1 0 0,0 0 0,1 0 0,-1 0 0,-1-1 0,1 1 0,-1-1 0,1 1 0,-1-1 0,-1 1 0,1-1 0,-1 0 0,1-5 0,-1 8 0,-1 1 0,1 0 0,0 0 0,0 0 0,-1-1 0,1 1 0,0 0 0,-1 0 0,1 0 0,-1 0 0,0 0 0,1 0 0,-1 0 0,0 0 0,0 0 0,1 0 0,-1 0 0,0 0 0,0 1 0,0-1 0,0 0 0,0 0 0,0 1 0,-2-1 0,0 0 0,0 0 0,0 0 0,-1 0 0,1 1 0,0 0 0,0-1 0,0 1 0,-1 1 0,-4-1 0,2 1 0,-1 1 0,0-1 0,1 1 0,-1 0 0,1 0 0,0 1 0,0 0 0,0 0 0,-6 4 0,6-2 0,0 0 0,0 0 0,1 1 0,-1-1 0,1 1 0,0 0 0,1 1 0,-1-1 0,1 1 0,1 0 0,-1 0 0,1 0 0,0 1 0,1-1 0,0 1 0,0 0 0,0-1 0,1 1 0,0 0 0,1 8 0,0-14-56,0-1 0,0 0 0,1 0 1,-1 0-1,0 1 0,1-1 0,-1 0 0,1 0 0,0 0 1,-1 0-1,1 0 0,0 0 0,-1 0 0,1 0 0,0 0 0,0 0 1,0 0-1,0 0 0,0 0 0,0-1 0,0 1 0,0 0 1,2 0-1,0 0-284,0 0 0,0 0 1,1-1-1,-1 1 1,0-1-1,0 0 0,1 0 1,-1 0-1,4-1 1,0 1-583,-1-1 1,0-1 0,1 1-1,-1-1 1,0 0 0,0-1 0,-1 0-1,1 0 1,7-4 0,15-19-9986</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39.522"/>
    </inkml:context>
    <inkml:brush xml:id="br0">
      <inkml:brushProperty name="width" value="0.025" units="cm"/>
      <inkml:brushProperty name="height" value="0.025" units="cm"/>
    </inkml:brush>
  </inkml:definitions>
  <inkml:trace contextRef="#ctx0" brushRef="#br0">104 62 17777,'0'0'4409,"-10"12"-3442,-2 5-433,1-1 0,1 2 1,0-1-1,1 1 1,1 1-1,1 0 1,0 0-1,-6 36 0,10-43-464,2 1-1,-1-1 0,2 0 1,0 0-1,0 1 0,4 23 1,-3-34-61,0 1 1,0-1-1,0 1 1,0-1-1,0 0 1,0 0-1,1 1 1,-1-1 0,1 0-1,-1 0 1,1 0-1,0 0 1,0-1-1,0 1 1,4 2-1,-3-2 15,0-1 0,1 0 0,0 1 0,-1-1 0,1-1 0,-1 1 1,1-1-1,0 1 0,0-1 0,-1 0 0,1 0 0,0-1 0,-1 1 0,5-2 0,1 0 17,0-1 0,-1 0 0,1-1 0,0 0 0,-1 0 0,0-1 0,14-10 0,-13 9-144,-1 0-1,1 1 1,-1 0 0,2 0-1,-1 1 1,15-5 0,-23 9 93,0 0-1,-1-1 1,1 1 0,0 0 0,-1 0 0,1 0 0,0 0-1,-1 0 1,1 0 0,0 1 0,-1-1 0,1 0 0,0 0 0,-1 0-1,1 1 1,-1-1 0,1 0 0,0 1 0,-1-1 0,1 0-1,-1 1 1,1-1 0,-1 1 0,1-1 0,-1 1 0,1-1-1,-1 1 1,1 0 0,6 24-102,-7 40 265,0-48-11,-3 80 279,3-96-416,0-1-1,0 0 0,0 0 1,0 1-1,0-1 0,0 0 1,1 1-1,-1-1 1,0 0-1,0 0 0,0 1 1,1-1-1,-1 0 0,0 0 1,0 0-1,0 1 0,1-1 1,-1 0-1,0 0 1,1 0-1,-1 0 0,0 0 1,0 1-1,1-1 0,-1 0 1,0 0-1,1 0 0,-1 0 1,0 0-1,0 0 0,1 0 1,-1 0-1,0 0 1,1 0-1,-1 0 0,0 0 1,1 0-1,-1 0 0,0-1 1,0 1-1,1 0 0,-1 0 1,0 0-1,0 0 0,1 0 1,-1-1-1,0 1 1,0 0-1,1 0 0,-1-1 1,0 1-1,0 0 0,0 0 1,1-1-1,-1 1 0,0 0 1,0 0-1,0-1 1,16-14 244,-2-5-615,-2 0 0,-1-1-1,0-1 1,-2 0 0,0 0-1,-2-1 1,0 0-1,5-39 1,-1-23-301,1-89 0,-10 128 836,-13 146 587,-2 43 1675,13-119-2369,2 0 1,0 0-1,1-1 1,1 1-1,2-1 1,12 37-1,-10-37-1032,-12-27-667,-17-41-704,16 35 2538,-22-40-357,12 24 757,-17-42 1,29 61 42,1-1 1,-1 1 0,2-1 0,-1 0-1,1 0 1,0-8 0,1 15-585,0 0-1,1 0 0,-1 0 1,1 0-1,-1 0 1,1 1-1,-1-1 1,1 0-1,0 0 1,-1 1-1,1-1 1,0 0-1,-1 1 0,1-1 1,0 0-1,0 1 1,0-1-1,0 1 1,0 0-1,-1-1 1,1 1-1,0 0 1,0-1-1,0 1 1,0 0-1,0 0 0,1 0 1,33-4-33,-32 3 19,53 0-153,-12 1-1526,0-4-3838,2-5-4396</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40.778"/>
    </inkml:context>
    <inkml:brush xml:id="br0">
      <inkml:brushProperty name="width" value="0.025" units="cm"/>
      <inkml:brushProperty name="height" value="0.025" units="cm"/>
    </inkml:brush>
  </inkml:definitions>
  <inkml:trace contextRef="#ctx0" brushRef="#br0">195 81 13293,'0'0'4954,"3"-10"-1746,5-32-96,-8 42-3003,0-1 0,1 0 0,-1 0 0,0 0-1,0 0 1,0 0 0,1 1 0,-1-1 0,0 0 0,0 0 0,0 0-1,-1 0 1,1 0 0,0 0 0,0 1 0,0-1 0,-1 0-1,1 0 1,0 0 0,-1 0 0,1 1 0,-1-1 0,1 0-1,-1 0 1,1 1 0,-1-1 0,1 0 0,-1 1 0,0-1 0,1 1-1,-1-1 1,0 1 0,0-1 0,1 1 0,-1-1 0,0 1-1,0 0 1,0-1 0,0 1 0,1 0 0,-1 0 0,0 0-1,0 0 1,0-1 0,0 1 0,0 0 0,0 1 0,0-1 0,1 0-1,-1 0 1,0 0 0,0 0 0,0 1 0,0-1 0,1 0-1,-1 1 1,-1 0 0,-4 1-83,0 0 1,0 1-1,0 0 0,0 0 0,1 0 1,-6 5-1,-6 7-51,0 1-1,-25 34 1,37-44 8,1 1 0,-1-1-1,1 1 1,1 0 0,-1 0 0,1 1-1,0-1 1,1 1 0,0-1 0,0 1-1,-1 15 1,3-22 5,0 0 0,1 0 0,-1 0 0,1 0 0,0 0 0,-1-1 0,1 1 0,0 0 0,-1 0 0,1-1 0,0 1 0,0-1 0,-1 1 1,1 0-1,0-1 0,0 0 0,0 1 0,0-1 0,0 1 0,0-1 0,0 0 0,0 0 0,0 1 0,0-1 0,0 0 0,0 0 0,0 0 0,0 0 0,1-1 0,40 2-357,-32-2 328,3 1 72,0 1-1,0 0 0,0 1 0,0 0 1,23 7-1,-34-8-19,0-1 0,1 1 0,-1 0 1,0 0-1,0 0 0,0 0 0,0 0 0,0 0 1,0 0-1,0 1 0,0-1 0,-1 1 0,1 0 0,-1-1 1,1 1-1,-1 0 0,1 0 0,-1 0 0,0 0 1,0 0-1,0 0 0,0 0 0,0 0 0,-1 0 1,1 1-1,0-1 0,-1 0 0,0 1 0,0-1 0,1 0 1,-2 0-1,1 1 0,0-1 0,0 0 0,-1 1 1,1-1-1,-1 0 0,1 0 0,-1 1 0,0-1 0,-2 3 1,0 0 67,0 1 1,-1-1 0,0-1 0,0 1-1,0 0 1,-1-1 0,0 0-1,1 0 1,-1 0 0,-1-1 0,1 1-1,0-1 1,-1 0 0,-7 2-1,2 0 51,0-1 0,0-1-1,0 0 1,-1 0 0,1-1-1,-22 1 1,31-3-295,0 0-1,0 0 1,0 0 0,0 0 0,0-1-1,0 1 1,0-1 0,0 1-1,0-1 1,0 0 0,1 1 0,-1-1-1,0 0 1,0 0 0,0 0 0,1-1-1,-1 1 1,1 0 0,-1-1-1,1 1 1,0-1 0,-1 1 0,1-1-1,0 0 1,0 1 0,0-1-1,0 0 1,0 0 0,0 0 0,1 0-1,-1 0 1,1 0 0,-1 0 0,1 0-1,0 0 1,0 0 0,0-3-1,0-2-937,0-1-1,1 1 0,0 0 1,0 0-1,1 0 0,0 0 0,0 0 1,1 0-1,5-10 0,15-21-10181</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41.572"/>
    </inkml:context>
    <inkml:brush xml:id="br0">
      <inkml:brushProperty name="width" value="0.025" units="cm"/>
      <inkml:brushProperty name="height" value="0.025" units="cm"/>
    </inkml:brush>
  </inkml:definitions>
  <inkml:trace contextRef="#ctx0" brushRef="#br0">0 418 17553,'0'0'8237,"3"8"-6315,11 28-652,-14-35-1243,0 0 0,1 0 1,-1 0-1,0-1 0,1 1 0,-1 0 0,0 0 0,1-1 0,-1 1 1,1 0-1,0-1 0,-1 1 0,1-1 0,-1 1 0,1 0 0,0-1 0,0 0 1,-1 1-1,1-1 0,0 1 0,0-1 0,-1 0 0,1 1 0,0-1 1,0 0-1,0 0 0,0 0 0,-1 0 0,1 0 0,0 0 0,0 0 1,0 0-1,0 0 0,0 0 0,-1 0 0,1 0 0,0-1 0,0 1 1,0 0-1,1-1 0,21-19 200,-17 12-165,0-1 0,-1 1 0,0-1-1,0 0 1,-1-1 0,-1 1 0,1-1 0,-1 0 0,-1 0 0,0 0 0,0 0-1,-1 0 1,-1 0 0,1 0 0,-2 0 0,-1-13 0,2 22-58,0 0 1,0 1 0,0-1-1,0 0 1,0 1 0,0-1 0,0 1-1,0-1 1,0 0 0,-1 1-1,1-1 1,0 0 0,0 1-1,-1-1 1,1 1 0,0-1-1,-1 1 1,1-1 0,-1 1 0,1-1-1,-1 1 1,1-1 0,-1 1-1,1 0 1,-1-1 0,1 1-1,-1 0 1,0-1 0,1 1-1,-1 0 1,1 0 0,-1-1-1,0 1 1,1 0 0,-1 0 0,0 0-1,1 0 1,-1 0 0,0 0-1,1 0 1,-1 0 0,0 0-1,1 0 1,-1 1 0,1-1-1,-1 0 1,0 0 0,1 1 0,-1-1-1,1 0 1,-2 1 0,-1 1-17,1-1-1,-1 1 1,1 0 0,-1 0 0,1 0 0,0 1 0,0-1 0,0 0 0,-3 6-1,-3 6 19,1 0 0,1 0 0,0 1-1,1 0 1,1 0 0,1 1 0,0-1-1,0 1 1,2 0 0,0 0 0,1-1-1,2 21 1,-2-34 0,1-1 0,-1 1-1,1 0 1,0 0 0,0-1 0,-1 1-1,1-1 1,0 1 0,1-1-1,-1 1 1,0-1 0,0 1 0,1-1-1,-1 0 1,0 0 0,1 0 0,0 0-1,-1 0 1,1 0 0,-1 0-1,1 0 1,0-1 0,0 1 0,-1 0-1,1-1 1,0 0 0,0 1 0,0-1-1,0 0 1,-1 0 0,1 0-1,0 0 1,0 0 0,2-1 0,2 0 18,0 0 1,0 0 0,0 0 0,0-1 0,0 1-1,0-1 1,-1-1 0,1 1 0,6-5 0,0-2-6,-1-1 1,0 0 0,0-1 0,-1 0 0,-1 0 0,0-1 0,0 0 0,-1-1-1,-1 0 1,0 0 0,-1 0 0,0-1 0,-1 0 0,0 0 0,-2-1 0,1 1-1,1-21 1,-7 45-195,1 0-1,-1 0 1,-1 0-1,-6 16 1,-4 17 214,10-29-28,1-1 0,0 1-1,1-1 1,1 22 0,0-35-6,0 1 0,0-1 0,0 1 0,0 0 1,0-1-1,1 1 0,-1-1 0,0 1 1,0-1-1,0 1 0,0-1 0,1 1 0,-1-1 1,0 1-1,0-1 0,1 0 0,-1 1 1,0-1-1,1 1 0,-1-1 0,0 0 0,1 1 1,-1-1-1,1 0 0,-1 1 0,1-1 1,-1 0-1,1 1 0,-1-1 0,1 0 1,-1 0-1,1 0 0,0 1 0,20-8 213,14-23 283,-8-9-466,-2-1 0,-2-1 0,-1-1-1,-3-1 1,-1-1 0,-2-1-1,18-82 1,-29 100-35,-5 24 0,-1 7 0,-10 41 0,-1 5 0,1 0 0,3 1 0,3-1 0,1 97 0,3-144 0,1 0 0,0 0 0,1-1 0,-1 1 0,0 0 0,1 0 0,0-1 0,-1 1 0,1 0 0,0-1 0,0 1 0,1-1 0,-1 1 0,1-1 0,-1 0 0,1 0 0,-1 1 0,1-1 0,0 0 0,0 0 0,0-1 0,1 1 0,-1 0 0,0-1 0,0 1 0,1-1 0,-1 0 0,1 0 0,0 0 0,-1 0 0,1 0 0,-1 0 0,1-1 0,0 0 0,0 1 0,4-1 0,-6 0 1,0-1 0,1 1 0,-1-1-1,0 1 1,0-1 0,0 0 0,0 1 0,0-1 0,0 0 0,0 0-1,0 0 1,0 0 0,0 0 0,0 0 0,0 0 0,-1 0-1,1 0 1,0 0 0,-1 0 0,1 0 0,-1-1 0,1 1 0,-1 0-1,0 0 1,1 0 0,-1-1 0,0 1 0,0 0 0,0-1 0,0 1-1,0 0 1,-1-3 0,1-1-17,0 1 1,0-1-1,-1 0 1,0 1-1,0-1 1,0 1-1,-1-1 0,-2-5 1,-7-7-605,-1 0 0,-1 1-1,-1 0 1,0 1 0,0 1 0,-2 0 0,-31-22 0,31 26 976,0 0 1,-25-11-1,105 15 1270,-36 2-1495,98-15-2448,-125 19 2022,-1 0 0,1 0 0,0 0 0,-1 0 0,1 0 0,0 0 0,-1-1 0,1 1 0,0 0 0,-1 0 0,1-1 0,0 1 0,-1 0 0,1-1 0,-1 1 0,1-1 0,-1 1 0,1-1 0,-1 1 0,1-1 0,-1 1 0,1-1 0,-1 0 0,0 1 0,1-1 0,-1 1 0,0-1 0,1 0 0,-1 1 0,0-2 0,1-8-7360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6.734"/>
    </inkml:context>
    <inkml:brush xml:id="br0">
      <inkml:brushProperty name="width" value="0.025" units="cm"/>
      <inkml:brushProperty name="height" value="0.025" units="cm"/>
    </inkml:brush>
  </inkml:definitions>
  <inkml:trace contextRef="#ctx0" brushRef="#br0">96 287 12748,'0'0'11040,"-9"6"-10368,2-1-507,0 1 0,0 0 0,1 0 0,0 0 0,0 1 0,1-1 0,-1 2 0,1-1 0,1 0 0,0 1 0,0 0 0,0 0 0,1 0 0,0 0 0,1 1 0,-1-1 0,2 1 0,-1 0 0,1 0 0,1 11 0,0-19-132,0 0 0,1 0 0,-1 0 0,1 0 1,0-1-1,-1 1 0,1 0 0,0 0 0,0 0 0,-1 0 0,1-1 0,0 1 0,0 0 0,0-1 1,0 1-1,0-1 0,0 1 0,0-1 0,0 1 0,0-1 0,0 0 0,0 1 0,0-1 0,1 0 0,-1 0 1,0 0-1,0 0 0,0 0 0,0 0 0,0 0 0,0 0 0,1 0 0,-1-1 0,0 1 0,0 0 0,0-1 1,0 1-1,1-1 0,45-17 908,-22 2-771,0-2 1,0-1 0,-2 0 0,-1-2 0,0-1 0,27-35 0,-21 19 43,-1 0 1,-2-2 0,29-65 0,-33 48-82,-23 52-351,-7 10 91,-7 12 13,-9 17 254,2 1 0,-30 61 1,44-79-90,2 1 0,0 0 0,1 0 0,1 1 0,1 0 1,1-1-1,0 1 0,0 20 0,3-37-51,0 0 0,0 0 0,0 0 0,0 0 0,0 0 0,0 0 0,0 0 0,1 0 0,-1 0 0,1 0 0,0 0 0,-1 0 0,1 0 0,0 0 0,0-1 0,0 1 0,0 0 0,0-1 0,1 1 0,-1-1 0,0 1 0,1-1 0,-1 1 0,1-1 0,0 0 0,-1 0 0,1 0 0,0 0 0,0 0 0,-1 0 0,1 0 0,0-1 0,0 1 0,0-1 0,0 1 0,0-1 0,0 0 0,0 0 0,0 0 0,0 0 0,0 0 0,0 0 0,3-1 0,1 0 0,-1 0 0,0-1 0,1 1 0,-1-1 0,0 0 0,0-1 0,0 1 0,0-1 0,-1 0 0,1 0 0,-1 0 0,1-1 0,-1 0 0,0 0 0,3-4 0,-3 2 0,-1 1 0,0 0 0,0-1 0,0 0 0,-1 0 0,3-8 0,-7 10 0,-4 9 0,-6 8 0,10-10 0,0 1 0,1-1 0,-1 1 0,1 0 0,0 0 0,0-1 0,0 1 0,1 0 0,-1 0 0,1 0 0,0 6 0,0-9 0,1 1 0,-1-1 0,1 1 0,0-1 0,-1 1 0,1-1 0,0 0 0,0 1 0,0-1 0,0 0 0,0 0 0,0 1 0,0-1 0,0 0 0,0 0 0,1 0 0,-1 0 0,0-1 0,1 1 0,-1 0 0,1-1 0,-1 1 0,0 0 0,1-1 0,0 0 0,-1 1 0,1-1 0,-1 0 0,1 0 0,2 0 0,25 3 0,0-2 0,0-1 0,0-1 0,-1-2 0,1-1 0,0-1 0,51-16 0,-78 20 0,-1 1 0,0-1 0,1 0 0,-1 1 0,0-1 0,0 0 0,1 0 0,-1 0 0,0 0 0,0 0 0,0 0 0,0 0 0,0-1 0,0 1 0,0 0 0,-1-1 0,1 1 0,0 0 0,-1-1 0,1 1 0,-1-1 0,0 1 0,1-1 0,-1 1 0,0-1 0,0 1 0,0-1 0,0 1 0,0-1 0,0 1 0,0-1 0,0 1 0,-1-1 0,1 1 0,-1 0 0,1-1 0,-1 1 0,1-1 0,-1 1 0,0 0 0,0-1 0,0 1 0,-1-2 0,-5-8 0,-1-1 0,0 1 0,-17-17 0,19 22 0,-20-22 0,14 16 0,0-1 0,-18-25 0,30 38-106,0 0 0,0 0 0,0 0 0,0 0 1,-1 0-1,1-1 0,0 1 0,0 0 0,0 0 0,0 0 0,0 0 0,0 0 0,0 0 1,-1-1-1,1 1 0,0 0 0,0 0 0,0 0 0,0 0 0,0-1 0,0 1 1,0 0-1,0 0 0,0 0 0,0 0 0,0-1 0,0 1 0,0 0 0,0 0 0,0 0 1,0 0-1,0-1 0,0 1 0,0 0 0,0 0 0,0 0 0,0 0 0,0 0 0,1-1 1,-1 1-1,0 0 0,0 0 0,0 0 0,0 0 0,0 0 0,0 0 0,0-1 0,1 1 1,-1 0-1,0 0 0,0 0 0,0 0 0,0 0 0,0 0 0,1 0 0,-18 2-10059,-17-2-325</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41.958"/>
    </inkml:context>
    <inkml:brush xml:id="br0">
      <inkml:brushProperty name="width" value="0.025" units="cm"/>
      <inkml:brushProperty name="height" value="0.025" units="cm"/>
    </inkml:brush>
  </inkml:definitions>
  <inkml:trace contextRef="#ctx0" brushRef="#br0">1 1 16688,'0'0'11018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42.745"/>
    </inkml:context>
    <inkml:brush xml:id="br0">
      <inkml:brushProperty name="width" value="0.025" units="cm"/>
      <inkml:brushProperty name="height" value="0.025" units="cm"/>
    </inkml:brush>
  </inkml:definitions>
  <inkml:trace contextRef="#ctx0" brushRef="#br0">219 81 5541,'0'0'11403,"2"-11"-7757,4-34-1671,-5 44-1903,-1 0 0,0 1 0,0-1 1,1 0-1,-1 1 0,0-1 0,0 0 0,0 1 0,0-1 0,0 0 0,0 0 0,0 1 0,0-1 0,0 0 0,0 1 0,0-1 0,0 0 0,0 1 0,-1-1 0,1 0 0,0 1 0,0-1 0,-1 0 0,1 1 0,-1-1 0,1 1 0,0-1 0,-1 1 1,1-1-1,-1 1 0,1-1 0,-1 1 0,0-1 0,1 1 0,-1 0 0,1-1 0,-1 1 0,0 0 0,1-1 0,-1 1 0,0 0 0,1 0 0,-1 0 0,0 0 0,1-1 0,-1 1 0,0 0 0,1 0 0,-1 0 0,0 1 0,0-1 0,1 0 1,-1 0-1,0 0 0,1 0 0,-1 1 0,0-1 0,1 0 0,-1 1 0,1-1 0,-1 0 0,0 1 0,-34 25 530,15-1-385,1 1 0,1 1-1,2 1 1,0 0-1,2 1 1,1 0 0,2 1-1,1 1 1,1 0 0,1 0-1,-4 41 1,12-69-204,-1 0-1,1 1 1,0-1-1,0 0 1,0 1 0,0-1-1,1 0 1,0 1 0,-1-1-1,1 0 1,0 0-1,1 1 1,-1-1 0,3 4-1,-2-5-17,0-1 0,0 1 0,0-1 0,0 1-1,0-1 1,1 0 0,-1 0 0,1 0 0,-1 0-1,1 0 1,-1 0 0,1-1 0,-1 1 0,1-1 0,-1 0-1,1 0 1,0 0 0,4 0 0,1 0-315,1-1 1,-1 0-1,0 0 1,0-1-1,1 0 0,-1 0 1,0-1-1,0 0 1,-1-1-1,14-7 1,-10 4-1420,0-1 1,0-1 0,13-12-1,8-15-6370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43.322"/>
    </inkml:context>
    <inkml:brush xml:id="br0">
      <inkml:brushProperty name="width" value="0.025" units="cm"/>
      <inkml:brushProperty name="height" value="0.025" units="cm"/>
    </inkml:brush>
  </inkml:definitions>
  <inkml:trace contextRef="#ctx0" brushRef="#br0">54 70 18514,'0'0'1414,"-7"8"316,4-4-1542,-28 41 2326,29-42-2404,0-1 0,1 1 0,0 0 0,-1-1 0,1 1 0,0 0 0,1 0 0,-1 0 0,0 0 0,1 0 0,0 0 0,-1 0 0,1 0 0,0 0 0,1 0 0,-1 1 0,2 4 0,-2-7-86,1 0 0,0 0 0,0-1 0,-1 1 0,1 0 0,0-1 0,0 1 0,0 0 0,0-1 0,0 1 0,0-1 0,0 0 0,0 1 0,0-1 0,0 0 0,0 1 0,0-1 0,0 0 0,0 0 0,0 0 0,0 0 0,0 0 0,0 0 0,0 0 0,0-1 0,1 1 0,-1 0 0,0 0 0,0-1 0,0 1 0,0-1 0,1 0 0,32-18 817,-23 9-798,1-1-1,-2-1 0,13-16 1,-19 23 226,-1-1 1,1 1 0,-1 0 0,0-1-1,-1 1 1,1-1 0,-1 0-1,-1 0 1,1 0 0,-1 0-1,1-8 1,-2 13-163,6 1-183,-1 1 1,0-1-1,1 1 0,-1 1 1,0-1-1,0 1 0,0-1 1,0 1-1,0 1 1,0-1-1,6 5 0,-8-4 89,-1 0 0,1 0 0,-1 0 0,0 0 1,0 1-1,0-1 0,0 1 0,-1-1 0,0 1 0,1 0 0,-1-1 0,0 1 0,-1 0 0,1 0 0,-1 0 0,0 0 0,0 0 0,0 0 0,0 0 0,0-1 0,-2 7 0,1 11 501,0-66-183,0 20 21,1-1 1,5-37-1,0 61-3181,2 7-6642</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43.959"/>
    </inkml:context>
    <inkml:brush xml:id="br0">
      <inkml:brushProperty name="width" value="0.025" units="cm"/>
      <inkml:brushProperty name="height" value="0.025" units="cm"/>
    </inkml:brush>
  </inkml:definitions>
  <inkml:trace contextRef="#ctx0" brushRef="#br0">138 68 11659,'0'0'15524,"-10"-1"-14568,7 1-914,-1 0 0,0 0 1,0 0-1,1 1 0,-1-1 1,0 1-1,1 0 0,-1 0 1,1 0-1,-1 1 0,1-1 1,-1 1-1,1 0 0,-4 2 1,1 1 50,1 0 1,0 0-1,0 1 0,0 0 1,1 0-1,-1 0 1,-6 13-1,9-15-33,-19 42 457,20-45-503,1 0 0,0 0 0,0-1 0,0 1 0,-1 0 0,1 0 0,0-1 0,0 1 0,0 0 0,0 0 0,0-1 0,0 1 0,1 0 0,-1 0 0,0-1-1,0 1 1,0 0 0,1-1 0,-1 1 0,0 0 0,1 0 0,0 0 0,0-1-1,0 1 1,0-1-1,0 0 0,0 0 1,0 1-1,0-1 1,0 0-1,0 0 1,0 0-1,0 0 1,0 0-1,0 0 0,0-1 1,0 1-1,0 0 1,0 0-1,0-1 1,0 1-1,0-1 1,1 0-1,15-7 105,-1-1 0,0-1 0,-1 0 0,0-1 0,19-18 0,40-28-47,-70 54-53,1 0-30,0 0 0,0 0-1,0 0 1,0 1 0,1-1 0,9-1 0,-15 3 13,1 1 0,0 0 0,-1 0 0,1 0 0,0 0 0,0 0 0,-1 0 0,1 1 0,0-1 0,-1 0 0,1 0 0,0 0 0,-1 1 0,1-1 0,-1 0 0,1 1 0,0-1 0,-1 0 0,1 1 0,-1-1 0,1 1 0,-1-1 0,1 2 0,0-1 22,0 1-1,0 0 1,0 0-1,-1 0 1,1-1 0,-1 1-1,1 0 1,-1 0 0,0 0-1,0 0 1,0 0 0,0 2-1,0 89 881,0-92-902,0-1 0,0 0 0,0 0 0,0 0 0,0 0 0,0 0 1,0 1-1,0-1 0,0 0 0,1 0 0,-1 0 0,0 0 1,0 0-1,0 1 0,0-1 0,0 0 0,0 0 0,0 0 1,1 0-1,-1 0 0,0 0 0,0 0 0,0 0 0,0 0 0,0 1 1,0-1-1,1 0 0,-1 0 0,0 0 0,0 0 0,0 0 1,0 0-1,1 0 0,-1 0 0,0 0 0,0 0 0,0 0 1,0 0-1,0 0 0,1 0 0,-1 0 0,0 0 0,0 0 1,0-1-1,0 1 0,0 0 0,1 0 0,-1 0 0,0 0 0,0 0 1,0 0-1,0 0 0,14-9 40,10-10-10,12-17-31,-23 21 0,0 1 0,1 1 0,1 0 0,0 1 0,0 0 0,2 2 0,23-13 0,-39 23 0,0-1 0,-1 1 0,1 0 0,0 0 0,0 0 0,0 0 0,0 0 0,-1 0 0,1 0 0,0 1 0,0-1 0,0 0 0,-1 0 0,1 1 0,0-1 0,0 0 0,-1 1 0,1-1 0,0 1 0,-1-1 0,1 1 0,0-1 0,-1 1 0,1-1 0,-1 1 0,1 0 0,-1-1 0,1 1 0,-1 0 0,1-1 0,-1 1 0,0 0 0,1 0 0,-1 0 0,0-1 0,0 1 0,1 0 0,-1 0 0,0 0 0,0-1 0,0 1 0,0 0 0,0 0 0,0 0 0,-1 1 0,1 55 0,-1-40 0,5-11-1958,2-9-5453,-1-9-6474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45.327"/>
    </inkml:context>
    <inkml:brush xml:id="br0">
      <inkml:brushProperty name="width" value="0.025" units="cm"/>
      <inkml:brushProperty name="height" value="0.025" units="cm"/>
    </inkml:brush>
  </inkml:definitions>
  <inkml:trace contextRef="#ctx0" brushRef="#br0">49 145 12236,'2'-5'1387,"0"0"0,0 0 1,-1 0-1,1 0 1,-1-1-1,0 1 1,0 0-1,-1-1 1,0-9-1,0 14-1348,0 1 0,0 0-1,0 0 1,0 0 0,0-1 0,0 1 0,0 0-1,0 0 1,0 0 0,0-1 0,0 1 0,0 0 0,0 0-1,0 0 1,0-1 0,0 1 0,0 0 0,0 0-1,0 0 1,0 0 0,-1-1 0,1 1 0,0 0-1,0 0 1,0 0 0,0 0 0,0 0 0,0-1-1,-1 1 1,1 0 0,0 0 0,0 0 0,0 0-1,0 0 1,-1 0 0,1 0 0,0 0 0,0 0-1,0 0 1,-1 0 0,1 0 0,0 0 0,0 0-1,0 0 1,-1 0 0,1 0 0,0 0 0,0 0 0,-1 0-1,-11 7 392,-8 15-478,17-16 57,0 0-1,0 0 1,0 1 0,1-1-1,0 1 1,0 0 0,0 0-1,1-1 1,0 1-1,1 0 1,0 0 0,0 13-1,1-20-2,-1 1 0,1 0 0,-1-1 0,0 1-1,1-1 1,-1 1 0,1-1 0,0 1 0,-1-1-1,1 1 1,-1-1 0,1 0 0,0 1 0,-1-1 0,1 0-1,0 1 1,-1-1 0,1 0 0,0 0 0,-1 0-1,1 0 1,0 0 0,0 0 0,-1 0 0,1 0-1,0 0 1,-1 0 0,1 0 0,0 0 0,1-1 0,22-5 310,-9-3-150,-1-1 0,0 0 1,-1-1-1,0-1 0,-1 0 1,0 0-1,-1-1 0,0-1 1,-1 1-1,-1-2 0,0 0 1,12-29-1,-16 28 44,-13 32-8,-13 33 10,17-39-589,1 1-1,1 0 0,0-1 0,1 1 0,-1 0 0,2 11 0,0-20 270,0 0-1,0 0 1,0-1 0,0 1-1,0 0 1,1 0-1,-1-1 1,0 1 0,1 0-1,0-1 1,-1 1-1,1 0 1,0-1-1,0 1 1,0-1 0,0 0-1,0 1 1,0-1-1,0 0 1,1 1 0,-1-1-1,0 0 1,1 0-1,-1 0 1,1 0 0,-1 0-1,1 0 1,-1-1-1,1 1 1,0 0-1,-1-1 1,1 0 0,0 1-1,0-1 1,-1 0-1,1 0 1,0 1 0,0-2-1,-1 1 1,1 0-1,0 0 1,0 0-1,-1-1 1,1 1 0,0-1-1,1 0 1,17-9-6885,-2-10-5681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46.496"/>
    </inkml:context>
    <inkml:brush xml:id="br0">
      <inkml:brushProperty name="width" value="0.025" units="cm"/>
      <inkml:brushProperty name="height" value="0.025" units="cm"/>
    </inkml:brush>
  </inkml:definitions>
  <inkml:trace contextRef="#ctx0" brushRef="#br0">8 82 11243,'0'0'13943,"2"12"-12811,4 32-19,-3 0-1,-1 1 1,-3-1-1,-8 65 1,26-394-227,-19 265-886,-5 16 0,6 6 0,0-1 0,-1 1 0,1-1 0,0 1 0,0 0 0,0-1 0,1 1 0,-1 0 0,0 0 0,1-1 0,-1 1 0,1 0 0,-1 0 0,1 3 0,-1-1 0,-1 7 0,1 0 0,-1 0 0,2 0 0,-1 0 0,2 0 0,-1 0 0,2 0 0,3 17 0,-4-27 0,-1 0 0,1-1 0,0 1 0,-1 0 0,1 0 0,0 0 0,0-1 0,0 1 0,0 0 0,0-1 0,0 1 0,0-1 0,0 1 0,0-1 0,0 1 0,0-1 0,0 0 0,0 0 0,0 1 0,0-1 0,1 0 0,-1 0 0,0 0 0,0 0 0,0 0 0,0-1 0,0 1 0,0 0 0,0 0 0,1-1 0,-1 1 0,1-1 0,32-19 0,-22 10 0,-1-1 0,-1-1 0,0 1 0,0-2 0,-1 1 0,-1-1 0,0-1 0,-1 1 0,0-1 0,-1 0 0,-1-1 0,0 0 0,5-26 0,-36 145 0,25-95 0,-2 8 0,0 1 0,2 0 0,0 0 0,2 28 0,0-45 0,-1 0 0,0 1 0,0-1 0,0 0 0,1 0 0,-1 0 0,0 0 0,1 0 0,-1-1 0,1 1 0,-1 0 0,1 0 0,-1 0 0,1 0 0,0 0 0,-1-1 0,1 1 0,0 0 0,0 0 0,0-1 0,-1 1 0,1-1 0,0 1 0,0-1 0,0 1 0,0-1 0,0 0 0,0 1 0,0-1 0,0 0 0,0 0 0,0 1 0,0-1 0,0 0 0,0 0 0,0 0 0,0-1 0,1 1 0,-1 0 0,0 0 0,0 0 0,0-1 0,0 1 0,0-1 0,-1 1 0,3-1 0,2-2 0,0 1 0,0-1 0,-1 0 0,1 0 0,-1 0 0,0 0 0,6-7 0,1-3 0,-2 0 0,1-1 0,-2-1 0,13-29 0,5-8 0,-21 97 0,-5-40 0,0-1 0,1 0 0,0 1 0,-1-1 0,1 1 0,1-1 0,-1 0 0,1 0 0,-1 0 0,4 5 0,-4-8 0,0 0 0,0 0 0,0 0 0,0 0 0,1 0 0,-1-1 0,0 1 0,1 0 0,-1-1 0,0 1 0,1-1 0,-1 1 0,1-1 0,-1 0 0,0 1 0,1-1 0,-1 0 0,1 0 0,-1 0 0,1 0 0,-1-1 0,1 1 0,-1 0 0,1 0 0,-1-1 0,0 1 0,1-1 0,-1 1 0,0-1 0,1 0 0,-1 0 0,0 1 0,0-1 0,0 0 0,2-1 0,41-36 0,-39 33 0,-1 0 0,2-1 0,-1 2 0,0-1 0,1 0 0,0 1 0,0 0 0,0 1 0,1-1 0,-1 1 0,1 1 0,-1-1 0,11-2 0,-16 6 0,0-1 0,0 0 0,0 1 0,-1-1 0,1 0 0,0 1 0,0-1 0,-1 1 0,1 0 0,0-1 0,-1 1 0,1 0 0,-1-1 0,1 1 0,-1 0 0,1-1 0,-1 1 0,1 0 0,-1 0 0,0 0 0,1 0 0,-1-1 0,0 1 0,0 0 0,0 0 0,1 2 0,3 31 0,-3-22 0,2 11 0,-3-15 0,1-1 0,0 0 0,0 0 0,1 0 0,0 0 0,3 8 0,-5-15-1,0 1-1,0-1 1,0 0-1,0 1 1,0-1-1,0 0 1,1 1-1,-1-1 1,0 0 0,0 1-1,0-1 1,1 0-1,-1 1 1,0-1-1,1 0 1,-1 0-1,0 1 1,0-1 0,1 0-1,-1 0 1,0 0-1,1 1 1,-1-1-1,1 0 1,-1 0-1,0 0 1,1 0 0,-1 0-1,0 0 1,1 0-1,-1 0 1,1 0-1,-1 0 1,0 0-1,1 0 1,10-12-227,1-20-1190,-9 11-2500,0-1 0,0-30 0,-3 41 1953,1-37-8306</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47.193"/>
    </inkml:context>
    <inkml:brush xml:id="br0">
      <inkml:brushProperty name="width" value="0.025" units="cm"/>
      <inkml:brushProperty name="height" value="0.025" units="cm"/>
    </inkml:brush>
  </inkml:definitions>
  <inkml:trace contextRef="#ctx0" brushRef="#br0">2 39 18898,'0'0'4308,"0"9"-2920,-1 227 5084,0-69-5540,4-162-633,2-17-44,5-20-56,-8 7-516,-1-47-1,-1 43 24,0 30 91,-1 1 193,1 0 0,-1 1 0,1-1 0,0 0 0,0 1 0,0-1 0,0 0 0,0 1 0,0-1-1,1 0 1,-1 1 0,1-1 0,0 0 0,-1 1 0,1-1 0,0 0 0,0 0 0,1 0 0,-1 0 0,0 0 0,1 0 0,-1 0 0,1-1 0,-1 1 0,1 0-1,0-1 1,0 0 0,0 1 0,0-1 0,0 0 0,0 0 0,0 0 0,0 0 0,5 1 0,-2-1 50,1-1 0,-1-1 0,1 1 0,-1-1 0,0 0 1,1 0-1,-1 0 0,0-1 0,0 0 0,0 0 0,0 0 0,0-1 0,0 1 0,0-1 1,-1 0-1,0-1 0,1 1 0,2-5 0,1 1 42,0-1 0,-1 0 0,-1 0 0,1-1 0,-1 0 0,-1 0 0,1 0 0,5-15 0,-7 3-82,-10 14 0,5 8 0,-1-1 0,1 1 0,-1-1 0,1 1 0,-1 0 0,1-1 0,0 1 0,-1 0 0,1 0 0,0 0 0,0 0 0,-1 0 0,1 1 0,0-1 0,0 0 0,0 0 0,1 1 0,-2 1 0,-29 54 0,29-52 0,0-1 0,0 1 0,1-1 0,0 1 0,0 0 0,0 0 0,0-1 0,1 1 0,-1 0 0,2 0 0,-1 6 0,2-10 0,-1 0 0,1 0 0,0 0 0,-1 0 0,1-1 0,0 1 0,0-1 0,-1 1 0,1-1 0,0 1 0,0-1 0,0 0 0,-1 0 0,1 0 0,0 0 0,0 0 0,0 0 0,0-1 0,2 0 0,2 1 0,69-10 0,-63 7 0,0 0 0,0 1 0,0 1 0,0 0 0,0 1 0,1 0 0,-1 1 0,0 0 0,13 3 0,-22-3 0,-1 0 0,1 0 0,0 0 0,-1 1 0,1-1 0,-1 1 0,0 0 0,1-1 0,2 4 0,-9-41 0,-8-8 0,3 16 0,2 1 0,1-2 0,1 1 0,1-1 0,1-33 0,3 61 0,1 0 0,-1-1 0,1 1 0,-1 0 0,1 0 0,0-1 0,-1 1 0,1 0 0,0 0 0,0 0 0,0 0 0,0 0 0,0 0 0,0 0 0,0 0 0,1 0 0,-1 0 0,0 1 0,0-1 0,1 1 0,-1-1 0,0 1 0,1-1 0,-1 1 0,0-1 0,1 1 0,-1 0 0,2 0 0,51-5 0,-40 5 0,7-1-26,148-17-5100,-101 3-3335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48.116"/>
    </inkml:context>
    <inkml:brush xml:id="br0">
      <inkml:brushProperty name="width" value="0.025" units="cm"/>
      <inkml:brushProperty name="height" value="0.025" units="cm"/>
    </inkml:brush>
  </inkml:definitions>
  <inkml:trace contextRef="#ctx0" brushRef="#br0">24 876 13837,'-24'12'4295,"36"-14"-1887,45-18 215,298-110 1415,506-172-2043,-362 154-1926,152-50 70,-606 183-119,-21 9 12,1-3-1,-1 0 0,-1-1 0,36-21 0,-59 31-43,0 0 0,0 0 0,0 0 0,0 0 0,-1 0 1,1 0-1,0 0 0,0 0 0,0 0 0,0 0 0,-1 0 0,1 0 0,0 0 0,0 0 0,0 0 0,0 0 1,0-1-1,0 1 0,-1 0 0,1 0 0,0 0 0,0 0 0,0 0 0,0 0 0,0 0 0,0-1 1,0 1-1,0 0 0,0 0 0,0 0 0,-1 0 0,1 0 0,0-1 0,0 1 0,0 0 0,0 0 0,0 0 1,0 0-1,0-1 0,0 1 0,0 0 0,0 0 0,0 0 0,0 0 0,1 0 0,-1-1 0,0 1 1,0 0-1,0 0 0,0 0 0,0 0 0,0 0 0,0-1 0,0 1 0,0 0 0,0 0 0,1 0 0,-1 0 1,0 0-1,0 0 0,0 0 0,-18-1-1099,16 1 963,-54 1-3354,-16 4-2098</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1:47.592"/>
    </inkml:context>
    <inkml:brush xml:id="br0">
      <inkml:brushProperty name="width" value="0.025" units="cm"/>
      <inkml:brushProperty name="height" value="0.025" units="cm"/>
    </inkml:brush>
  </inkml:definitions>
  <inkml:trace contextRef="#ctx0" brushRef="#br0">3435 275 8584,'-216'-104'4360,"-3"17"-3658,157 67-787,-2 2 1,1 4-1,-2 2 0,0 3 0,-82-1 1,57 12 94,0 4-1,-116 22 1,-174 57 44,226-48-46,-736 180 1203,826-202-1034,1 4 0,1 3 0,1 2-1,-72 39 1,108-49-151,1 2-1,0 0 1,2 1 0,0 1-1,1 1 1,1 1 0,0 1-1,2 1 1,1 1 0,0 0-1,2 1 1,-17 34-1,21-32-28,0 0-1,2 1 0,0 0 1,2 0-1,1 1 0,2 0 1,0 0-1,1 31 0,4-39-15,0 0 0,1 1 0,1-1 0,1-1-1,1 1 1,0 0 0,2-1 0,0 0-1,1-1 1,1 0 0,0 0 0,15 18 0,1-3 3,2-2 1,1-1 0,2-2 0,0-1 0,2-1 0,1-1 0,1-2-1,51 25 1,19 4 78,187 64 0,-196-86-41,1-4-1,1-4 1,137 13 0,-104-25 4,0-6 0,147-14 0,-135-6 25,0-7-1,210-60 0,263-124 29,232-142-84,-809 332-2,119-58 20,-140 66 7,0-2-1,-1 0 1,0-1 0,-1 0-1,0-1 1,21-25 0,-33 34 42,0 0 0,0 0 0,0 0 1,-1 0-1,1-1 0,-1 1 0,0-1 1,0 1-1,-1-1 0,1 0 0,-1 0 0,0 0 1,0 0-1,-1 0 0,1 0 0,-1 0 1,-1-6-1,0 5 20,-1 0 0,0 0 1,0 0-1,0 0 0,-1 0 1,0 0-1,0 0 0,0 1 1,-1 0-1,0 0 0,-8-9 0,-10-7 75,-1 2-1,-1 1 0,-1 1 1,-44-24-1,50 30-237,-71-36 396,-1 4 0,-2 4 1,-193-53-1,-305-30 660,30 54-1033,316 66-3364,98 10-1516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37.261"/>
    </inkml:context>
    <inkml:brush xml:id="br0">
      <inkml:brushProperty name="width" value="0.025" units="cm"/>
      <inkml:brushProperty name="height" value="0.025" units="cm"/>
    </inkml:brush>
  </inkml:definitions>
  <inkml:trace contextRef="#ctx0" brushRef="#br0">0 1 2466,'0'0'1762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30:23.497"/>
    </inkml:context>
    <inkml:brush xml:id="br0">
      <inkml:brushProperty name="width" value="0.025" units="cm"/>
      <inkml:brushProperty name="height" value="0.025" units="cm"/>
    </inkml:brush>
  </inkml:definitions>
  <inkml:trace contextRef="#ctx0" brushRef="#br0">88 66 1185,'0'0'2146,"-10"-4"-576,2 3-1119,2 0-15,0 0 0,1-1 0,-1 1-1,0-1 1,1 0 0,-1-1-1,1 1 1,0-1 0,0 0-1,0 0 1,-5-5 0,10 8-387,0 0 1,0 0 0,0-1-1,0 1 1,0 0-1,0-1 1,1 1 0,-1 0-1,0 0 1,0-1 0,0 1-1,0 0 1,0-1 0,0 1-1,0 0 1,0 0-1,1 0 1,-1-1 0,0 1-1,0 0 1,0 0 0,1-1-1,-1 1 1,0 0-1,0 0 1,0 0 0,1 0-1,-1 0 1,0-1 0,1 1-1,-1 0 1,0 0-1,0 0 1,1 0 0,-1 0-1,0 0 1,0 0 0,1 0-1,-1 0 1,0 0 0,1 0-1,-1 0 1,0 0-1,1 0 1,18-3-262,-17 3 363,143-13-9,0 7-1,153 12 0,-28 1 49,930 8 1223,-370-2-658,829-12 800,337 4-1221,-1044 37-38,167 1-10,-20-94 211,-1005 44-310,755-56 758,-822 60-904,-19 1-47,1 1-1,-1 0 1,1 0-1,0 1 1,0 0 0,-1 1-1,1 0 1,10 2 0,-19-3-33,1 1 0,-1-1 0,1 0 0,-1 1 1,1-1-1,-1 0 0,0 1 0,1-1 1,-1 1-1,0-1 0,1 0 0,-1 1 1,0-1-1,1 1 0,-1-1 0,0 1 0,0 0 1,0-1-1,0 1 0,1-1 0,-1 1 1,0-1-1,0 1 0,0 0 0,0 5-2735,0-3 859</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7.078"/>
    </inkml:context>
    <inkml:brush xml:id="br0">
      <inkml:brushProperty name="width" value="0.025" units="cm"/>
      <inkml:brushProperty name="height" value="0.025" units="cm"/>
    </inkml:brush>
  </inkml:definitions>
  <inkml:trace contextRef="#ctx0" brushRef="#br0">1 65 18866,'0'0'5061,"55"-40"-4677,-4 33 161,6 3-385,5 2-320,-1-2-3332,-2-3-5957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38.060"/>
    </inkml:context>
    <inkml:brush xml:id="br0">
      <inkml:brushProperty name="width" value="0.025" units="cm"/>
      <inkml:brushProperty name="height" value="0.025" units="cm"/>
    </inkml:brush>
  </inkml:definitions>
  <inkml:trace contextRef="#ctx0" brushRef="#br0">605 136 3203,'-13'-1'924,"-465"-45"6758,364 41-3497,524 43-2007,483-45-1831,-876 6-336,27-1 46,1-3 0,-1-1 1,82-23-1,-125 29-25,0 0 0,0 0-1,0 0 1,0-1 0,0 1 0,0 0-1,0-1 1,0 1 0,0-1-1,0 1 1,0-1 0,0 0 0,-1 1-1,1-1 1,0 0 0,0 1 0,-1-1-1,2-2 1,-14-4 475,-33 3-352,-656 49-1475,167-3 2170,480-41-650,41-1-20,35 0-47,453-9 118,-214 2-208,188-14-142,-314 7 41,174-41 1,-304 54 57,18-5 8,-22 6-7,-1 0 0,1 0 0,-1 0 1,1 0-1,-1 0 0,1-1 0,0 1 0,-1 0 1,1 0-1,-1-1 0,0 1 0,1 0 0,-1 0 1,1-1-1,-1 1 0,1-1 0,-1 1 0,0 0 1,1-1-1,-1 1 0,0-1 0,1 1 0,-1-1 1,0 1-1,0-1 0,1 1 0,-1-1 1,0 0-1,-1 0 2,-1 0 0,1 0 0,0 0 1,-1 0-1,1 1 0,-1-1 0,0 0 1,1 1-1,-1 0 0,1-1 0,-1 1 0,0 0 1,1 0-1,-1 0 0,0 0 0,1 0 0,-3 0 1,-3 0-4,-160-6 6,-199 17 0,-167 47-306,378-36-798,-54 8-4039,112-21-1189</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40.677"/>
    </inkml:context>
    <inkml:brush xml:id="br0">
      <inkml:brushProperty name="width" value="0.025" units="cm"/>
      <inkml:brushProperty name="height" value="0.025" units="cm"/>
    </inkml:brush>
  </inkml:definitions>
  <inkml:trace contextRef="#ctx0" brushRef="#br0">300 43 6086,'0'0'6625,"10"-3"-5504,15-4-811,1 1 1,0 1-1,1 1 0,-1 1 1,1 2-1,33 2 1,176 22-319,-143-11 128,434 25 25,-409-36-119,0-6 1,173-30-1,-278 33-14,-10 2-7,1 0 0,-1 0 0,1-1-1,0 0 1,-1 1 0,1-1 0,-1-1 0,1 1 0,-1 0-1,0-1 1,0 0 0,0 1 0,6-6 0,-9 7 14,0-1-1,0 1 1,0-1 0,0 1-1,-1-1 1,1 0 0,0 1-1,0-1 1,0 1 0,-1-1-1,1 1 1,0-1 0,-1 1 0,1-1-1,0 1 1,-1 0 0,1-1-1,0 1 1,-1-1 0,1 1-1,-1 0 1,1-1 0,-1 1-1,1 0 1,-1 0 0,1-1 0,-1 1-1,1 0 1,-1 0 0,0 0-1,1 0 1,-1 0 0,1 0-1,-1 0 1,1 0 0,-1 0-1,0 0 1,1 0 0,-1 0-1,-31-4 139,31 4-143,-513-11 127,323 13-164,-58 3 554,-409 61 0,655-64-601,11-1 33,29 1 35,59 0 95,593-18-123,28-1-501,-2058 40 905,1017-4-488,188-3-3429,100-11-546,15-4-2605</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51.329"/>
    </inkml:context>
    <inkml:brush xml:id="br0">
      <inkml:brushProperty name="width" value="0.025" units="cm"/>
      <inkml:brushProperty name="height" value="0.025" units="cm"/>
    </inkml:brush>
  </inkml:definitions>
  <inkml:trace contextRef="#ctx0" brushRef="#br0">1 206 16015,'-1'-7'298,"1"0"0,1 0 1,-1 0-1,1-1 0,1 1 0,-1 0 0,1 0 0,1 1 0,-1-1 0,1 0 1,0 1-1,0-1 0,1 1 0,0 0 0,0 0 0,0 1 0,1-1 0,0 1 1,0 0-1,1 0 0,6-4 0,-5 2-294,1 0 1,0 1-1,1 1 1,0-1-1,-1 1 0,1 1 1,1 0-1,-1 0 1,1 1-1,0 0 0,-1 0 1,1 1-1,0 1 1,19-1-1,-27 2-8,0 1 1,1-1-1,-1 1 1,1 0-1,-1 0 1,0 0-1,1 0 0,-1 0 1,0 0-1,0 1 1,0-1-1,0 1 0,0 0 1,0-1-1,-1 1 1,1 0-1,0 0 0,1 2 1,25 48 151,-24-44-137,-1 0 0,1 0-1,1 0 1,10 13 0,-12-19-91,0 0-1,0 0 1,0 0 0,1 0 0,-1 0 0,1 0 0,-1-1 0,1 0 0,0 0 0,0 0 0,5 1 0,17-5-2661,-25 3 2456,-1 0 0,1-1 0,0 1 0,0-1 0,0 1 0,0-1 0,-1 1 0,1-1 0,0 0 0,-1 1 0,1-1 0,0 0-1,-1 1 1,1-1 0,-1 0 0,1 0 0,-1 0 0,0 0 0,1 0 0,-1 1 0,1-3 0,-1-5-4476</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51.655"/>
    </inkml:context>
    <inkml:brush xml:id="br0">
      <inkml:brushProperty name="width" value="0.025" units="cm"/>
      <inkml:brushProperty name="height" value="0.025" units="cm"/>
    </inkml:brush>
  </inkml:definitions>
  <inkml:trace contextRef="#ctx0" brushRef="#br0">43 0 10378,'0'0'3897,"-8"9"-1997,-24 26-560,30-27 146,12-7-869,10-6 238,13-10 388,-19 9-772,1-1 0,-1 2 1,1 0-1,16-3 0,-26 7-405,0 1 1,0 0-1,0-1 1,0 2-1,-1-1 0,1 0 1,0 1-1,0 0 0,0 0 1,0 1-1,-1-1 0,1 1 1,-1 0-1,1 0 0,-1 0 1,0 1-1,5 3 1,1 1 64,0-1 0,1 0 1,-1-1-1,1 0 1,0-1-1,1 0 0,-1 0 1,1-1-1,-1-1 0,1 0 1,13 0-1,-16-2-488,1 0 0,0 0 0,0-1 0,15-4 0,2-8-3743,-5-9-3790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06.456"/>
    </inkml:context>
    <inkml:brush xml:id="br0">
      <inkml:brushProperty name="width" value="0.025" units="cm"/>
      <inkml:brushProperty name="height" value="0.025" units="cm"/>
    </inkml:brush>
  </inkml:definitions>
  <inkml:trace contextRef="#ctx0" brushRef="#br0">2091 255 12364,'-4'-9'2076,"0"1"-1845,-1 1-1,0 0 1,0 0 0,0 0-1,-1 1 1,0 0-1,-1 0 1,1 0-1,-1 1 1,0 0-1,-1 0 1,1 1 0,-1 0-1,0 0 1,-14-4-1,-74-25 29,-1 5 0,-1 3 0,-201-21 0,184 34 950,0 5 1,-224 17-1,268-2-966,-1 3 1,1 3-1,1 3 0,1 4 0,-123 53 0,170-64-133,1 1 0,1 0 0,0 2 0,1 0-1,0 2 1,1 0 0,0 1 0,-28 34 0,38-40-58,1 2 1,0-1-1,0 1 0,1 0 1,1 0-1,0 1 1,1-1-1,0 1 0,1 0 1,0 1-1,1-1 0,1 0 1,0 1-1,1-1 1,0 0-1,4 26 0,0-19-46,1-1-1,1 0 0,0 0 0,1-1 0,1 0 0,1 0 1,1-1-1,0 0 0,1 0 0,1-2 0,1 1 1,0-1-1,0-1 0,2 0 0,0-1 0,28 18 0,-9-9-30,0-1 0,1-2 0,2-2 0,-1-1 0,2-2 0,0-2 0,54 11 0,0-8 146,0-4-1,0-4 1,1-4 0,0-4-1,-1-5 1,1-3-1,-1-4 1,-1-4-1,-1-4 1,-1-4-1,129-55 1,-173 61-102,-1-3 0,-1-1 0,-1-2 0,-2-2 0,64-54 0,-89 67-47,-1-1 1,0 0-1,-1-1 1,-1-1 0,-1 0-1,18-35 1,-23 39-18,-1 0 1,-1-1-1,0 0 0,0 1 1,-2-1-1,0 0 0,0 0 1,-1 0-1,-1-1 0,-1 1 1,-1-14-1,-1 15 30,0 0 0,0 1 0,-1-1 0,-1 1 0,0 0-1,-1 0 1,0 1 0,0 0 0,-2 0 0,1 0 0,-1 1 0,-1 0 0,0 1 0,0 0-1,-1 0 1,0 1 0,0 0 0,-1 1 0,0 0 0,-22-10 0,0 2-24,0 2 1,-1 1-1,-1 2 1,1 1-1,-1 2 0,-53-4 1,-136 4-4416,217 7 4141,-101 0-6387</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49.443"/>
    </inkml:context>
    <inkml:brush xml:id="br0">
      <inkml:brushProperty name="width" value="0.025" units="cm"/>
      <inkml:brushProperty name="height" value="0.025" units="cm"/>
    </inkml:brush>
  </inkml:definitions>
  <inkml:trace contextRef="#ctx0" brushRef="#br0">341 1 10698,'-8'8'3897,"-82"85"-758,43-47-1961,2 1 1,3 2-1,-66 99 1,165-247-11754,-31 55 5589</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49.800"/>
    </inkml:context>
    <inkml:brush xml:id="br0">
      <inkml:brushProperty name="width" value="0.025" units="cm"/>
      <inkml:brushProperty name="height" value="0.025" units="cm"/>
    </inkml:brush>
  </inkml:definitions>
  <inkml:trace contextRef="#ctx0" brushRef="#br0">127 0 3075,'0'0'15716,"4"10"-13591,-1 0-1772,0 0-1,-1 1 1,0-1 0,-1 1 0,0-1 0,-1 1 0,0 0-1,-1-1 1,0 1 0,-3 15 0,-12 137 2389,15-145-2641,2 1 0,0-1 0,1 1 0,0-1-1,2 0 1,10 32 0,-8-39-2837,-4-25-11729,-5 4 14130,-29-44-2824,-10 5 4827,29 35 639,1 0-1,0-1 0,2 0 1,-17-29-1,27 43-2182,0 1 0,0-1 0,-1 0 0,1 0 0,0 1 0,0-1 1,0 0-1,0 0 0,0 0 0,0 1 0,1-1 0,-1 0 0,0 0 0,0 0 0,0 1 0,1-1 0,-1 0 0,0 0 0,1 1 0,-1-1 0,1 0 0,-1 1 0,1-1 0,-1 1 0,1-1 0,-1 0 0,1 1 0,0-1 0,-1 1 0,1-1 0,0 1 0,-1 0 0,1-1 0,0 1 0,-1 0 0,1-1 1,0 1-1,0 0 0,0 0 0,-1 0 0,1 0 0,1 0 0,46-8-641,-35 7 895,37-5-443,16-2-1991,-23 0-2961,-7-2-3829</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52.527"/>
    </inkml:context>
    <inkml:brush xml:id="br0">
      <inkml:brushProperty name="width" value="0.025" units="cm"/>
      <inkml:brushProperty name="height" value="0.025" units="cm"/>
    </inkml:brush>
  </inkml:definitions>
  <inkml:trace contextRef="#ctx0" brushRef="#br0">0 34 16752,'0'0'8776,"3"11"-7564,4 33-609,-3-1 0,0 61 1,-4-103-589,0-1 0,0 1 0,0 0 0,-1-1 1,1 1-1,0-1 0,0 1 0,0-1 0,1 1 1,-1-1-1,0 1 0,0-1 0,0 1 0,0-1 1,0 1-1,1-1 0,-1 1 0,0-1 0,0 1 0,1-1 1,-1 1-1,0-1 0,1 1 0,-1-1 0,1 0 1,-1 1-1,1-1 0,10-6 366,8-23 46,-12 13-394,-1 0-1,-1-1 1,0 1 0,-2-1-1,0 0 1,-1 0 0,1-32-1,-12 65-224,-2 17 0,10-25 45,0 1 1,0-1-1,1 0 1,0 1-1,2 14 1,-2-22 106,0 1 1,1-1 0,-1 0-1,0 0 1,1 1-1,-1-1 1,1 0 0,-1 0-1,1 0 1,0 0 0,-1 0-1,1 0 1,0 0 0,0 0-1,0 0 1,0 0 0,0 0-1,0-1 1,1 2-1,0-2 5,-1 1 0,1-1 0,-1 0-1,1 0 1,-1 0 0,1 0-1,-1 0 1,1 0 0,-1-1 0,1 1-1,0 0 1,-1-1 0,0 1-1,1-1 1,-1 1 0,1-1 0,-1 0-1,0 0 1,1 0 0,1-1-1,5-6-949,0 0 0,0-1-1,-1 0 1,0 0 0,0-1-1,-1 0 1,0 0-1,-1 0 1,0-1 0,-1 1-1,4-15 1,6-23-4097</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52.936"/>
    </inkml:context>
    <inkml:brush xml:id="br0">
      <inkml:brushProperty name="width" value="0.025" units="cm"/>
      <inkml:brushProperty name="height" value="0.025" units="cm"/>
    </inkml:brush>
  </inkml:definitions>
  <inkml:trace contextRef="#ctx0" brushRef="#br0">67 1 10570,'0'0'11632,"0"10"-10767,-3 191 3486,2-198-4331,1-1 0,0 1 0,0 0-1,1 0 1,-1 0 0,1-1 0,-1 1 0,1 0 0,0-1 0,0 1 0,0 0 0,0-1-1,0 1 1,1-1 0,-1 0 0,1 1 0,-1-1 0,1 0 0,0 0 0,0 0-1,0 0 1,0 0 0,0-1 0,1 1 0,-1 0 0,0-1 0,5 2 0,3 0-18,0 0 1,1-1-1,-1 0 1,1-1-1,-1 0 0,12-1 1,-11 0-318,0 0 1,-1 1 0,1 0-1,17 5 1,-26-5 319,-1-1 1,1 0-1,-1 1 0,1 0 1,-1-1-1,1 1 1,-1 0-1,0 0 0,1 0 1,-1 0-1,0 0 1,0 0-1,1 0 1,-1 0-1,0 0 0,0 1 1,0-1-1,-1 0 1,1 1-1,0-1 1,0 1-1,-1-1 0,1 1 1,-1-1-1,1 1 1,-1-1-1,0 1 1,1-1-1,-1 1 0,0 0 1,0-1-1,0 1 1,0 0-1,-1-1 1,1 1-1,0-1 0,-1 1 1,1-1-1,-1 1 1,1-1-1,-1 1 1,0-1-1,0 1 0,1-1 1,-1 0-1,0 1 1,0-1-1,-2 2 1,-2 4 429,-1 0 1,0 0 0,0-1 0,-1 1 0,1-1 0,-2-1 0,-8 7 0,5-6-209,-1 0 1,-1-1-1,1 0 1,-1-1 0,0 0-1,-22 3 1,31-6-189,0 0-1,0-1 1,0 1-1,0-1 1,-1 0-1,1 0 1,0 0-1,0-1 1,0 0-1,0 1 1,0-1-1,0-1 1,0 1-1,0-1 1,0 1-1,1-1 1,-1 0-1,1 0 1,-1-1-1,1 1 1,0-1-1,0 1 1,0-1-1,0 0 1,-3-5-1,5 8-199,1-1 1,-1 0-1,0 0 0,1 0 0,-1 0 1,1 0-1,-1-1 0,1 1 0,0 0 1,-1 0-1,1 0 0,0 0 1,0 0-1,0 0 0,0-1 0,0 1 1,0 0-1,0 0 0,0 0 0,0 0 1,0-1-1,1 1 0,-1 0 0,1 0 1,-1 0-1,0 0 0,1 0 1,0 0-1,-1 0 0,1 0 0,0 0 1,-1 0-1,1 0 0,1 0 0,3-2-1312,-1 0 0,1 0 0,0 1 0,0 0 0,0 0 0,6-2 0,2-1-1296,17-7-7128</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53.721"/>
    </inkml:context>
    <inkml:brush xml:id="br0">
      <inkml:brushProperty name="width" value="0.025" units="cm"/>
      <inkml:brushProperty name="height" value="0.025" units="cm"/>
    </inkml:brush>
  </inkml:definitions>
  <inkml:trace contextRef="#ctx0" brushRef="#br0">43 323 10218,'0'0'16442,"9"1"-15027,-4 0-1343,-1-1 0,1 0 0,0 0 0,0 0-1,-1-1 1,1 1 0,0-1 0,-1 0 0,1-1 0,-1 1 0,7-4 0,-9 4-56,0 0 0,0 0-1,0 0 1,0-1 0,0 1 0,0-1-1,0 1 1,0-1 0,-1 0-1,1 0 1,-1 0 0,0 0 0,1 0-1,-1 0 1,0 0 0,0 0-1,0 0 1,0-1 0,-1 1-1,1 0 1,-1-1 0,1 1 0,-1 0-1,0-1 1,0 1 0,0-1-1,0 1 1,0 0 0,0-1 0,-1-2-1,0 4-10,0-1 0,1 1 0,-1 0-1,0 0 1,0 0 0,1 0 0,-1 0 0,0 0 0,0 0-1,0 0 1,0 1 0,0-1 0,0 0 0,0 1 0,-1-1-1,1 0 1,0 1 0,0-1 0,0 1 0,-1 0 0,1-1-1,0 1 1,-1 0 0,1 0 0,0 0 0,-1 0-1,1 0 1,0 0 0,0 0 0,-1 0 0,1 1 0,-2 0-1,-2-1-3,0 1-1,0 0 0,1 0 0,-1 1 0,0 0 0,1-1 0,-9 6 0,7-2 9,0 0 0,0 1 0,0 0-1,1 0 1,0 0 0,-7 13 0,10-16 15,0 0 0,0 0 0,1 0 0,-1 0 0,1 0 0,0 1 0,0-1 0,0 0 0,0 1 0,1-1 0,0 1 0,-1-1 0,1 1 0,0-1 0,1 0 0,-1 1 0,0-1 0,2 6 0,0-8-9,-1 0 1,1 0-1,-1 0 0,1 0 1,-1 0-1,1 0 0,-1-1 1,1 1-1,0-1 0,-1 1 0,1-1 1,0 1-1,0-1 0,-1 0 1,1 0-1,0 0 0,0 0 1,-1 0-1,1 0 0,0-1 0,3 0 1,39-8 170,-32 3-232,0-1-1,0 0 0,0-1 1,-1 0-1,-1-1 1,1 0-1,-2 0 0,16-19 1,23-21-891,-46 86-45,-3-29 990,0-3 64,0 0 1,1 0-1,-1 0 1,1 1-1,1-1 1,-1 0-1,1 0 1,1 7-1,-2-11-52,0-1 0,1 1 0,-1 0-1,1 0 1,-1 0 0,1-1 0,-1 1 0,1 0-1,0-1 1,-1 1 0,1 0 0,0-1-1,-1 1 1,1-1 0,0 1 0,0-1-1,-1 0 1,1 1 0,0-1 0,2 1-1,-1-1 2,1 0-1,0 1 0,-1-1 0,1-1 0,0 1 0,-1 0 1,1-1-1,0 1 0,-1-1 0,4-1 0,2-2-2,0 0-1,0 0 1,0 0 0,-1-1-1,0-1 1,0 1-1,0-1 1,-1 0 0,0 0-1,0-1 1,0 0-1,8-14 1,-4 4-38,-1 1-1,0-1 1,-2 0 0,0 0-1,5-21 1,-4-3-621,3-46 1,-23 133 900,3 0 1,-5 51 0,13-78-154,0 1 0,1-1 0,1 1 0,1-1 0,1 0 0,1 0 1,12 37-1,-147-262-689,130 205 581,1 1 1,0-1-1,0 1 1,0 0-1,0-1 1,0 1-1,0 0 1,0-1-1,0 1 1,0-1-1,0 1 1,0 0-1,0-1 1,1 1-1,-1 0 1,0-1-1,0 1 1,0 0-1,0-1 1,0 1-1,1 0 1,-1-1-1,0 1 1,0 0-1,1-1 1,-1 1-1,0 0 1,1 0-1,-1-1 1,0 1-1,1 0 1,-1 0-1,0 0 1,1 0-1,-1-1 1,0 1-1,1 0 1,-1 0-1,0 0 1,1 0-1,-1 0 1,1 0-1,-1 0 1,1 0-1,32-4 231,33 7-1943,-50-1-1625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7.577"/>
    </inkml:context>
    <inkml:brush xml:id="br0">
      <inkml:brushProperty name="width" value="0.025" units="cm"/>
      <inkml:brushProperty name="height" value="0.025" units="cm"/>
    </inkml:brush>
  </inkml:definitions>
  <inkml:trace contextRef="#ctx0" brushRef="#br0">66 13 6983,'0'0'12588,"-65"-13"-17105</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54.049"/>
    </inkml:context>
    <inkml:brush xml:id="br0">
      <inkml:brushProperty name="width" value="0.025" units="cm"/>
      <inkml:brushProperty name="height" value="0.025" units="cm"/>
    </inkml:brush>
  </inkml:definitions>
  <inkml:trace contextRef="#ctx0" brushRef="#br0">0 8 11915,'0'0'7784,"66"-7"-13101,-35 15-3139</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54.423"/>
    </inkml:context>
    <inkml:brush xml:id="br0">
      <inkml:brushProperty name="width" value="0.025" units="cm"/>
      <inkml:brushProperty name="height" value="0.025" units="cm"/>
    </inkml:brush>
  </inkml:definitions>
  <inkml:trace contextRef="#ctx0" brushRef="#br0">42 0 10218,'0'0'10959,"-4"11"-7777,-2 0-2551,1-1 151,0 1 0,1-1 0,0 1 0,0 0 0,1 0 0,1 0 0,-2 15 0,4-26-781,0 1 0,0-1 0,0 1 1,0-1-1,0 1 0,0-1 1,0 1-1,1 0 0,-1-1 0,0 1 1,0-1-1,1 1 0,-1-1 1,0 1-1,1-1 0,-1 0 0,0 1 1,1-1-1,-1 1 0,1-1 1,-1 0-1,0 1 0,1-1 0,-1 0 1,1 1-1,-1-1 0,1 0 1,-1 0-1,1 0 0,0 1 0,-1-1 1,2 0-1,25-1-115,21-16-984,38-50-1507,-86 67 2601,1 0-1,-1 0 0,0 0 1,0 0-1,1-1 1,-1 1-1,0 0 0,0 0 1,1 0-1,-1 0 0,0 0 1,1 0-1,-1 0 1,0 0-1,0 0 0,1 0 1,-1 0-1,0 0 0,0 0 1,1 0-1,-1 0 0,0 0 1,1 0-1,-1 0 1,0 0-1,0 1 0,1-1 1,-1 0-1,0 0 0,0 0 1,0 0-1,1 1 1,-1-1-1,0 0 0,0 0 1,0 0-1,1 1 0,-1-1 1,0 0-1,0 0 1,0 1-1,0-1 0,0 0 1,0 0-1,0 1 0,1-1 1,-1 1-1,0 20 508,-8 22 898,3-30-955,1 1-1,0-1 1,1 1 0,0 0 0,-1 18-1,4-31-476,0-1-1,0 0 0,0 1 0,0-1 0,0 1 0,0-1 1,0 0-1,0 1 0,0-1 0,0 0 0,1 1 0,-1-1 1,0 1-1,0-1 0,0 0 0,0 1 0,1-1 0,-1 0 1,0 1-1,0-1 0,1 0 0,-1 0 0,0 1 1,0-1-1,1 0 0,-1 0 0,0 1 0,1-1 0,-1 0 1,0 0-1,1 0 0,-1 1 0,0-1 0,1 0 0,-1 0 1,1 0-1,18-5-3241,13-19-7843,-13-3-2262</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54.767"/>
    </inkml:context>
    <inkml:brush xml:id="br0">
      <inkml:brushProperty name="width" value="0.025" units="cm"/>
      <inkml:brushProperty name="height" value="0.025" units="cm"/>
    </inkml:brush>
  </inkml:definitions>
  <inkml:trace contextRef="#ctx0" brushRef="#br0">1 44 15759,'0'0'9887,"11"8"-8414,-6-4-1395,1 0 1,-1-1-1,1 1 0,0-1 1,0 0-1,0 0 1,0-1-1,1 0 0,-1 0 1,1 0-1,-1-1 1,1 0-1,0 0 0,-1-1 1,1 0-1,0 0 0,0 0 1,-1-1-1,1 0 1,-1 0-1,7-3 0,37-21 41,-49 24-103,1 0-1,0 0 0,-1 0 1,1 0-1,-1-1 0,1 1 1,-1 0-1,1-1 0,-1 1 1,0-1-1,0 1 0,0-1 1,0 0-1,0 1 0,0-1 1,0 0-1,-1 0 0,1 0 1,0 0-1,-1 1 0,0-1 1,1 0-1,-1 0 0,0 0 1,0-4-1,-1 5-11,0 1 0,0-1 0,0 0 0,1 0 0,-1 0 0,0 1 0,0-1 0,0 1 0,0-1 0,0 0 0,0 1 0,-1 0 0,1-1 0,0 1 0,0 0 0,0-1 0,0 1 1,0 0-1,-1 0 0,1 0 0,0 0 0,0 0 0,-2 1 0,-30 2 1,27-1 22,0 1 1,0 0-1,0 0 1,1 1-1,-1 0 1,1 0-1,0 0 1,0 0-1,0 1 1,1 0-1,-1 0 1,-3 6 0,4-7 28,1 0 1,1 0-1,-1 1 1,1-1 0,-1 0-1,1 1 1,1-1 0,-1 1-1,1 0 1,-1 0-1,1-1 1,1 1 0,-1 0-1,1 0 1,0 0 0,0 0-1,1 6 1,0-9-101,0 0 0,0 0 1,0 0-1,1 0 0,-1-1 1,1 1-1,0 0 0,-1-1 1,1 1-1,0-1 0,0 0 1,0 1-1,0-1 0,0 0 1,0 0-1,0 0 0,1-1 1,-1 1-1,0 0 0,0-1 1,1 0-1,-1 1 0,0-1 1,5 0-1,2 0-750,0 1 0,0-1 0,1-1 0,-1 0 0,10-2 0,-13 1-407,1-1-1,0 0 1,-1 0 0,0-1 0,1 0 0,-1 0 0,-1 0 0,6-6-1,17-16-6853</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55.290"/>
    </inkml:context>
    <inkml:brush xml:id="br0">
      <inkml:brushProperty name="width" value="0.025" units="cm"/>
      <inkml:brushProperty name="height" value="0.025" units="cm"/>
    </inkml:brush>
  </inkml:definitions>
  <inkml:trace contextRef="#ctx0" brushRef="#br0">103 1 12107,'0'0'4047,"-9"6"-1431,2-2-2155,0 0 1,1 1-1,0 0 1,0 0-1,0 1 1,0-1-1,1 1 1,0 1-1,0-1 1,1 1-1,-1-1 1,2 1-1,-1 1 1,1-1-1,0 0 1,0 1-1,1 0 1,0-1-1,-1 12 1,2-16-439,1 0-1,-1 1 1,1-1 0,0 1 0,0-1 0,0 0-1,1 1 1,-1-1 0,1 1 0,0-1-1,0 0 1,0 1 0,0-1 0,0 0 0,1 0-1,-1 0 1,1 0 0,0 0 0,0 0 0,0-1-1,1 1 1,-1-1 0,0 1 0,1-1-1,0 0 1,-1 0 0,1 0 0,0 0 0,0-1-1,0 1 1,0-1 0,1 1 0,-1-1 0,0 0-1,0-1 1,1 1 0,-1 0 0,1-1-1,-1 0 1,7 0 0,123 1-413,-132-1 415,1 1-1,0-1 0,-1 1 0,1 0 0,0-1 0,-1 1 0,1 0 1,-1 0-1,1 0 0,-1 0 0,1 1 0,-1-1 0,0 0 1,0 0-1,1 1 0,-1-1 0,0 1 0,0-1 0,0 1 1,-1-1-1,1 1 0,0 0 0,-1 0 0,1-1 0,-1 1 1,1 0-1,-1 0 0,0 2 0,1-2 36,-1 0-1,0 0 1,1 0 0,-1 0-1,1 1 1,0-1-1,-1-1 1,1 1-1,0 0 1,0 0 0,0 0-1,1 0 1,-1-1-1,0 1 1,1 0 0,-1-1-1,1 1 1,-1-1-1,1 0 1,0 1 0,0-1-1,-1 0 1,1 0-1,0 0 1,0-1 0,0 1-1,0 0 1,4 0-1,6-1-175,0 0-1,-1-1 1,1 0-1,0-1 1,-1-1 0,1 0-1,-1 0 1,0-1-1,17-8 1,14-5-1949,-41 17 2068,0 0 1,0 0-1,0 0 1,0 0-1,0 0 1,0 0-1,0 0 1,0 0-1,-1 0 1,1 0 0,0 1-1,0-1 1,0 0-1,0 1 1,0-1-1,0 1 1,-1-1-1,1 1 1,0-1-1,0 1 1,-1-1 0,1 1-1,0 0 1,-1-1-1,1 1 1,-1 0-1,1 0 1,-1 0-1,1-1 1,-1 1-1,1 0 1,-1 0 0,1 2-1,0-2 42,0 1 1,0 0-1,0 0 0,0-1 1,0 1-1,0-1 1,1 1-1,-1-1 0,0 1 1,1-1-1,0 0 0,-1 0 1,1 1-1,0-1 0,-1-1 1,3 2-1,4 0-22,0-1 0,0 0 0,0-1 0,-1 0 0,1 0 0,0-1 0,0 1 1,0-2-1,-1 1 0,10-4 0,-13 4-13,0 0 1,1-1 0,-1 0 0,0 0 0,0 0 0,0 0-1,0 0 1,0-1 0,0 0 0,-1 0 0,1 0-1,-1 0 1,0 0 0,0-1 0,0 1 0,-1-1 0,1 0-1,2-6 1,-4 10-11,-1-1 0,0 1-1,0-1 1,1 1 0,-1 0-1,0-1 1,0 1 0,0-1 0,1 1-1,-1-1 1,0 1 0,0-1-1,0 1 1,0-1 0,0 1 0,0-1-1,0 1 1,0-1 0,0 1-1,0-1 1,-1 1 0,1-1 0,0 1-1,0 0 1,0-1 0,0 1-1,-1-1 1,1 1 0,0-1 0,-1 1-1,1 0 1,0-1 0,-1 1-1,1 0 1,0-1 0,-1 1 0,1 0-1,0-1 1,-1 1 0,1 0 0,-1-1-1,-22 6-23,22-4 23,0 0 0,-1-1 0,1 1 0,0 0 0,0 0-1,0 0 1,0 0 0,0 0 0,0 0 0,0 0 0,0 0 0,0 1 0,1-1-1,-1 0 1,0 2 0,1-2 1,0-1 0,0 1 1,0 0-1,0 0 0,0-1 0,0 1 0,0 0 1,0 0-1,0-1 0,0 1 0,1 0 0,-1-1 0,0 1 1,1 0-1,-1-1 0,0 1 0,1 0 0,-1-1 1,1 1-1,-1-1 0,1 1 0,-1-1 0,1 1 0,-1-1 1,1 1-1,0-1 0,-1 1 0,1-1 0,0 0 1,-1 1-1,1-1 0,1 0 0,16 7 32,0-1 0,1-2 0,-1 1 0,1-2 0,29 1 0,34 8-26,-22 4 1862,-65-44-213,1 18-1655,0 0 0,-1 0 0,2 0 0,-1-1 0,2 1 0,-1-1 0,1 0 0,1 0 0,0 0 0,1-16 0,0 26-32,1 0 0,-1 0 0,0 0 0,1 0-1,-1 0 1,1 0 0,0 0 0,-1 0 0,1 0 0,0 1 0,0-1 0,-1 0 0,1 0 0,0 0-1,0 1 1,0-1 0,0 1 0,0-1 0,0 0 0,0 1 0,0 0 0,0-1 0,0 1-1,0 0 1,0-1 0,2 1 0,37-4-2212,-24 3 700,11-4-4451,4-2-4335</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55.945"/>
    </inkml:context>
    <inkml:brush xml:id="br0">
      <inkml:brushProperty name="width" value="0.025" units="cm"/>
      <inkml:brushProperty name="height" value="0.025" units="cm"/>
    </inkml:brush>
  </inkml:definitions>
  <inkml:trace contextRef="#ctx0" brushRef="#br0">42 85 14286,'-5'3'1236,"1"0"1,1 0-1,-1 0 1,0 1-1,1 0 1,0-1 0,0 1-1,-5 8 1,8-11-1165,-1 0 0,1-1 0,-1 1 0,1 0 0,-1 0 0,1-1 0,0 1 0,0 0 0,-1 0 0,1 0 0,0 0 0,0-1 0,0 1 0,0 0 0,0 0 0,0 0 0,0 0 0,0 0 0,0-1 0,1 1 0,-1 0 0,0 0 0,0 0 0,1 0 0,-1-1 0,0 1 0,1 0 0,-1 0 0,1-1 0,-1 1 0,1 0 0,0-1 0,-1 1 0,1-1 0,0 1 0,-1-1 0,1 1 0,0-1 0,-1 1 0,1-1 0,0 0 0,0 1 0,0-1 0,-1 0 0,1 1 0,0-1 0,0 0 0,0 0 0,0 0 0,0 0 0,-1 0 0,1 0 0,0 0 0,0 0 0,0 0 0,0-1 0,0 1 0,7 0 9,-1-1 1,1 1 0,-1-1 0,1-1 0,-1 1 0,0-1-1,0-1 1,0 1 0,0-1 0,10-6 0,-14 7-70,1 0 0,-1 0 0,0 0 0,0 0-1,0-1 1,0 1 0,0-1 0,0 0 0,-1 0 0,1 0 0,-1 0 0,0 0 0,0-1 0,0 1 0,-1-1 0,1 1 0,-1-1-1,0 0 1,0 1 0,0-1 0,0 0 0,0-4 0,-1 7-23,0 1 1,0 0-1,0-1 0,-1 1 1,1 0-1,0-1 0,0 1 1,0 0-1,0 0 0,-1-1 1,1 1-1,0 0 0,0 0 1,0-1-1,-1 1 0,1 0 1,0 0-1,0-1 0,-1 1 1,1 0-1,0 0 0,-1 0 1,1 0-1,0 0 0,-1-1 1,1 1-1,0 0 0,-1 0 1,1 0-1,0 0 0,-1 0 1,1 0-1,0 0 0,-1 0 1,1 0-1,0 0 0,-1 0 1,1 0-1,0 1 0,-1-1 1,1 0-1,0 0 0,-1 0 1,1 0-1,0 0 0,0 1 1,-1-1-1,1 0 0,0 0 1,0 1-1,-1-1 0,1 0 1,-18 13-172,-4 31 106,21-41 85,0-1 0,0 0 0,0 1 0,1-1 0,-1 1 0,1-1 0,-1 0 0,1 1 0,0-1 0,0 1 0,0-1 1,0 1-1,1-1 0,-1 1 0,1-1 0,-1 1 0,1-1 0,1 3 0,0-4 13,-1 0 1,1 0 0,0 0-1,0 0 1,0-1 0,-1 1-1,1 0 1,0-1 0,0 0-1,0 1 1,0-1 0,0 0-1,0 0 1,0 0 0,0 0-1,3-1 1,35-5 222,21-16-6,2-8-4323,-49 22 1499,0-1 0,-1 0-1,0-1 1,0 0 0,-1-1 0,14-16 0,-7 4-1381</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56.287"/>
    </inkml:context>
    <inkml:brush xml:id="br0">
      <inkml:brushProperty name="width" value="0.025" units="cm"/>
      <inkml:brushProperty name="height" value="0.025" units="cm"/>
    </inkml:brush>
  </inkml:definitions>
  <inkml:trace contextRef="#ctx0" brushRef="#br0">120 1 10186,'0'0'10303,"-4"10"-9118,-4 11-630,1 0-1,1 0 1,1 1 0,1 0-1,1 0 1,0 0 0,2 1-1,1-1 1,1 0 0,5 34-1,-2-34-580,1-1-1,0 1 0,14 32 1,-55-122-2441,-37-37 3785,66 96-1109,7 9-193,0 0-1,-1 0 0,1 0 0,0-1 1,0 1-1,0 0 0,0 0 1,-1-1-1,1 1 0,0 0 0,0 0 1,0-1-1,0 1 0,0 0 0,0-1 1,0 1-1,0 0 0,0 0 1,-1-1-1,1 1 0,1 0 0,-1-1 1,0 1-1,0 0 0,0-1 1,0 1-1,0 0 0,0 0 0,0-1 1,0 1-1,0 0 0,0-1 1,1 1-1,-1 0 0,0 0 0,0-1 1,0 1-1,1 0 0,-1 0 1,0 0-1,0-1 0,1 1 0,-1 0 1,0 0-1,0 0 0,1 0 0,-1 0 1,0-1-1,0 1 0,1 0 1,-1 0-1,1 0 0,26-2-356,29 9-1996,56 12-7117,-72-14 3592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56.830"/>
    </inkml:context>
    <inkml:brush xml:id="br0">
      <inkml:brushProperty name="width" value="0.025" units="cm"/>
      <inkml:brushProperty name="height" value="0.025" units="cm"/>
    </inkml:brush>
  </inkml:definitions>
  <inkml:trace contextRef="#ctx0" brushRef="#br0">104 37 5029,'0'0'19485,"-3"-6"-18647,2 5-820,1 0 1,0 0-1,-1 0 0,1 0 0,0 0 1,-1 0-1,1 1 0,-1-1 0,0 0 1,1 0-1,-1 0 0,0 0 1,1 1-1,-1-1 0,0 0 0,0 1 1,0-1-1,0 1 0,0-1 0,0 1 1,0-1-1,1 1 0,-1-1 0,0 1 1,-1 0-1,1 0 0,0-1 1,0 1-1,0 0 0,0 0 0,0 0 1,0 0-1,0 0 0,0 1 0,0-1 1,-2 1-1,0 1 67,0 0 0,0 1 0,0-1 1,0 1-1,1 0 0,-1 0 0,1 0 0,-1 0 0,1 0 1,0 1-1,1-1 0,-3 5 0,2-3-47,-1 0-1,1 0 1,1 0 0,-1 0-1,1 0 1,0 1 0,0-1-1,0 1 1,1-1 0,0 0-1,0 1 1,0-1 0,1 1-1,0-1 1,0 0 0,0 1-1,3 6 1,2 3-10,2-1 0,0 0-1,0 0 1,15 17 0,-11-15-110,-1 0 0,14 28 0,-23-39 44,1 1 0,-2-1 0,1 0 1,0 1-1,-1 0 0,0-1 1,0 1-1,-1 0 0,0-1 1,1 1-1,-2 0 0,1 0 0,-2 6 1,1-9 83,0-1 0,0 1 0,0 0 0,0 0 0,-1-1 0,1 1 0,-1-1 0,0 1 0,0-1 1,1 0-1,-2 1 0,1-1 0,0 0 0,0-1 0,-1 1 0,1 0 0,-1 0 0,1-1 0,-1 0 0,0 1 0,1-1 1,-1 0-1,0 0 0,0-1 0,-3 1 0,3 0 36,1-1 1,-1 1 0,0-1-1,1 0 1,-1 0-1,0 0 1,1 0-1,-1-1 1,1 1 0,-1-1-1,1 0 1,-1 0-1,1 1 1,-1-1-1,1-1 1,0 1 0,-1 0-1,1-1 1,0 1-1,0-1 1,0 0-1,0 1 1,0-1 0,0 0-1,1 0 1,-1 0-1,1-1 1,-2-2-1,0-1-104,0 1-1,1-1 0,0 0 0,0 0 0,1 0 0,-1 0 1,1-1-1,1 1 0,-1 0 0,1 0 0,0 0 0,0-1 0,1 1 1,0 0-1,0 0 0,1 0 0,-1 0 0,1 0 0,1 0 1,-1 0-1,1 1 0,0-1 0,0 1 0,0 0 0,9-10 1,7-4-119,0 0 1,2 1 0,0 0-1,42-24 1,18-16 266,-81 58-125,38-37 46,-37 36-44,1-1 1,0 0 0,-1 0-1,0 0 1,1 0 0,-1 0 0,0 0-1,0-1 1,0 1 0,0 0-1,0 0 1,0-1 0,-1 1-1,1-1 1,-1 1 0,0-1-1,0 1 1,0-3 0,0 4-5,-1 1 1,0-1 0,1 0-1,-1 1 1,0-1 0,0 1-1,1-1 1,-1 1 0,0-1-1,0 1 1,0 0 0,1-1-1,-1 1 1,0 0 0,0 0-1,0-1 1,0 1 0,0 0-1,0 0 1,0 0-1,0 0 1,1 0 0,-1 0-1,0 1 1,0-1 0,0 0-1,0 0 1,0 1 0,0-1-1,1 0 1,-1 1 0,-1 0-1,-29 13-9,24-9 54,0 1 0,0 1 0,0-1 0,1 1 0,0 1 0,-5 7 0,9-11-2,-1 0 0,1 0 0,0 0 0,0 0 0,1 0 0,-1 0 1,1 1-1,0-1 0,0 0 0,0 1 0,1-1 0,0 1 1,0-1-1,0 9 0,1-11-35,0-1 0,-1 1-1,1 0 1,0-1 0,0 1 0,0-1 0,-1 0-1,2 1 1,-1-1 0,0 0 0,0 1-1,0-1 1,1 0 0,-1 0 0,0 0 0,1 0-1,-1 0 1,1-1 0,-1 1 0,1 0 0,-1-1-1,1 1 1,0-1 0,-1 1 0,1-1-1,3 0 1,51 3-563,-44-3-37,-5 0-294,0 0 0,0-1 0,0 0-1,-1 0 1,1 0 0,0-1 0,-1 0 0,1 0 0,-1-1 0,1 0 0,8-5 0,11-11-6928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57.169"/>
    </inkml:context>
    <inkml:brush xml:id="br0">
      <inkml:brushProperty name="width" value="0.025" units="cm"/>
      <inkml:brushProperty name="height" value="0.025" units="cm"/>
    </inkml:brush>
  </inkml:definitions>
  <inkml:trace contextRef="#ctx0" brushRef="#br0">33 1 4676,'0'0'16800,"-2"11"-14461,-4 38 1081,0 94 0,7-111-3439,1 1 1,2-1-1,2 0 1,11 39-1,-12-51-873,-7-16-4134,-15-25-8113,2 3 9626,-4-3-2365</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57.542"/>
    </inkml:context>
    <inkml:brush xml:id="br0">
      <inkml:brushProperty name="width" value="0.025" units="cm"/>
      <inkml:brushProperty name="height" value="0.025" units="cm"/>
    </inkml:brush>
  </inkml:definitions>
  <inkml:trace contextRef="#ctx0" brushRef="#br0">67 66 2594,'-20'-20'4325,"2"5"127,3 4-1025,4 3-801,8 5-928,3 1 929,17 2-2147,5 0-64,6 0-191,5 0-193,3 0-96,-3 0-2371,-1-7-2946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58.011"/>
    </inkml:context>
    <inkml:brush xml:id="br0">
      <inkml:brushProperty name="width" value="0.025" units="cm"/>
      <inkml:brushProperty name="height" value="0.025" units="cm"/>
    </inkml:brush>
  </inkml:definitions>
  <inkml:trace contextRef="#ctx0" brushRef="#br0">22 1 12075,'0'0'14051,"0"10"-12743,-9 66 735,4-57-1577,2 0 1,1 1-1,0 0 1,1-1-1,3 30 1,0-44-414,0 0 1,0-1-1,0 1 1,0-1-1,1 1 1,0-1-1,0 0 1,0 0-1,1 0 0,-1-1 1,1 1-1,0-1 1,0 0-1,0 0 1,1 0-1,-1 0 1,1-1-1,-1 0 1,8 3-1,45 13-2185,-6-12-7146,-29-7-1607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8.076"/>
    </inkml:context>
    <inkml:brush xml:id="br0">
      <inkml:brushProperty name="width" value="0.025" units="cm"/>
      <inkml:brushProperty name="height" value="0.025" units="cm"/>
    </inkml:brush>
  </inkml:definitions>
  <inkml:trace contextRef="#ctx0" brushRef="#br0">22 75 16464,'0'-8'1452,"-1"-8"-362,-1-17 1417,2 16 4172,-18 498-4361,18-460-2079,0-9-108,0-4-49,0 1-1,0-1 0,0 1 1,1-1-1,1 1 0,3 12 1,-5-20-62,1 1 1,-1-1 0,1 0-1,0 0 1,0 0 0,-1 0 0,1 0-1,0 1 1,0-1 0,0-1 0,0 1-1,0 0 1,0 0 0,0 0-1,0 0 1,1-1 0,-1 1 0,0-1-1,2 2 1,0-2 24,-1 0 0,1 0 0,-1 0 0,1 0 0,0 0-1,-1 0 1,1-1 0,-1 1 0,1-1 0,-1 0 0,0 1 0,1-1 0,-1 0 0,3-2-1,9-5-12,-2 0 0,1-1 0,-1-1-1,0 1 1,-1-2 0,18-21-1,55-78-23,-82 107-8,89-141 0,-79 122 0,-2-1 0,0 0 0,-1 0 0,10-45 0,-22 65-1137,-6 10-1722,-11 13-4712,19-19 6641,-21 22-6848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2:59.328"/>
    </inkml:context>
    <inkml:brush xml:id="br0">
      <inkml:brushProperty name="width" value="0.025" units="cm"/>
      <inkml:brushProperty name="height" value="0.025" units="cm"/>
    </inkml:brush>
  </inkml:definitions>
  <inkml:trace contextRef="#ctx0" brushRef="#br0">76 21 8232,'11'-19'5833,"-11"19"-5754,0 0 0,0-1-1,0 1 1,1 0 0,-1 0 0,0 0 0,0 0 0,0 0 0,0 0 0,0 0-1,0 0 1,0 0 0,0 0 0,0-1 0,0 1 0,0 0 0,1 0 0,-1 0 0,0 0-1,0 0 1,0 0 0,0 0 0,0 0 0,0 0 0,0 0 0,0 0 0,1 0-1,-1 0 1,0 0 0,0 0 0,0 0 0,0 0 0,0 0 0,0 0 0,0 0 0,1 0-1,-1 0 1,0 0 0,0 0 0,0 0 0,0 0 0,0 0 0,0 1 0,0-1-1,0 0 1,0 0 0,0 0 0,1 0 0,-1 0 0,0 0 0,0 0 0,0 0-1,0 0 1,0 0 0,0 1 0,0-1 0,0 0 0,0 0 0,0 0 0,0 0 0,0 0-1,0 0 1,0 0 0,0 1 0,0 34 6059,-1-10-6495,-3 60 2328,1-60-1729,1 1-1,2-1 1,0 1-1,2-1 1,1 1 0,7 29-1,-9-51-340,-1-3 40,0 0 0,1 1 1,-1-1-1,0 1 0,1-1 0,-1 0 0,1 1 0,-1-1 1,1 0-1,0 1 0,0-1 0,-1 0 0,1 0 0,0 0 1,0 0-1,0 0 0,0 0 0,0 0 0,0 0 0,1 0 1,1 1-1,-9-32-4756,-42-54 904,37 67 4360,0-1 0,1 0 0,1 0 0,-12-35 0,21 52-376,0 0 0,0 0 1,0 1-1,0-1 0,1 0 0,-1 0 0,0 0 1,0 0-1,1 0 0,-1 0 0,1 1 0,-1-1 1,1 0-1,-1 0 0,1 1 0,-1-1 0,1 0 1,-1 1-1,1-1 0,0 0 0,0 1 0,-1-1 0,1 1 1,0-1-1,0 1 0,0 0 0,-1-1 0,1 1 1,0 0-1,0-1 0,0 1 0,0 0 0,0 0 1,0 0-1,-1 0 0,1 0 0,0 0 0,0 0 1,0 0-1,1 0 0,55 1-111,-39-1 257,80 0-2632,-45 0-2814</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00.120"/>
    </inkml:context>
    <inkml:brush xml:id="br0">
      <inkml:brushProperty name="width" value="0.025" units="cm"/>
      <inkml:brushProperty name="height" value="0.025" units="cm"/>
    </inkml:brush>
  </inkml:definitions>
  <inkml:trace contextRef="#ctx0" brushRef="#br0">1 290 15983,'0'0'2952,"10"-5"-4169,10-2 1352,0 1 1,0 0-1,0 2 0,1 0 1,23-1-1,123-2 815,-127 6-801,751 1 329,358-13 1847,341-101 3892,-906 65-4603,-525 48-1641,-45 2-144,0-1-1,0-1 1,0 0-1,0 0 1,0-2 0,0 1-1,21-9 1,-21-1-2848,-9-8-3587,-5 2-943</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00.775"/>
    </inkml:context>
    <inkml:brush xml:id="br0">
      <inkml:brushProperty name="width" value="0.025" units="cm"/>
      <inkml:brushProperty name="height" value="0.025" units="cm"/>
    </inkml:brush>
  </inkml:definitions>
  <inkml:trace contextRef="#ctx0" brushRef="#br0">0 41 14286,'0'0'7756,"0"12"-7457,0 14-87,3 79 837,-2-97-886,0-1 0,0 0 0,0 0 0,1 0 0,0 0 0,0 0-1,0-1 1,1 1 0,0-1 0,1 1 0,-1-1 0,6 6 0,-6-10-70,-1 0 0,1 0 0,0 0-1,0 0 1,0-1 0,0 1 0,0-1 0,0 0-1,0 0 1,0 0 0,0 0 0,1-1-1,-1 1 1,0-1 0,1 0 0,-1 0 0,0 0-1,1 0 1,-1-1 0,0 1 0,0-1-1,1 0 1,-1 0 0,4-2 0,6-2 109,0 0 0,-1-1 1,0-1-1,17-11 0,-8 2-95,-1 0-1,-1-1 0,32-35 0,-44 45-81,-1-1 1,0 1-1,-1-1 0,0 0 1,0-1-1,0 1 0,-1-1 1,-1 0-1,1 0 0,-1 0 1,-1-1-1,0 1 1,2-15-1,-4 24-51,0-1 0,0 1 0,0-1-1,0 1 1,0-1 0,0 1 0,0-1 0,0 1 0,0 0 0,0-1 0,0 1-1,-1-1 1,1 1 0,0-1 0,0 1 0,0-1 0,0 1 0,-1-1 0,1 1-1,0 0 1,-1-1 0,1 1 0,0 0 0,-1-1 0,1 1 0,0 0 0,-1-1-1,1 1 1,0 0 0,-1 0 0,1-1 0,-1 1 0,1 0 0,-1 0 0,-17 6-2584,-13 25-7143,23-16 3128</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01.191"/>
    </inkml:context>
    <inkml:brush xml:id="br0">
      <inkml:brushProperty name="width" value="0.025" units="cm"/>
      <inkml:brushProperty name="height" value="0.025" units="cm"/>
    </inkml:brush>
  </inkml:definitions>
  <inkml:trace contextRef="#ctx0" brushRef="#br0">104 35 15503,'0'0'6582,"-9"2"-5781,6-2-745,-6 2 150,0-1-1,0 1 1,0 1 0,-10 4 0,17-6-100,-1 0 0,1 0 0,0 0 0,0 0 0,0 0 0,0 1 0,1-1 0,-1 1 1,0-1-1,0 1 0,1 0 0,-1-1 0,1 1 0,0 0 0,-1 0 0,1 0 0,0 0 0,0 0 1,0 1-1,1-1 0,-1 0 0,0 0 0,1 0 0,-1 1 0,1 2 0,0-4-89,1 0 0,-1 0 0,1-1 0,-1 1 0,1 0 0,-1-1 0,1 1 0,-1-1 0,1 1 0,0-1-1,-1 1 1,1-1 0,0 1 0,-1-1 0,1 1 0,0-1 0,0 0 0,0 0 0,-1 1 0,1-1 0,0 0 0,0 0 0,0 0-1,-1 0 1,1 0 0,0 0 0,0 0 0,1 0 0,32 0 62,-26 0-19,3 0 78,8 1-145,0-2 0,27-4 1,-43 5 74,1 0 1,-1-1-1,0 0 1,1 0 0,-1 0-1,0 0 1,0 0 0,0-1-1,0 1 1,0-1 0,0 0-1,0 0 1,0 0 0,-1 0-1,1 0 1,-1-1-1,1 1 1,-1-1 0,0 0-1,3-5 1,-4 7-17,-1-1 0,1 1 0,0-1-1,-1 1 1,0-1 0,1 0 0,-1 1 0,0-1 0,0 0-1,0 1 1,0-1 0,0 1 0,0-1 0,-1 0 0,1 1-1,0-1 1,-1 0 0,1 1 0,-1-1 0,0 1 0,0-1 0,1 1-1,-1 0 1,0-1 0,0 1 0,0 0 0,0-1 0,0 1-1,-1 0 1,1 0 0,0 0 0,-1 0 0,1 0 0,0 0-1,-1 1 1,-2-2 0,-2-1-40,0 1 0,-1 0 0,1 0-1,0 1 1,-1 0 0,1 0 0,-13 0 0,20 1-58,-1 0 0,0 0 0,0 0 0,0 0 0,1 0 0,-1 0 0,0 0 0,0 1 0,0-1 0,1 0 0,-1 0 0,0 0 0,0 0 0,0 0 0,0 1 0,1-1 0,-1 0 0,0 0 0,0 0 0,0 1 0,0-1 1,0 0-1,0 0 0,0 0 0,0 1 0,0-1 0,0 0 0,0 0 0,1 1 0,-1-1 0,0 0 0,-1 0 0,1 1 0,0-1 0,0 0 0,0 0 0,0 0 0,0 1 0,0-1 0,0 0 0,0 0 0,0 1 0,0-1 0,0 0 1,-1 0-1,1 0 0,0 0 0,0 1 0,0-1 0,0 0 0,-1 0 0,1 0 0,0 0 0,0 0 0,0 1 0,-1-1 0,1 0 0,0 0 0,0 0 0,0 0 0,-1 0 0,1 0 0,0 0 0,-1 0 0,20 12-3954,18-9-5716,-16-3-59</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01.516"/>
    </inkml:context>
    <inkml:brush xml:id="br0">
      <inkml:brushProperty name="width" value="0.025" units="cm"/>
      <inkml:brushProperty name="height" value="0.025" units="cm"/>
    </inkml:brush>
  </inkml:definitions>
  <inkml:trace contextRef="#ctx0" brushRef="#br0">93 1 12812,'0'0'11606,"-5"6"-10389,-4 8-639,-1 0-1,2 1 1,0 0-1,1 0 1,1 1 0,0 0-1,-5 22 1,4-9-379,2 0 1,0 0-1,0 50 0,5-78-294,0 1 0,0 0 0,0 0-1,0 0 1,0 0 0,0-1 0,1 1 0,-1 0-1,1 0 1,0-1 0,-1 1 0,1 0-1,0-1 1,0 1 0,0 0 0,0-1-1,0 0 1,0 1 0,1-1 0,-1 1 0,0-1-1,1 0 1,-1 0 0,1 0 0,-1 0-1,1 0 1,0 0 0,-1 0 0,1-1-1,0 1 1,-1-1 0,1 1 0,0-1-1,0 0 1,0 1 0,2-1 0,-1 0-480,-1-1 0,0 1 1,0 0-1,1-1 0,-1 1 0,0-1 1,0 0-1,0 0 0,0 0 0,0 0 0,0 0 1,0 0-1,0-1 0,-1 1 0,1-1 1,0 1-1,-1-1 0,1 0 0,-1 1 1,2-3-1,10-17-10625</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01.921"/>
    </inkml:context>
    <inkml:brush xml:id="br0">
      <inkml:brushProperty name="width" value="0.025" units="cm"/>
      <inkml:brushProperty name="height" value="0.025" units="cm"/>
    </inkml:brush>
  </inkml:definitions>
  <inkml:trace contextRef="#ctx0" brushRef="#br0">11 38 11050,'0'0'15599,"1"11"-14782,0 21-126,-7 51 1,0 38 952,6-120-1630,0 0 1,0-1-1,0 1 0,0 0 1,0 0-1,0 0 0,0 0 1,0-1-1,0 1 0,1 0 1,-1 0-1,0 0 0,1-1 1,-1 1-1,1 0 0,-1 0 1,1-1-1,-1 1 0,1 0 1,-1-1-1,1 1 0,0-1 1,-1 1-1,1-1 0,0 1 1,-1-1-1,1 1 0,0-1 1,1 1-1,0-1 16,1 1-1,-1-1 1,0 0 0,0 0-1,0 0 1,1-1 0,-1 1-1,0-1 1,0 1 0,0-1-1,3-1 1,3-1 38,-1 0 1,1-1-1,-1 0 0,0 0 0,10-9 1,0-5-47,0 0 1,-2-1-1,0 0 1,0-2 0,-2 1-1,17-38 1,-24 45-815,-1 0 0,-1-1 0,0 1 1,2-19-1,-5 29-467,0-6-743</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02.277"/>
    </inkml:context>
    <inkml:brush xml:id="br0">
      <inkml:brushProperty name="width" value="0.025" units="cm"/>
      <inkml:brushProperty name="height" value="0.025" units="cm"/>
    </inkml:brush>
  </inkml:definitions>
  <inkml:trace contextRef="#ctx0" brushRef="#br0">2 0 10378,'0'0'10570,"-2"61"-8008,6-50-448,6-1-256,0-1-1057,2-1-481,2 4-224,-2-3-64,2 0-1569,-1-2-1698,-1-1-641,-1-4-3523</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02.729"/>
    </inkml:context>
    <inkml:brush xml:id="br0">
      <inkml:brushProperty name="width" value="0.025" units="cm"/>
      <inkml:brushProperty name="height" value="0.025" units="cm"/>
    </inkml:brush>
  </inkml:definitions>
  <inkml:trace contextRef="#ctx0" brushRef="#br0">142 2 11050,'0'0'16822,"-11"-1"-16048,4 1-623,-1-1 0,1 1 0,-1 1 0,0-1 0,1 1 0,-1 1 0,1-1 0,-1 1 0,1 0 0,0 1 0,0 0 0,0 0 0,-12 8 0,3 3-11,18-5-268,29 1-475,-15-7 382,16 4-277,32 7-23,-61-13 498,1 0 0,-1 0 0,1 1 0,-1-1 0,0 1 1,0-1-1,0 1 0,1 0 0,-2 1 0,1-1 0,0 0 0,0 1 0,2 3 0,-5-5 70,1 0 0,-1 0 0,1 1 0,-1-1 0,1 0 0,-1 0 0,0 1 0,0-1 0,1 0 0,-1 0 0,0 1 0,0-1 0,-1 0 0,1 1 0,0-1 0,0 0 0,-1 0 0,1 1 0,0-1 0,-1 0 0,1 0 0,-1 0 0,0 1 0,1-1 0,-1 0 0,0 0 0,0 0 0,1 0 0,-1 0 0,0 0 0,0-1 0,0 1 0,0 0 0,0 0 0,-1-1 0,1 1 0,0 0 0,0-1 0,0 0 0,-1 1 0,1-1 0,-1 1 0,-57 17 1974,58-18-2000,-70 5 75,70-5-149,1 0 0,0 0 0,-1 0 0,1 0 1,-1 0-1,1 0 0,0 0 0,-1-1 0,1 1 0,0 0 0,-1 0 0,1 0 1,0 0-1,-1-1 0,1 1 0,0 0 0,0 0 0,-1-1 0,1 1 0,0 0 1,0 0-1,-1-1 0,1 1 0,0 0 0,0-1 0,0 1 0,0 0 0,0-1 1,-1 1-1,1 0 0,0-1 0,0 1 0,0 0 0,0-1 0,0 1 0,0-1 1,0 1-1,0 0 0,0-1 0,0 1 0,0 0 0,0-1 0,1 1 0,-1 0 1,0-1-1,0 1 0,0 0 0,0-1 0,1 1 0,-1 0 0,0-1 0,0 1 1,0 0-1,1 0 0,-1-1 0,0 1 0,1 0 0,-1 0 0,0-1 0,0 1 1,1 0-1,-1 0 0,20-20-5937,0 9-555,2-1-3117</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03.569"/>
    </inkml:context>
    <inkml:brush xml:id="br0">
      <inkml:brushProperty name="width" value="0.025" units="cm"/>
      <inkml:brushProperty name="height" value="0.025" units="cm"/>
    </inkml:brush>
  </inkml:definitions>
  <inkml:trace contextRef="#ctx0" brushRef="#br0">93 44 13805,'0'0'4399,"-9"3"-2643,-26 6-64,18 2 960,18 1-218,0-11-2297,1 0 0,-1 0 0,0 0 0,0 0 0,0 0 0,1 0 0,-1 0 0,0-1 0,1 1 0,-1 0 0,0-1 0,1 1 0,-1-1 0,1 0 0,-1 1 0,3-1 1,1 0-26,0 0 1,0-1 0,0 0-1,-1 0 1,1 0 0,0-1 0,0 1-1,-1-1 1,1 0 0,-1 0-1,0-1 1,0 1 0,0-1 0,0 0-1,0 0 1,0-1 0,-1 1-1,0-1 1,1 0 0,-1 1 0,-1-1-1,1-1 1,0 1 0,-1 0 0,3-9-1,-5 13-110,0 0-1,0-1 0,1 1 1,-1 0-1,0-1 1,0 1-1,0-1 0,0 1 1,0 0-1,0-1 0,0 1 1,-1 0-1,1-1 1,0 1-1,0 0 0,0-1 1,0 1-1,0 0 0,0-1 1,-1 1-1,1 0 1,0-1-1,0 1 0,-1 0 1,1-1-1,0 1 1,0 0-1,-1 0 0,1 0 1,0-1-1,-1 1 0,1 0 1,0 0-1,-1 0 1,1 0-1,0-1 0,-1 1 1,-21-4 112,-23 5 45,41 1-166,-1 0 0,0 0 1,1 0-1,-1 0 0,1 0 0,0 1 0,0 0 1,0 0-1,0 0 0,0 1 0,1-1 0,0 1 1,-1 0-1,1 0 0,0 0 0,-4 8 0,5-8 7,-1 0-1,1 0 1,0 0-1,0 0 0,1 1 1,-1-1-1,1 0 0,0 1 1,0-1-1,1 1 0,-1-1 1,1 1-1,0-1 1,0 1-1,0-1 0,1 1 1,0-1-1,0 1 0,1 4 1,0-6 5,1-1-1,-1 1 1,0-1 0,1 1-1,-1-1 1,1 0 0,0 0 0,0 0-1,0-1 1,0 1 0,0-1-1,0 0 1,0 1 0,0-1 0,1 0-1,-1-1 1,0 1 0,1-1 0,-1 1-1,6-1 1,8 1 12,0-1 0,28-4-1,-35 3-96,0-2 0,0 1 0,0-2 0,0 1-1,-1-1 1,1 0 0,-1-1 0,0 0 0,-1-1 0,10-8-1,-11 10 80,-1-1-1,-1-1 1,1 1 0,-1-1-1,0 0 1,0 0-1,0-1 1,-1 1-1,0-1 1,-1 0-1,1 0 1,-1-1 0,4-13-1,-10 17 252,-4 8-203,-6 8-40,9-6 68,-1-1 0,1 1 0,1 0-1,-1 0 1,1 0 0,0 1 0,0-1-1,1 1 1,0 0 0,0 0-1,-1 7 1,3-13-73,0-1 0,0 1 0,0-1 1,0 1-1,0-1 0,1 0 0,-1 1 0,0-1 0,0 1 0,0-1 0,1 0 0,-1 1 0,0-1 0,0 0 0,1 1 1,-1-1-1,0 0 0,1 1 0,-1-1 0,0 0 0,1 0 0,-1 1 0,1-1 0,-1 0 0,0 0 0,1 0 0,-1 0 1,1 0-1,-1 1 0,1-1 0,-1 0 0,1 0 0,23-1 35,20-9-20,0-9-17,-32 13 0,1 0 0,0 1 0,1 1 0,-1 0 0,1 0 0,0 2 0,18-2 0,-31 4 0,0 0 0,0 0 0,0 0 0,-1 0 0,1 0 0,0 0 0,0 0 0,-1 0 0,1 0 0,0 1 0,0-1 0,-1 0 0,1 1 0,0-1 0,0 0 0,-1 1 0,1-1 0,-1 1 0,1-1 0,0 1 0,-1-1 0,1 1 0,-1 0 0,1-1 0,-1 1 0,1 0 0,-1-1 0,0 1 0,1 0 0,-1 1 0,1 27 0,1 2 0,-2-30 0,0 0 0,1 0 0,-1 0 0,0-1 0,1 1 0,-1 0 0,1 0 0,-1 0 0,1 0 0,0-1 0,-1 1 0,1 0 0,0-1 0,-1 1 0,1 0 0,0-1 0,0 1 0,0-1 0,0 1 0,-1-1 0,1 0 0,0 1 0,0-1 0,0 0 0,0 0 0,0 1 0,1-1 0,14 0-316,-1 0 0,0-1 1,0-1-1,1 0 0,-1-1 0,-1-1 1,1 0-1,0-1 0,-1-1 0,0 0 0,0-1 1,24-16-1,-33 15-3758,-16 5-1333,2 1 314,-1-6-6881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03.958"/>
    </inkml:context>
    <inkml:brush xml:id="br0">
      <inkml:brushProperty name="width" value="0.025" units="cm"/>
      <inkml:brushProperty name="height" value="0.025" units="cm"/>
    </inkml:brush>
  </inkml:definitions>
  <inkml:trace contextRef="#ctx0" brushRef="#br0">1 0 20243,'0'0'5285,"58"11"-6886,-36-7-3268,0 1-3331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8.418"/>
    </inkml:context>
    <inkml:brush xml:id="br0">
      <inkml:brushProperty name="width" value="0.025" units="cm"/>
      <inkml:brushProperty name="height" value="0.025" units="cm"/>
    </inkml:brush>
  </inkml:definitions>
  <inkml:trace contextRef="#ctx0" brushRef="#br0">0 0 11723,'0'0'11531,"57"41"-8872,-42-28-994,3-1-832,-2 2-641,3-1-160,-1 0-288,5-3-1282,-1 0-640,-2-2-1537,0-7-1602,-2-1-3524</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04.303"/>
    </inkml:context>
    <inkml:brush xml:id="br0">
      <inkml:brushProperty name="width" value="0.025" units="cm"/>
      <inkml:brushProperty name="height" value="0.025" units="cm"/>
    </inkml:brush>
  </inkml:definitions>
  <inkml:trace contextRef="#ctx0" brushRef="#br0">100 1 18193,'0'0'2627,"-6"12"-38,-52 106 2368,51-101-4440,1 0 0,0 1-1,2-1 1,0 1-1,1 0 1,-2 23-1,5-39-496,0 0-1,0 0 0,0 0 1,0 0-1,0 0 0,1 0 1,-1 0-1,1 0 0,-1 0 1,1 0-1,0 0 0,0 0 1,0 0-1,0 0 0,0 0 1,0-1-1,0 1 0,0 0 1,1-1-1,1 2 0,-1-2-4,-1 0 0,1-1 0,0 1 0,0-1 0,0 1 0,0-1 0,-1 0 0,1 0-1,0 0 1,0 0 0,0 0 0,0 0 0,0 0 0,0-1 0,-1 1 0,1-1-1,0 1 1,0-1 0,-1 0 0,1 0 0,0 0 0,-1 1 0,3-3 0,9-7-12,0 0 1,-1-1 0,0 0-1,-1 0 1,0-2 0,15-23 0,29-30-9,-42 54-312,1 1 0,24-15-1,-25 18-551,0-1-1,-1-1 0,21-19 0,-26 17-5322,-6 2-3460</inkml:trace>
  <inkml:trace contextRef="#ctx0" brushRef="#br0" timeOffset="1">220 190 15791,'0'0'7495,"-14"65"-4997,14-50-544,8-4-961,9-3-640,7-3-161,0-3-417,6-2-1504,-5 0-2019,0-2-2434,-1-9-4452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05.225"/>
    </inkml:context>
    <inkml:brush xml:id="br0">
      <inkml:brushProperty name="width" value="0.025" units="cm"/>
      <inkml:brushProperty name="height" value="0.025" units="cm"/>
    </inkml:brush>
  </inkml:definitions>
  <inkml:trace contextRef="#ctx0" brushRef="#br0">113 27 14382,'0'0'12625,"-11"0"-11413,3 0-1020,0 0 1,0 1-1,1 0 1,-1 1-1,0-1 1,-8 4-1,14-4-135,0 0 1,0 0-1,0 0 0,-1 0 0,1 0 0,0 0 0,1 0 0,-1 1 1,0-1-1,0 1 0,0-1 0,1 1 0,-1 0 0,1 0 0,0 0 1,-1-1-1,1 1 0,0 1 0,0-1 0,0 0 0,0 0 1,1 0-1,-1 0 0,0 1 0,1-1 0,0 0 0,-1 1 0,1-1 1,0 0-1,0 1 0,1 1 0,-1-3-45,1 0 1,0 0-1,0-1 0,0 1 0,-1 0 0,1-1 1,0 1-1,0-1 0,0 1 0,0-1 1,0 1-1,0-1 0,0 0 0,0 0 1,0 1-1,0-1 0,0 0 0,0 0 0,0 0 1,0 0-1,0 0 0,0 0 0,2-1 1,29-1 83,-22 0-247,0 0 0,1-2 0,-1 1 1,-1-1-1,1-1 0,0 1 0,13-11 0,-13 9 81,0 0 0,1 0-1,0 1 1,0 0 0,18-4 0,-28 9 92,-1 0 1,1 0 0,-1 0 0,1 1-1,0-1 1,-1 0 0,1 0 0,-1 1 0,1-1-1,-1 1 1,1-1 0,-1 0 0,1 1-1,-1-1 1,1 1 0,-1-1 0,0 1 0,1-1-1,-1 1 1,0 0 0,1-1 0,-1 1-1,0-1 1,0 1 0,0 0 0,1-1 0,-1 1-1,0 0 1,0-1 0,0 1 0,0 0-1,0-1 1,0 1 0,0-1 0,-1 1 0,1 0-1,0-1 1,0 1 0,-1 1 0,-4 42 716,2-24-249,3-19-485,0-1 1,0 1-1,0 0 0,0-1 0,1 1 0,-1 0 0,0-1 0,0 1 1,0-1-1,1 1 0,-1-1 0,0 1 0,1-1 0,-1 1 0,0-1 1,1 1-1,-1-1 0,1 1 0,-1-1 0,1 1 0,-1-1 0,1 0 1,-1 1-1,1-1 0,-1 0 0,1 1 0,-1-1 0,1 0 1,1 0-1,24 2 147,25-14 11,-7-6-163,-33 11 0,1 2 0,1 0 0,-1 0 0,1 1 0,0 1 0,0 0 0,17-2 0,-30 6 0,1-1 0,-1 0 0,0 0 0,1 1 0,-1-1 0,0 0 0,1 1 0,-1-1 0,0 0 0,0 1 0,0-1 0,1 1 0,-1-1 0,0 0 0,0 1 0,0-1 0,0 1 0,0-1 0,1 0 0,-1 1 0,0-1 0,0 1 0,0-1 0,0 1 0,0-1 0,-1 1 0,1-1 0,0 0 0,0 1 0,0-1 0,0 1 0,-1-1 0,1 1 0,0 0 0,0-1 0,0 1 0,-1 0 0,1 0 0,0-1 0,0 1 0,0 0 0,0-1 0,0 1 0,0 0 0,0 0 0,0-1 0,1 1 0,-1 0 0,0-1 0,0 1 0,1 0 0,-1-1 0,0 1 0,1 0 0,-1-1 0,0 1 0,1-1 0,-1 1 0,1 0 0,-1-1 0,1 1 0,-1-1 0,1 0 0,-1 1 0,1-1 0,0 1 0,-1-1 0,2 1 0,5-1-315,0 0 0,1 0 1,-1 0-1,0-1 0,0 0 0,0 0 0,8-3 1,6-4-2574,-2 0 1,34-19 0,-35 16 969,0 2 0,36-13 1,-53 21 1941,-1 1 1,1 0-1,-1-1 1,1 1 0,-1 0-1,1 0 1,0-1-1,-1 1 1,1 0-1,0 0 1,-1 0 0,1 0-1,0 0 1,-1 0-1,1 0 1,0 0-1,-1 0 1,1 0 0,-1 0-1,1 0 1,0 1-1,-1-1 1,1 0-1,0 0 1,-1 1 0,1-1-1,-1 0 1,1 1-1,-1-1 1,1 0 0,0 2-1,-4 15 6906,0-2-1966,3-15-4952,0 0 1,0 1-1,0-1 1,0 0-1,0 1 0,0-1 1,1 0-1,-1 0 0,0 1 1,0-1-1,0 0 0,0 0 1,0 1-1,0-1 1,1 0-1,-1 0 0,0 1 1,0-1-1,0 0 0,1 0 1,-1 0-1,0 0 1,0 1-1,1-1 0,-1 0 1,0 0-1,0 0 0,1 0 1,-1 0-1,0 0 0,1 0 1,-1 1-1,0-1 1,0 0-1,1 0 0,-1 0 1,0 0-1,1 0 0,-1-1 1,16 1-748,-1-2 1,0 0 0,16-4-1,20-4 230,-50 10 595,-1 0 0,1 0 0,0 0 0,0 0 0,0 0 0,-1 0 0,1 0 0,0 1 0,0-1 0,0 0 0,-1 0 0,1 1 0,0-1 0,0 0 0,-1 1 0,1-1 0,0 1 0,-1-1 0,1 1 0,-1-1 0,1 1 0,0-1 0,-1 1 0,1 0 0,-1-1 0,0 1 0,1 0 0,-1-1 0,1 1 0,-1 0 0,0 0 0,0-1 0,1 1 0,-1 0 0,0 0 0,0 0 0,0-1 0,0 1 0,0 1 0,0 0-39,0-1 0,1 0 1,-1 1-1,0-1 0,1 0 0,-1 1 0,1-1 0,-1 0 0,1 1 0,-1-1 1,1 0-1,0 0 0,0 0 0,0 0 0,0 0 0,0 0 0,0 0 1,0 0-1,0 0 0,0 0 0,0 0 0,0 0 0,1-1 0,-1 1 1,0-1-1,0 1 0,1-1 0,-1 1 0,0-1 0,1 0 0,2 1 0,18-1-260,1 0-1,-1-2 0,1 0 1,-1-1-1,40-12 0,-37 8-371,1 1 0,0 2 0,40-3 0,-66 10 840,-1-1-1,1 0 1,-1 0-1,0 0 1,0 0-1,0 0 1,0 0-1,0 0 1,0 0-1,0-1 1,-3 4-1,2-4-211,-27 38 1386,27-37-1373,1 0 0,-1 1 1,1-1-1,0 0 0,0 1 1,0-1-1,0 0 0,0 1 1,1 0-1,-1-1 0,1 1 1,0-1-1,0 1 0,-1 0 1,2 4-1,0-6-59,-1-1 0,1 1 0,0-1 0,0 1 0,0-1 0,0 1 0,-1-1 0,1 0 1,0 1-1,0-1 0,0 0 0,0 0 0,0 1 0,0-1 0,0 0 0,0 0 0,0 0 0,0 0 0,0-1 0,-1 1 0,1 0 0,0 0 0,2-1 0,23-5-127,-11-2-929,-1 0 0,0 0 0,-1-1 0,22-19 0,-8 3-3630,-1 0-3431,-45 51 8559,16-13-3673</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05.566"/>
    </inkml:context>
    <inkml:brush xml:id="br0">
      <inkml:brushProperty name="width" value="0.025" units="cm"/>
      <inkml:brushProperty name="height" value="0.025" units="cm"/>
    </inkml:brush>
  </inkml:definitions>
  <inkml:trace contextRef="#ctx0" brushRef="#br0">49 23 14253,'0'0'17372,"4"-3"-17383,7-12-2,-15 11 72,-13 6 87,14-1-118,1 1 0,-1-1 0,0 0 0,1 1 0,0 0 0,-1-1 0,1 1 0,0 0 0,0 0 0,0 1 0,0-1 0,0 0 0,0 1 0,1-1 0,-1 1 1,1-1-1,-2 5 0,2-6-18,1 0 0,-1 0 1,1 1-1,0-1 0,-1 0 1,1 0-1,0 0 1,0 0-1,-1 1 0,1-1 1,0 0-1,0 0 0,1 1 1,-1-1-1,0 0 1,0 0-1,0 0 0,1 0 1,-1 1-1,1-1 0,-1 0 1,1 0-1,-1 0 1,1 0-1,0 0 0,-1 0 1,1 0-1,0 0 0,0 0 1,0-1-1,0 1 0,0 0 1,0 0-1,0-1 1,0 1-1,0-1 0,0 1 1,0-1-1,0 1 0,0-1 1,1 1-1,-1-1 1,2 0-1,5 2-475,-1-1-1,1 0 1,0-1 0,0 0 0,-1 0-1,1 0 1,0-1 0,0 0 0,-1-1-1,1 0 1,-1 0 0,13-5 0,13-12-7708</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10.695"/>
    </inkml:context>
    <inkml:brush xml:id="br0">
      <inkml:brushProperty name="width" value="0.025" units="cm"/>
      <inkml:brushProperty name="height" value="0.025" units="cm"/>
    </inkml:brush>
  </inkml:definitions>
  <inkml:trace contextRef="#ctx0" brushRef="#br0">0 136 13485,'0'0'5936,"6"-8"-5151,6-7-522,0 1 0,1 1 1,26-22-1,-33 29-215,1 1 0,0 0 0,0 0 0,0 1 0,1-1 0,-1 2-1,1-1 1,0 1 0,0 0 0,0 1 0,1 0 0,10-1 0,-18 3-23,0 1-1,0 0 1,0-1 0,0 1 0,0 0-1,0 0 1,-1-1 0,1 1-1,0 0 1,0 0 0,-1 0-1,1 0 1,-1 0 0,1 0 0,-1 0-1,1 0 1,-1 0 0,0 1-1,0-1 1,1 0 0,-1 0 0,0 0-1,0 0 1,0 0 0,0 1-1,0-1 1,-1 2 0,0 41 604,0-38-594,1 2 1,-1-5-21,1 1 1,0-1-1,-1 0 0,1 1 1,1-1-1,-1 1 0,0-1 1,1 1-1,0-1 0,1 4 1,-1-5-8,1-1 1,-1 0 0,0 0-1,1 0 1,-1 0 0,0 0-1,1-1 1,-1 1 0,1 0-1,0-1 1,-1 1 0,1-1 0,0 1-1,-1-1 1,1 0 0,0 0-1,-1 1 1,1-1 0,0-1-1,-1 1 1,1 0 0,0 0-1,-1-1 1,3 0 0,8-2 37,-1-1 0,1 0 1,-1-1-1,0 0 0,0-1 0,-1 0 1,1-1-1,-1 0 0,-1-1 0,1 0 1,13-15-1,-23 23-108,0 0 0,-1-1-1,1 1 1,0 0 0,0 0 0,0 0 0,0 0 0,0 0-1,0 0 1,-1 0 0,1 0 0,0 0 0,0 0 0,0 0-1,0-1 1,0 1 0,0 0 0,0 0 0,0 0 0,0 0-1,0 0 1,0 0 0,0-1 0,-1 1 0,1 0 0,0 0-1,0 0 1,0 0 0,0 0 0,0-1 0,0 1 0,0 0-1,0 0 1,0 0 0,0 0 0,1 0 0,-1-1 0,0 1-1,0 0 1,0 0 0,0 0 0,0 0 0,0 0 0,0 0-1,0 0 1,0-1 0,0 1 0,0 0 0,0 0 0,1 0-1,-1 0 1,0 0 0,0 0 0,0 0 0,0 0 0,0 0-1,0 0 1,1-1 0,-1 1 0,0 0 0,0 0 0,0 0-1,0 0 1,0 0 0,1 0 0,-12 3-4990,1 0-751</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11.036"/>
    </inkml:context>
    <inkml:brush xml:id="br0">
      <inkml:brushProperty name="width" value="0.025" units="cm"/>
      <inkml:brushProperty name="height" value="0.025" units="cm"/>
    </inkml:brush>
  </inkml:definitions>
  <inkml:trace contextRef="#ctx0" brushRef="#br0">0 162 13293,'0'0'4174,"13"-4"-2359,49-20 771,-40 13-1890,-1 2 0,2 0 0,-1 2 0,1 0 0,0 2 0,25-3 0,-47 8-691,1 0-1,-1 1 1,1-1-1,-1 0 1,0 1-1,1-1 1,-1 1-1,0 0 1,0-1 0,1 1-1,-1 0 1,0 0-1,0 0 1,0 0-1,0 0 1,0 0-1,0 0 1,0 0 0,0 0-1,-1 0 1,2 3-1,-1-3 2,0 1 0,0-1 0,0 0 0,0 1 0,0-1 0,0 0-1,0 0 1,0 1 0,0-1 0,1 0 0,-1 0 0,1 0 0,-1-1 0,0 1-1,1 0 1,-1 0 0,1-1 0,0 1 0,-1-1 0,1 0 0,1 1 0,2-1-30,-1 0 0,1 0 0,-1-1 1,1 1-1,-1-1 0,0 0 1,0 0-1,1-1 0,-1 1 0,0-1 1,0 0-1,0 0 0,0 0 1,-1-1-1,1 1 0,0-1 1,-1 0-1,0 0 0,0 0 0,0 0 1,0-1-1,3-4 0,-3 3-955,-1 1-1,1-1 1,-1 0-1,-1 0 1,1 0-1,0 0 1,0-7-1,2-13-9568</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12.821"/>
    </inkml:context>
    <inkml:brush xml:id="br0">
      <inkml:brushProperty name="width" value="0.025" units="cm"/>
      <inkml:brushProperty name="height" value="0.025" units="cm"/>
    </inkml:brush>
  </inkml:definitions>
  <inkml:trace contextRef="#ctx0" brushRef="#br0">0 114 17296,'0'0'1885,"9"-8"-599,7-4-697,0 1-1,0 0 1,1 1-1,1 1 0,0 1 1,0 1-1,0 0 1,33-7-1,-30 9-368,0 1 1,1 0-1,-1 2 1,1 1-1,-1 0 0,27 4 1,-46-3-220,-1 0-1,0 0 1,0 0 0,0 1 0,0-1 0,0 1-1,0-1 1,1 1 0,-1-1 0,0 1 0,0-1 0,-1 1-1,1 0 1,0 0 0,0-1 0,0 1 0,0 0-1,-1 0 1,1 0 0,0 0 0,-1 0 0,1 0-1,-1 0 1,1 0 0,-1 0 0,1 1 0,-1-1-1,0 0 1,0 0 0,1 0 0,-1 0 0,0 1-1,0-1 1,0 0 0,0 0 0,0 0 0,-1 0-1,1 1 1,0-1 0,0 0 0,-1 0 0,0 2 0,-1 3 32,-1 0 0,1 0 0,-1 0 0,-1 0 0,1-1 1,-7 10-1,-54 53 249,42-46-218,1 1 1,-31 42-1,51-63-55,-1 0 1,1 0-1,-1 1 1,1-1-1,0 0 1,0 1-1,0-1 1,0 1-1,0-1 1,1 1-1,-1 0 1,1-1-1,0 1 1,-1-1-1,1 1 1,0 0-1,1 2 1,0-3 8,-1-1 0,1 1 1,0-1-1,0 1 0,0-1 0,0 0 1,0 1-1,0-1 0,0 0 1,0 0-1,0 0 0,1 0 0,-1 0 1,0 0-1,1 0 0,-1 0 0,1-1 1,-1 1-1,1 0 0,2 0 1,9 2-124,0-1 1,1 0 0,-1-1 0,1 0 0,17-2-1,-7 1-881,-14 0-77,18 0-2380,-13 4-5066</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13.166"/>
    </inkml:context>
    <inkml:brush xml:id="br0">
      <inkml:brushProperty name="width" value="0.025" units="cm"/>
      <inkml:brushProperty name="height" value="0.025" units="cm"/>
    </inkml:brush>
  </inkml:definitions>
  <inkml:trace contextRef="#ctx0" brushRef="#br0">1 25 16656,'0'0'10666,"63"21"-9994,-14-29-447,2 0-161,0-1-288,-2 2-1698,-8 3-801,-6 1-1441,-9-1-1313,-8 2-4645</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13.585"/>
    </inkml:context>
    <inkml:brush xml:id="br0">
      <inkml:brushProperty name="width" value="0.025" units="cm"/>
      <inkml:brushProperty name="height" value="0.025" units="cm"/>
    </inkml:brush>
  </inkml:definitions>
  <inkml:trace contextRef="#ctx0" brushRef="#br0">56 8 19090,'0'0'3187,"11"0"-1964,108-7 2626,-118 7-3852,0 0-1,0 0 1,-1 0 0,1 0 0,0 0 0,0 0 0,-1 0 0,1 1 0,0-1 0,0 0 0,-1 0 0,1 1 0,0-1 0,0 1 0,-1-1 0,1 0 0,0 1 0,-1-1 0,1 1 0,-1 0 0,1-1 0,-1 1 0,1-1 0,-1 1 0,1 0 0,-1-1 0,0 1 0,1 0 0,-1 0 0,0-1 0,1 1 0,-1 0 0,0 0-1,0-1 1,0 1 0,0 0 0,0 0 0,0 0 0,0-1 0,0 1 0,0 0 0,0 0 0,0 0 0,0-1 0,-1 1 0,1 0 0,0 0 0,-1 1 0,-1 2 17,1 0 0,-1 0 0,0 0 0,0 0 0,0 0-1,0-1 1,-6 7 0,-20 13 114,23-19-77,0-1-1,0 1 1,0 0 0,1 1 0,0-1-1,-1 1 1,-3 6 0,11-10-46,0 0-1,0 0 1,0-1-1,0 1 1,0-1-1,0 1 1,0-1-1,0 0 1,6-1-1,-6 1 10,9 0-64,1 0-1,0 1 1,0 1 0,0 0 0,-1 1 0,18 5-1,-26-6 26,-1-1-1,1 1 0,0 0 0,-1 0 0,1 0 0,-1 0 0,1 1 0,-1-1 1,0 1-1,0 0 0,0 0 0,-1 0 0,1 0 0,-1 0 0,0 1 0,0-1 0,0 1 1,0 0-1,0 0 0,-1-1 0,1 1 0,-1 0 0,0 0 0,0 6 0,0-4 79,-1 1-1,1-1 0,-1 1 0,-1-1 1,1 1-1,-1-1 0,0 0 0,-1 1 1,1-1-1,-1 0 0,0 0 0,-1 0 1,0 0-1,0 0 0,0-1 0,0 1 1,-1-1-1,0 0 0,-7 8 1,3-7 284,-1 1 0,1-1 0,-1 0 1,0-1-1,0 0 0,-1 0 1,1-1-1,-1-1 0,0 1 1,0-1-1,-16 2 0,15-3-211,-1-1 0,0 0 0,0 0 0,0-1 0,0-1 0,-18-2 0,28 3-144,-1-1-1,1 1 0,-1-1 1,1 1-1,0-1 0,0 0 1,-1 0-1,1 0 0,0 0 1,0 0-1,0 0 1,0-1-1,0 1 0,0-1 1,0 1-1,0-1 0,1 0 1,-1 0-1,1 0 0,-1 0 1,1 0-1,0 0 0,0 0 1,0 0-1,0 0 0,0-1 1,0 1-1,1 0 1,-1-1-1,1 1 0,-1-1 1,1 1-1,0 0 0,0-1 1,0 1-1,0-1 0,1 1 1,0-4-1,0 2-683,1 1-1,-1 0 1,1 0-1,0-1 1,0 1-1,0 0 1,1 1-1,-1-1 1,1 0-1,-1 1 1,1-1-1,0 1 1,0 0-1,0 0 1,4-2-1,2-2-2380,18-13-7989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14.342"/>
    </inkml:context>
    <inkml:brush xml:id="br0">
      <inkml:brushProperty name="width" value="0.025" units="cm"/>
      <inkml:brushProperty name="height" value="0.025" units="cm"/>
    </inkml:brush>
  </inkml:definitions>
  <inkml:trace contextRef="#ctx0" brushRef="#br0">203 60 15471,'0'0'4356,"-10"-6"-2584,4 2-1484,4 2-221,-1 0-1,1 0 1,-1 0 0,1 0 0,-1 0 0,0 1 0,0-1 0,0 1 0,0 0-1,0 0 1,0 0 0,0 0 0,0 1 0,0-1 0,0 1 0,-1 0 0,1-1-1,0 2 1,0-1 0,0 0 0,0 1 0,-7 1 0,3 2 28,0 1 1,0 0-1,0 0 0,1 1 1,0 0-1,0 0 1,0 0-1,1 1 0,0 0 1,0 0-1,0 0 0,-5 13 1,5-9 99,0 1 0,0 0 0,2 0 0,-1 0 0,2 0 0,-1 0 0,2 1 0,-1 12 0,2-23-170,0 0 0,0 0 0,0-1 0,0 1 0,0 0 0,0-1 0,1 1 0,-1 0 0,1-1 0,-1 1 0,1 0 0,-1-1 0,1 1 0,0-1 0,0 1 0,0-1 0,0 1 1,0-1-1,0 0 0,0 0 0,1 1 0,-1-1 0,0 0 0,1 0 0,-1 0 0,3 1 0,-1-1 15,1 0 0,0 0 1,-1-1-1,1 1 0,0-1 1,0 0-1,-1 0 0,1 0 0,0 0 1,0-1-1,6-1 0,2-1 49,1-1 0,0 0 0,-1-1 0,0-1 1,0 0-1,12-8 0,-12 4-4,0 0 0,0 0 0,-1-1 0,0-1 0,16-22 0,-23 29-7,0-1 1,-1 1 0,0-1-1,0 0 1,0 0 0,-1 0-1,0 0 1,0-1 0,-1 1-1,1-1 1,-1 1 0,-1-1-1,1 1 1,-1-1-1,-1 0 1,0-8 0,0 13-70,0-1 0,0 1 0,0-1-1,0 1 1,-1 0 0,1 0 0,0 0 0,-1 0 0,0 0 0,0 0 0,1 0 0,-1 0 0,0 0 0,0 1 0,-1-1 0,1 1 0,0 0-1,0 0 1,-1-1 0,1 1 0,-1 1 0,1-1 0,-1 0 0,1 1 0,-1-1 0,1 1 0,-1 0 0,0 0 0,1 0 0,-1 0 0,-3 0-1,3 0-163,1 1-1,-1-1 1,0 0-1,0 1 0,1-1 1,-1 1-1,0 0 1,0-1-1,1 2 0,-1-1 1,1 0-1,-1 0 0,1 1 1,0-1-1,-1 1 1,1 0-1,0 0 0,0 0 1,0 0-1,0 0 1,1 0-1,-1 0 0,0 1 1,1-1-1,0 0 0,-1 1 1,1 0-1,0-1 1,-1 4-1,2-4-410,0 0 1,0 0-1,-1-1 1,1 1 0,0 0-1,0 0 1,1-1-1,-1 1 1,0 0-1,0-1 1,1 1-1,-1 0 1,2 2-1,7 1-6166</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15.161"/>
    </inkml:context>
    <inkml:brush xml:id="br0">
      <inkml:brushProperty name="width" value="0.025" units="cm"/>
      <inkml:brushProperty name="height" value="0.025" units="cm"/>
    </inkml:brush>
  </inkml:definitions>
  <inkml:trace contextRef="#ctx0" brushRef="#br0">136 108 15471,'0'0'6491,"-9"6"-5413,-2 2-975,0 1 0,1 0 0,0 1 0,1 0 0,0 0 0,0 1-1,1 0 1,0 1 0,1 0 0,1 0 0,-1 0 0,2 1 0,0 0-1,-6 23 1,11-35-103,0-1 0,0 1 0,0-1-1,0 1 1,0-1 0,0 1 0,0 0-1,0-1 1,0 1 0,0-1 0,0 1-1,0-1 1,0 1 0,0-1 0,0 1 0,1-1-1,-1 1 1,0-1 0,0 1 0,1-1-1,-1 1 1,0-1 0,0 0 0,1 1-1,-1-1 1,1 1 0,-1-1 0,0 0-1,1 1 1,-1-1 0,1 0 0,-1 0 0,1 1-1,-1-1 1,1 0 0,-1 0 0,1 0-1,25-3 33,25-20 36,-26 6-297,-1-1 0,0-2 0,-1 0 0,-1-1 0,-1-1 0,-1-1 0,-1-1 0,-1 0 0,25-47 0,-35 47 613,-8 24-363,0 0 0,0-1 0,0 1 0,0 0 0,0 0 0,0-1 0,0 1 0,0 0 0,0 0 0,0-1 0,0 1 0,0 0 1,0 0-1,0-1 0,0 1 0,0 0 0,0 0 0,0 0 0,0-1 0,-1 1 0,1 0 0,0 0 0,0 0 0,0-1 0,0 1 1,-1 0-1,1 0 0,0 0 0,0 0 0,0 0 0,-1-1 0,1 1 0,0 0 0,0 0 0,-1 0 0,1 0 0,0 0 0,0 0 1,-1 0-1,1 0 0,-3 1 33,1 0 1,-1 0 0,1 0-1,-1 0 1,1 1-1,0-1 1,0 1 0,-1-1-1,1 1 1,0 0 0,0 0-1,1 0 1,-3 3-1,-14 17 116,1 0 0,0 2 0,-20 40-1,30-50 21,0 1-1,1 1 1,1-1-1,0 1 0,1 0 1,1 0-1,-2 28 1,5-42-183,-1-1 1,1 1-1,0-1 1,0 1 0,1-1-1,-1 1 1,0-1-1,0 0 1,1 1 0,-1-1-1,1 1 1,-1-1-1,1 0 1,-1 1 0,1-1-1,0 0 1,0 0 0,0 1-1,0-1 1,0 0-1,0 0 1,0 0 0,0 0-1,0 0 1,0-1-1,3 3 1,-1-2 13,1 0 0,-1 0 0,0-1 0,1 1 0,-1-1 0,1 0 0,-1 0 0,0 0 0,1 0 0,-1 0 0,5-2 0,4 0 26,0-1 0,-1-1-1,0 0 1,0 0 0,0-1 0,11-7-1,-10 4-56,-1-1 1,1 0-1,-1-1 0,13-15 0,-20 21 17,0-1-1,-1 0 0,0 1 0,1-1 0,-2 0 0,1-1 0,-1 1 0,0 0 0,0-1 0,0 1 1,-1-1-1,1 1 0,-2-1 0,2-6 0,-3 12-1,1-1 0,0 1 0,0-1 0,0 0 1,0 1-1,0-1 0,-1 1 0,1-1 0,0 1 0,-1-1 0,1 1 0,0-1 1,-1 1-1,1-1 0,0 1 0,-1 0 0,1-1 0,-1 1 0,1-1 1,-1 1-1,1 0 0,-1 0 0,1-1 0,-1 1 0,1 0 0,-1 0 0,1-1 1,-1 1-1,0 0 0,1 0 0,-1 0 0,1 0 0,-1 0 0,1 0 0,-1 0 1,0 0-1,1 0 0,-1 0 0,1 0 0,-1 1 0,1-1 0,-1 0 0,0 0 1,1 1-1,-1-1 0,1 0 0,-1 0 0,1 1 0,-1-1 0,1 1 1,-31 17 292,23-12-176,1 1-1,1-1 0,-1 1 1,1 1-1,1-1 0,-1 1 0,1 0 1,0 0-1,1 0 0,0 1 0,0-1 1,1 1-1,-2 10 0,5-19-111,0 1-1,0 0 1,0 0 0,0 0-1,0 0 1,0-1 0,1 1-1,-1 0 1,0 0 0,0 0-1,1-1 1,-1 1 0,1 0-1,-1 0 1,1-1 0,-1 1-1,1 0 1,-1-1 0,1 1-1,-1-1 1,1 1-1,0-1 1,-1 1 0,1-1-1,0 1 1,-1-1 0,1 0-1,1 1 1,32 6 134,32-10-18,-46 0-110,0-1 0,-1-1 0,0-1 0,0 0 0,0-1 0,18-10 0,-36 16 14,0 0 0,0 0 0,0 0 0,0 0 0,0 0 0,0 0 0,0 0 0,0-1 0,-1 1 0,1 0 0,0 0 0,-1-1 0,1 1 0,-1 0 0,1-1 0,-1 1 0,0-1 0,0 1 0,0 0 0,0-1 0,0 1 0,0-1 0,0 1 0,0-1 0,0 1 0,0 0 0,-1-1 0,1 1 0,-1 0 0,1-1 0,-2-1 0,-22-47 334,17 38-369,5 9-5,0 0 1,0 0-1,0 0 1,1-1-1,0 1 0,-1-1 1,1 1-1,1-1 1,-2-5-1,3 8-45,-1 0 0,1 0-1,0 0 1,-1 0-1,1 0 1,0 0-1,0 0 1,0 0 0,0 0-1,-1 1 1,1-1-1,0 0 1,1 1 0,-1-1-1,0 1 1,0-1-1,0 1 1,0 0 0,0-1-1,0 1 1,1 0-1,-1 0 1,0 0-1,0-1 1,0 2 0,1-1-1,-1 0 1,0 0-1,0 0 1,0 0 0,2 1-1,117-3-9569,-71-5 3780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8.775"/>
    </inkml:context>
    <inkml:brush xml:id="br0">
      <inkml:brushProperty name="width" value="0.025" units="cm"/>
      <inkml:brushProperty name="height" value="0.025" units="cm"/>
    </inkml:brush>
  </inkml:definitions>
  <inkml:trace contextRef="#ctx0" brushRef="#br0">56 1 18514,'0'0'8226,"-8"4"-7932,-22 14-186,14 0 19,16-17-117,0-1 1,0 1 0,0 0-1,-1-1 1,1 1 0,0 0-1,0-1 1,0 1 0,0-1-1,0 1 1,0 0 0,0-1-1,0 1 1,0 0 0,0-1-1,1 1 1,-1-1 0,0 1-1,0 0 1,0-1 0,1 1-1,-1-1 1,0 1 0,1-1-1,-1 1 1,0-1 0,1 1-1,-1-1 1,1 1 0,0 0-1,1 0 81,1 0 0,-1 0-1,0 0 1,1 0 0,-1-1-1,0 1 1,1-1-1,-1 1 1,1-1 0,-1 0-1,1 0 1,-1 0 0,1 0-1,-1-1 1,1 1-1,-1 0 1,1-1 0,3-1-1,45-18 915,-49 19-1004,12-6 0,1 1-1,0 1 0,0 0 1,0 1-1,1 0 0,28-2 1,-35 6-77,1 0 0,-1 1-1,0-1 1,1 2 0,-1-1 0,0 2 0,0-1 0,0 1-1,0 0 1,0 1 0,-1 0 0,14 8 0,-19-9-434,1-1 1,0 0-1,0 0 0,0-1 1,0 1-1,0-1 1,1 0-1,6 1 0,-8-2-439,-1 0 0,1 0 0,-1 0 0,1 0-1,-1 0 1,1-1 0,-1 1 0,1-1 0,-1 0-1,3-1 1,10-8-11697</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15.989"/>
    </inkml:context>
    <inkml:brush xml:id="br0">
      <inkml:brushProperty name="width" value="0.025" units="cm"/>
      <inkml:brushProperty name="height" value="0.025" units="cm"/>
    </inkml:brush>
  </inkml:definitions>
  <inkml:trace contextRef="#ctx0" brushRef="#br0">36 80 9257,'-1'0'227,"-1"-1"1,0 1-1,0-1 1,1 1-1,-1-1 0,0 0 1,1 1-1,-1-1 1,1 0-1,-1 0 1,1 0-1,-1 0 1,1 0-1,0 0 0,-1-1 1,1 1-1,0 0 1,0-1-1,0 1 1,0-1-1,0 1 1,0-1-1,0 0 0,1 1 1,-1-1-1,1 0 1,-1 1-1,0-4 1,2 3-151,-1 1-1,1-1 1,0 0 0,0 0 0,0 1 0,-1-1-1,2 0 1,-1 1 0,0-1 0,0 1 0,0-1-1,1 1 1,-1 0 0,1-1 0,-1 1 0,1 0-1,-1 0 1,1 0 0,0 0 0,-1 1 0,1-1-1,0 0 1,0 1 0,0-1 0,0 1 0,3-1-1,24-3 1158,-1 0 1,1 3-1,0 0 0,34 4 0,-18-1-459,-44-2-752,-1 0 1,1-1 0,0 1 0,-1 0 0,1 0 0,-1 0 0,1 0 0,-1 0 0,1 0 0,-1 0 0,1 0 0,-1 0 0,1 0 0,-1 1 0,1-1 0,-1 0 0,1 0 0,-1 0-1,1 1 1,-1-1 0,1 0 0,-1 1 0,1-1 0,-1 0 0,1 1 0,-1-1 0,0 0 0,1 1 0,-1-1 0,0 1 0,1-1 0,-1 1 0,0-1 0,0 1 0,1-1 0,-1 1-1,0-1 1,0 1 0,0-1 0,0 1 0,0-1 0,0 1 0,0-1 0,0 1 0,0-1 0,0 1 0,0 0 0,0-1 0,0 1 0,0-1 0,0 1 0,0-1 0,-1 1 0,1-1-1,0 1 1,0-1 0,-1 1 0,1-1 0,0 0 0,-1 1 0,1-1 0,0 1 0,-1-1 0,1 0 0,-1 1 0,0-1 0,-38 42 398,19-24-350,-6 12 404,2 1 0,1 0 0,-33 61 1,47-74-644,0 1-1,1 0 1,1 1 0,0 0 0,2 0 0,0 0-1,2 1 1,-3 37 0,14-78-11759,-7-6 4586</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16.345"/>
    </inkml:context>
    <inkml:brush xml:id="br0">
      <inkml:brushProperty name="width" value="0.025" units="cm"/>
      <inkml:brushProperty name="height" value="0.025" units="cm"/>
    </inkml:brush>
  </inkml:definitions>
  <inkml:trace contextRef="#ctx0" brushRef="#br0">0 72 13293,'0'0'10602,"53"-28"-10570,-16 25-32,9-1-1474,3-6-2049,4-2-1570,-2-2-5573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16.690"/>
    </inkml:context>
    <inkml:brush xml:id="br0">
      <inkml:brushProperty name="width" value="0.025" units="cm"/>
      <inkml:brushProperty name="height" value="0.025" units="cm"/>
    </inkml:brush>
  </inkml:definitions>
  <inkml:trace contextRef="#ctx0" brushRef="#br0">214 1 13357,'-9'1'4003,"-1"1"-3411,1 1-1,0 0 1,-1 0-1,1 1 0,1 0 1,-1 1-1,0-1 1,1 2-1,0-1 0,-14 14 1,13-12-299,1 1 1,0 1 0,1-1 0,-1 1-1,2 0 1,-1 1 0,1 0 0,1 0-1,0 0 1,0 0 0,1 1 0,0 0-1,1 0 1,0 0 0,1 0 0,-1 13-1,3-21-286,0-1 0,0 1-1,0 0 1,1 0 0,-1-1-1,1 1 1,0 0 0,0-1 0,0 1-1,0-1 1,0 1 0,1-1-1,-1 1 1,1-1 0,-1 0-1,1 0 1,0 1 0,0-1 0,0-1-1,0 1 1,0 0 0,1 0-1,-1-1 1,0 1 0,1-1-1,-1 0 1,1 0 0,-1 0 0,1 0-1,0 0 1,-1-1 0,1 1-1,5 0 1,-1-1 3,0 1 1,0-1-1,-1 0 1,1 0-1,0-1 1,-1 0-1,1 0 0,-1-1 1,1 1-1,-1-2 1,1 1-1,-1-1 1,9-4-1,-8 2-8,1-1-1,-1 1 1,0-1-1,-1-1 1,1 1-1,-1-1 1,0 0-1,-1-1 1,0 1 0,0-1-1,-1 0 1,1 0-1,-2-1 1,1 1-1,-1-1 1,-1 0-1,1 1 1,-2-1 0,1 0-1,-1-1 1,-1 1-1,1 0 1,-2-13-1,1 21-37,-1-1 0,1 0-1,0 1 1,-1-1-1,1 0 1,-1 1 0,0-1-1,1 1 1,-1-1-1,0 1 1,0-1 0,0 1-1,0 0 1,0-1 0,0 1-1,-1 0 1,1 0-1,0 0 1,-1 0 0,-2-2-1,-20-2-4510,34 12-8420,7-2 3833</inkml:trace>
  <inkml:trace contextRef="#ctx0" brushRef="#br0" timeOffset="1">547 49 14414,'0'0'8488,"-43"55"-7079,14-25-640,1 4-193,0-3-191,9 1-65,4-5-256,6-4-32,4-5-64,5-6-513,0-7-512,9-9-4163,3-14-450,2-8-4227</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17.061"/>
    </inkml:context>
    <inkml:brush xml:id="br0">
      <inkml:brushProperty name="width" value="0.025" units="cm"/>
      <inkml:brushProperty name="height" value="0.025" units="cm"/>
    </inkml:brush>
  </inkml:definitions>
  <inkml:trace contextRef="#ctx0" brushRef="#br0">172 1 13773,'-10'0'2183,"0"0"-1643,0 0-1,0 1 1,-1 1-1,1 0 1,0 0 0,0 1-1,1 0 1,-14 6-1,19-8-404,1 1 0,-1 0 1,1 0-1,-1 0 0,1 0 0,0 1 0,0-1 1,0 1-1,0 0 0,0 0 0,1 0 0,-1 0 1,1 1-1,0-1 0,0 1 0,0-1 0,0 1 1,1-1-1,-1 1 0,1 0 0,0 0 0,0 0 1,1 0-1,-1 0 0,1 0 0,0 0 0,0 0 1,0 4-1,1-5-128,0-1 0,0 1 0,0 0 0,0-1 0,0 1 0,1-1 0,-1 1 0,1-1 0,-1 0-1,1 0 1,0 0 0,0 0 0,0 0 0,0 0 0,0 0 0,1-1 0,-1 1 0,1-1 0,-1 1 0,1-1 0,-1 0 0,1 0 0,-1 0 0,1 0 0,0-1 0,4 1 0,10 2 31,-1 0 0,1-1 0,17-1 0,-34-1-37,3 0 16,86-2-55,-82 1-18,0 0 0,1-1 0,-1 0 0,0 0 0,0 0 0,0-1 0,0 0 0,0-1 0,9-6 0,-15 10 54,0 0 1,0-1-1,0 0 1,0 1-1,0-1 1,0 0-1,0 1 1,0-1-1,-1 0 1,1 0-1,0 0 1,-1 1-1,1-1 1,0 0-1,-1 0 1,1 0-1,-1 0 1,1 0-1,-1 0 1,0 0-1,0-1 1,1 1-1,-1 0 1,0 0-1,0-2 1,-1 2 0,1 0-1,-1 0 1,0 0 0,1 0 0,-1 1 0,0-1-1,0 0 1,0 0 0,0 0 0,0 1 0,0-1-1,0 0 1,0 1 0,0-1 0,0 1 0,-1-1-1,1 1 1,-2-1 0,-7-1-2,0 0-1,-1 0 1,-19 0 0,7 1-7,0 2 0,-39 5 0,56-5 8,0 0-1,1 1 0,-1-1 1,0 1-1,1 0 0,0 1 1,-1-1-1,1 1 0,0 0 1,0 0-1,0 1 0,1-1 1,-1 1-1,1 0 0,0 1 1,-4 4-1,-1 14-402,8-22 236,1-1 1,0 1 0,0-1-1,0 1 1,0 0-1,0-1 1,0 1 0,0-1-1,0 1 1,0-1 0,0 1-1,0 0 1,0-1-1,0 1 1,0-1 0,0 1-1,1-1 1,-1 1 0,0-1-1,0 1 1,1-1-1,-1 1 1,0-1 0,1 1-1,-1-1 1,1 1 0,-1-1-1,0 0 1,1 1-1,-1-1 1,1 0 0,-1 1-1,1-1 1,-1 0 0,1 0-1,-1 1 1,1-1-1,0 0 1,15 1-5064</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17.403"/>
    </inkml:context>
    <inkml:brush xml:id="br0">
      <inkml:brushProperty name="width" value="0.025" units="cm"/>
      <inkml:brushProperty name="height" value="0.025" units="cm"/>
    </inkml:brush>
  </inkml:definitions>
  <inkml:trace contextRef="#ctx0" brushRef="#br0">133 65 14798,'0'0'6150,"-9"9"-3524,-3 1-1814,8-7-497,0 0-1,0 1 0,0-1 1,0 1-1,0 0 0,1 0 1,0 1-1,0-1 1,-3 6-1,6-10-291,0 0 0,-1 1 0,1-1 0,0 0 0,0 0 0,0 1 0,0-1 0,0 0-1,0 0 1,-1 1 0,1-1 0,0 0 0,0 0 0,0 1 0,0-1 0,0 0 0,0 0 0,0 1 0,0-1 0,0 0 0,0 1 0,0-1 0,1 0 0,-1 0 0,0 1-1,0-1 1,0 0 0,0 0 0,0 0 0,0 1 0,1-1 0,-1 0 0,0 0 0,0 1 0,0-1 0,1 0 0,-1 0 0,0 0 0,0 0 0,0 1 0,1-1-1,-1 0 1,0 0 0,1 0 0,17 1 254,20-9-166,-34 6-99,1-1 0,-1 1-1,1 0 1,-1-1 0,0 0 0,0 0-1,-1 0 1,1-1 0,-1 1 0,1-1-1,-1 0 1,0 0 0,0 0-1,-1 0 1,1-1 0,-1 1 0,0-1-1,0 1 1,-1-1 0,1 0 0,-1 1-1,0-1 1,0 0 0,0-6 0,-2 10-13,0-1 1,0 0 0,0 0 0,0 0-1,0 1 1,-1-1 0,1 0 0,0 1-1,-1-1 1,1 1 0,-1 0 0,0 0-1,1-1 1,-1 1 0,0 0-1,0 0 1,0 0 0,1 1 0,-1-1-1,0 0 1,0 1 0,0-1 0,0 1-1,0 0 1,-1 0 0,1 0 0,0 0-1,0 0 1,-2 0 0,-64 2-233,62-1 134,1 0 0,0 0-1,0 0 1,0 1 0,0 0-1,0 0 1,0 0 0,0 1-1,-6 3 1,9-4-361,-1 0-1,1 0 1,0 0-1,0 0 1,0 0-1,0 1 0,0-1 1,0 1-1,1-1 1,-3 6-1,2-1-5347</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36.517"/>
    </inkml:context>
    <inkml:brush xml:id="br0">
      <inkml:brushProperty name="width" value="0.025" units="cm"/>
      <inkml:brushProperty name="height" value="0.025" units="cm"/>
    </inkml:brush>
  </inkml:definitions>
  <inkml:trace contextRef="#ctx0" brushRef="#br0">1039 48 3427,'-109'-13'3103,"70"10"-3021,-44-10 0,56 7 756,-1 1-1,0 1 0,-35 0 1,49 4-679,1 1 1,0 0-1,0 1 0,0 1 1,1 0-1,-1 1 1,1 0-1,0 1 0,-14 7 1,-62 38 543,2 4 0,3 3 1,-108 98-1,183-148-584,1 0 0,0 0 0,1 0 0,0 1 0,0 0 0,0 0 1,1 1-1,0-1 0,-4 13 0,7-16-119,1 1 0,-1-1 1,1 1-1,0 0 0,1 0 0,-1-1 1,1 1-1,0 0 0,1-1 1,-1 1-1,1 0 0,0-1 0,1 1 1,-1 0-1,1-1 0,0 0 1,5 8-1,1 2-8,0-1 0,1-1 1,0 1-1,1-2 0,1 1 1,0-1-1,1-1 0,0 0 1,1-1-1,0 0 0,18 10 1,-8-8-5,0-1 0,1-1 0,1-2 0,-1 0 0,1-1 0,37 5 0,107 15 383,290 10 0,-381-40-337,-1-2 1,79-17 0,149-45 48,-181 39 64,-38 10 15,-1-4 1,97-38-1,-158 51-108,0-2-1,-1-1 0,-1-1 1,0-1-1,-1 0 1,0-2-1,-1 0 1,-1-2-1,0 0 1,-2-1-1,30-41 0,-44 57 16,-1 0-1,0-1 0,0 1 0,0-1 0,0 0 0,-1 0 0,1 1 1,-1-1-1,0 0 0,0 0 0,0 0 0,-1 0 0,1-6 1,-2 7 35,1 1 0,-1-1 1,0 0-1,-1 1 1,1-1-1,0 1 1,-1 0-1,1-1 0,-1 1 1,0 0-1,1 0 1,-1 0-1,0 0 1,0 0-1,-1 0 1,1 1-1,0-1 0,-1 1 1,-4-3-1,-25-11 152,0 1-1,-1 2 1,0 1 0,-47-9-1,28 7-75,-38-10 180,-1 4 0,-122-10 0,169 26-283,1 2-1,-1 2 1,1 2-1,-1 2 1,1 2-1,1 1 0,-49 17 1,64-17-104,19-6-39,-1 0 1,1 1-1,0 0 1,1 0-1,-1 1 1,-14 9-1,45-15-4915,9-17 390,5-14-2525</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44.938"/>
    </inkml:context>
    <inkml:brush xml:id="br0">
      <inkml:brushProperty name="width" value="0.025" units="cm"/>
      <inkml:brushProperty name="height" value="0.025" units="cm"/>
    </inkml:brush>
  </inkml:definitions>
  <inkml:trace contextRef="#ctx0" brushRef="#br0">1899 83 5477,'-2'0'372,"0"0"0,-1 0 0,1 0 0,0 0 0,0 0 0,0 0 0,-1 0 0,1-1 0,0 1 0,0-1 0,0 0 0,0 1 0,0-1 0,0 0 0,0 0 0,0 0 0,0-1 1,0 1-1,0 0 0,1-1 0,-1 1 0,1-1 0,-3-3 0,-6-4 404,6 6-607,0 0-1,0 1 1,0 0-1,-1-1 0,1 1 1,-1 1-1,1-1 1,-1 1-1,0 0 0,0 0 1,1 0-1,-10 0 1,-72 1 838,53 1-862,-281 13 1152,226-7-738,-140-8-1,-86-26-142,193 15-395,51 5 134,0 3 0,-91 7-1,145-2-154,0 1-1,0 1 1,0 1-1,0 0 1,1 1-1,0 1 1,0 0-1,0 1 1,1 0 0,-1 2-1,-15 11 1,22-13-4,1 0 0,0 0 0,0 0 0,0 1 0,1 0 0,0 0 0,1 1 0,0-1 0,0 1 0,1 0 0,0 1 0,1-1 0,0 1 0,0 0 0,1-1 0,0 1 0,1 0 0,0 0 0,0 12 0,1-5-6,0 0 0,1 1 0,1-1 0,1 0 0,9 33 0,-8-41-1,-1-1 0,1 0-1,1 0 1,0 0-1,0 0 1,0-1 0,1 0-1,0 0 1,0 0 0,1-1-1,0 0 1,0 0-1,10 5 1,16 9 1,1-2-1,0-1 1,2-2 0,-1-2-1,2-1 1,-1-1-1,2-3 1,55 7 0,22-6-29,173-7 0,-222-9 43,1-2 0,-1-3 0,0-3-1,69-26 1,-52 16 3,144-26-1,-207 48-6,129-21-28,-130 20 23,0-1 0,-1-1 0,1-1 0,-1 0 0,27-17 0,-38 20 15,0-1 1,0 0 0,-1-1-1,1 1 1,-1-1 0,-1-1 0,1 1-1,-1-1 1,0 0 0,-1 0 0,6-10-1,-9 14 2,1-1-1,-1 1 0,0-1 0,0 1 1,-1-1-1,1 0 0,-1 0 0,1 1 0,-1-1 1,0 0-1,0 0 0,-1 1 0,1-1 1,-1 0-1,0 1 0,0-1 0,0 1 0,-1-1 1,1 1-1,-1-1 0,1 1 0,-1 0 1,0 0-1,-1 0 0,1 0 0,0 0 0,-5-3 1,-2-3 48,-1 1 0,0 0 0,0 0 0,-1 1 0,0 1 0,0 0 0,-1 0 0,0 1 0,0 1 0,-18-5 0,-9 1 284,0 2 1,-42-1 0,53 7-271,1-2 1,0-2-1,0 0 1,0-2-1,0 0 1,-34-14-1,52 15-346,-18-6 470,6 6-4859,7 4-987</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3:50.685"/>
    </inkml:context>
    <inkml:brush xml:id="br0">
      <inkml:brushProperty name="width" value="0.025" units="cm"/>
      <inkml:brushProperty name="height" value="0.025" units="cm"/>
    </inkml:brush>
  </inkml:definitions>
  <inkml:trace contextRef="#ctx0" brushRef="#br0">2115 151 3459,'0'0'8627,"-9"-2"-7805,-8-3-625,-37-8 2022,-56-23-1,75 23-1661,-1 1 0,1 2 0,-61-9 0,-115-4-71,148 18-253,-86-6 356,-175 9-1,243 7-527,-1 4 0,2 3-1,-142 40 1,183-38-32,1 1 1,1 3 0,-53 32 0,-96 79 128,173-118-154,1 0-1,0 0 1,0 1-1,1 1 1,1-1 0,0 2-1,-13 22 1,21-32 12,-1 0 0,1 0 1,0 0-1,0 1 0,1-1 0,-1 1 1,1-1-1,0 1 0,0 0 1,1 0-1,-1-1 0,1 1 1,0 0-1,0 0 0,1-1 1,0 1-1,-1 0 0,1-1 0,1 1 1,-1 0-1,1-1 0,0 0 1,0 1-1,0-1 0,0 0 1,1 0-1,0 0 0,0 0 1,0-1-1,5 5 0,4 2 118,1 0 0,0-2 0,1 1 0,0-2 0,0 0 0,1-1 0,0 0 0,0-1 0,0-1 0,24 4 0,19 1 160,83 2 0,-139-11-290,315 8 341,1-14 1,601-91-1,-898 94-326,141-31 102,-144 29-17,0-1-1,-1-1 1,1 0-1,-1-2 1,-1 1-1,26-20 1,-40 27-64,0 0 1,0 0 0,-1-1 0,1 1 0,0-1 0,-1 1 0,1-1-1,-1 0 1,0 1 0,0-1 0,1 0 0,-1 0 0,0 0-1,-1 0 1,1 0 0,0 0 0,0 0 0,-1 0 0,0-1 0,1 1-1,-1 0 1,0 0 0,0 0 0,0-4 0,-1 3-24,0-1 0,-1 1 0,1-1 1,-1 1-1,0 0 0,0-1 0,0 1 0,0 0 0,-1 0 1,1 1-1,-1-1 0,0 0 0,-3-1 0,-10-9-28,-1 1 0,-1 1 0,-37-17 0,-8 4-461,0 3 1,-2 3 0,0 2 0,-95-10-1,138 23-241,-34-9-2386,23-3-2434,8-7-6569</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16.981"/>
    </inkml:context>
    <inkml:brush xml:id="br0">
      <inkml:brushProperty name="width" value="0.025" units="cm"/>
      <inkml:brushProperty name="height" value="0.025" units="cm"/>
    </inkml:brush>
  </inkml:definitions>
  <inkml:trace contextRef="#ctx0" brushRef="#br0">2039 68 6566,'-10'0'240,"-38"-1"2775,-1-1-1,-91-18 1,65 4-2312,-2 4-1,-130-5 1,-155 31-761,-127 54 642,423-54-218,1 3 0,0 4 0,1 1 0,2 4 1,-76 42-1,125-60-284,0 0 0,0 1 0,0 0 0,1 1 0,1 1 1,-14 15-1,23-24-70,0 1 0,0-1 0,0 1 0,0-1 0,0 1 1,1 0-1,0 0 0,-1 0 0,1 0 0,0 0 0,0 0 1,1 0-1,-1 0 0,1 0 0,-1 1 0,1-1 0,0 0 1,0 0-1,0 1 0,1-1 0,-1 0 0,1 0 1,0 0-1,0 0 0,0 0 0,0 0 0,0 0 0,1 0 1,-1 0-1,1 0 0,0-1 0,0 1 0,0-1 0,0 1 1,0-1-1,4 4 0,10 7 40,1-1 0,0 0 0,0-1 0,1-1 0,0 0 0,26 8 0,121 35 111,-161-52-162,96 24 78,2-4 0,175 13 0,210-29 458,-332-15 380,0-7-1,236-55 1,-378 69-850,19-4 153,-1-2 0,0 0 0,56-27 0,-81 33-177,0 0 0,0 0 0,-1 0 0,1-1 0,-1 0 0,0 0 0,0 0 0,0-1 0,-1 0 0,1 0 0,-1 0 0,0 0 0,-1-1 0,1 1 0,-1-1 0,0 0 0,-1 0 1,1 0-1,-1 0 0,0-1 0,-1 1 0,0 0 0,0-1 0,0 1 0,-1-12 0,0 14-52,-1 0 1,0-1-1,0 1 1,0 0-1,0 0 1,-1 0 0,1 1-1,-1-1 1,0 0-1,-1 0 1,1 1-1,0 0 1,-1-1 0,0 1-1,0 0 1,0 0-1,0 0 1,0 1-1,-1-1 1,1 1 0,-1 0-1,0 0 1,0 0-1,1 0 1,-1 1-1,0 0 1,0-1-1,0 1 1,-7 0 0,-14-3-740,0 1 0,-1 1 0,-45 2 1,38 1-1022,-33-1-3068,4 0-3912</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18.212"/>
    </inkml:context>
    <inkml:brush xml:id="br0">
      <inkml:brushProperty name="width" value="0.025" units="cm"/>
      <inkml:brushProperty name="height" value="0.025" units="cm"/>
    </inkml:brush>
  </inkml:definitions>
  <inkml:trace contextRef="#ctx0" brushRef="#br0">66 116 2723,'-16'0'1853,"11"0"-952,0 0 1,0 0-1,0-1 1,0 1-1,0-1 1,0 0-1,0-1 1,-5-1-1,14 3 2771,7-2-2644,2-1-918,988-39 2953,-497 26-2362,1627-16 4445,-1970 29-4229,-80 1-1542,0 1-3847,-89-6-7379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9.118"/>
    </inkml:context>
    <inkml:brush xml:id="br0">
      <inkml:brushProperty name="width" value="0.025" units="cm"/>
      <inkml:brushProperty name="height" value="0.025" units="cm"/>
    </inkml:brush>
  </inkml:definitions>
  <inkml:trace contextRef="#ctx0" brushRef="#br0">0 0 4740,'0'0'4677</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19.151"/>
    </inkml:context>
    <inkml:brush xml:id="br0">
      <inkml:brushProperty name="width" value="0.025" units="cm"/>
      <inkml:brushProperty name="height" value="0.025" units="cm"/>
    </inkml:brush>
  </inkml:definitions>
  <inkml:trace contextRef="#ctx0" brushRef="#br0">252 59 2787,'11'-3'4116,"0"-1"-3287,50-13 2045,-20-2 3010,-33 10 622,-17 5-3467,-21 2-1552,28 2-1340,-15 1-12,0 2 0,0 0 1,1 1-1,-1 0 0,1 2 0,0-1 1,0 2-1,1 1 0,0 0 0,0 0 0,1 2 1,0-1-1,0 2 0,1 0 0,1 1 1,0 0-1,0 1 0,1 0 0,1 0 1,0 2-1,1-1 0,1 1 0,-9 19 1,15-28-106,0 0 1,1 0 0,-1 0-1,1 0 1,0 0 0,1 0 0,-1 0-1,1 0 1,0 1 0,2 5-1,-2-10-42,1 1 0,0-1-1,0 0 1,0 1-1,0-1 1,0 0-1,0 0 1,1 0-1,-1 0 1,1 0 0,-1 0-1,1 0 1,0 0-1,-1-1 1,1 1-1,0-1 1,0 1-1,1-1 1,-1 0-1,0 0 1,0 0 0,1 0-1,-1 0 1,0 0-1,1-1 1,-1 1-1,4 0 1,18 2-1157,0 0-1,41-2 1,-37-2-1463,-1-1 1,33-8-1,7-8-4377</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19.508"/>
    </inkml:context>
    <inkml:brush xml:id="br0">
      <inkml:brushProperty name="width" value="0.025" units="cm"/>
      <inkml:brushProperty name="height" value="0.025" units="cm"/>
    </inkml:brush>
  </inkml:definitions>
  <inkml:trace contextRef="#ctx0" brushRef="#br0">258 64 13196,'0'0'8830,"-12"-3"-6033,4 1-2572,1 0 0,-1 1-1,1 0 1,-1 1-1,0 0 1,1 0-1,-1 0 1,0 1-1,1 0 1,-1 1-1,1 0 1,-1 0-1,1 0 1,0 1-1,0 0 1,0 0-1,-9 6 1,3 0 98,0 0 0,1 1 0,-12 11 1,20-17-246,0 0 0,0 0 0,0 1 0,0 0 1,1 0-1,0 0 0,0 0 0,1 0 0,-1 0 1,1 1-1,-2 6 0,4-11-73,0 0 1,0 0-1,0 0 1,0 0-1,0 0 0,0 1 1,0-1-1,0 0 1,0 0-1,1 0 0,-1 0 1,0 0-1,1 0 1,-1 0-1,1 0 0,-1 0 1,1 0-1,0 0 1,-1 0-1,1 0 0,0 0 1,-1 0-1,1 0 1,0-1-1,0 1 0,0 0 1,0-1-1,0 1 1,0 0-1,0-1 0,0 1 1,0-1-1,0 0 1,0 1-1,0-1 0,0 0 1,1 0-1,-1 0 1,0 1-1,0-1 0,0 0 1,2-1-1,56-2 244,-55 3-228,18-5 14,0 0-1,-1-1 1,1-1 0,-2-1 0,1-1 0,22-14-1,1-3-83,66-51-1,-95 65 73,0-1 0,17-20 0,-55 60 51,-46 56 451,63-74-480,0 0 0,0 0-1,1 1 1,1 0-1,-1 0 1,2 0-1,-6 20 1,9-28-102,0 0 0,0 0 0,0 0 0,0 0 0,0 0 0,0 0 0,0 0 0,1 0 0,-1 0-1,1 0 1,-1 0 0,1 0 0,0 0 0,0-1 0,0 1 0,0 0 0,0 0 0,0-1 0,0 1 0,1-1 0,-1 1 0,1-1 0,-1 0 0,1 1 0,-1-1 0,1 0 0,0 0 0,-1 0-1,1 0 1,0 0 0,0 0 0,0-1 0,0 1 0,0-1 0,0 1 0,0-1 0,0 0 0,0 0 0,3 0 0,3 1-657,0 0 1,-1-1-1,1 0 1,0-1-1,0 0 1,0 0 0,0-1-1,-1 0 1,10-3-1,14-13-11682</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0.319"/>
    </inkml:context>
    <inkml:brush xml:id="br0">
      <inkml:brushProperty name="width" value="0.025" units="cm"/>
      <inkml:brushProperty name="height" value="0.025" units="cm"/>
    </inkml:brush>
  </inkml:definitions>
  <inkml:trace contextRef="#ctx0" brushRef="#br0">0 99 7399,'0'0'9027,"7"-10"-7196,-3 6-1631,-1-2-13,1 1-1,0 0 0,0 1 0,0-1 1,1 0-1,-1 1 0,1 0 1,0 0-1,0 1 0,1 0 0,-1-1 1,1 2-1,10-5 0,5 1 155,0 1 0,0 0-1,1 2 1,-1 1 0,1 0-1,0 2 1,0 0 0,-1 2-1,1 0 1,28 7 0,-47-8-312,-1-1 0,1 1 1,-1 0-1,0-1 0,1 1 1,-1 0-1,0 1 0,1-1 1,-1 0-1,0 1 0,0-1 1,0 1-1,0 0 0,0-1 1,-1 1-1,1 0 0,0 0 1,-1 0-1,1 1 0,-1-1 1,0 0-1,0 0 0,0 1 1,0-1-1,0 1 0,0-1 1,-1 1-1,1-1 0,-1 1 1,0-1-1,0 1 0,0-1 1,0 1-1,0 0 0,0-1 1,-1 1-1,1-1 0,-1 1 1,0-1-1,0 0 0,0 1 1,0-1-1,0 1 0,0-1 1,0 0-1,-3 3 0,-5 9 146,-1-1-1,0 0 0,-1 0 0,-1-2 0,-22 21 0,-48 28 614,52-40 53,2 2-1,-50 47 1,77-68-826,0 0 0,-1 0 1,1 0-1,0 1 0,-1-1 0,1 0 0,0 1 0,0-1 0,0 1 0,0-1 0,1 1 0,-1 0 1,0-1-1,1 1 0,-1 0 0,1 0 0,-1 0 0,1-1 0,0 1 0,0 0 0,0 0 1,0 2-1,1-3-10,0 0 0,0 1 0,0-1 0,0 0 0,0 0 0,0-1 0,0 1 0,0 0 0,1 0 0,-1 0 0,0-1 0,1 1 0,-1-1 0,0 1 0,1-1 0,-1 0 0,1 1 0,-1-1 0,1 0 0,-1 0 0,2 0 0,14 0-168,-1 0 1,1-1-1,25-5 1,-5-2-1879,64-21 0,33-24-5659,-66 23 2389</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0.674"/>
    </inkml:context>
    <inkml:brush xml:id="br0">
      <inkml:brushProperty name="width" value="0.025" units="cm"/>
      <inkml:brushProperty name="height" value="0.025" units="cm"/>
    </inkml:brush>
  </inkml:definitions>
  <inkml:trace contextRef="#ctx0" brushRef="#br0">214 93 14061,'-9'0'2840,"0"0"-2338,0 1-1,0 1 0,0 0 0,0 0 0,1 1 0,-1 0 1,0 0-1,1 1 0,0 0 0,0 0 0,0 1 0,0 0 1,1 1-1,0-1 0,0 1 0,-10 12 0,10-11-76,1 1-1,0-1 1,1 1-1,0 0 1,0 0-1,0 1 1,1-1-1,-6 19 1,9-25-391,1 1 0,-1-1 0,1 0 0,0 1 1,0-1-1,0 0 0,0 1 0,0-1 0,0 1 0,1-1 1,-1 0-1,1 1 0,-1-1 0,1 0 0,0 0 0,0 1 1,0-1-1,0 0 0,1 0 0,-1 0 0,0 0 0,1-1 0,-1 1 1,1 0-1,0 0 0,0-1 0,0 1 0,-1-1 0,1 0 1,1 1-1,-1-1 0,0 0 0,0 0 0,0-1 0,0 1 1,1 0-1,-1-1 0,0 1 0,1-1 0,2 1 0,12 2 91,1-1-1,1 0 0,-1-1 0,0-1 1,0-1-1,0 0 0,0-2 0,22-5 1,-31 6-69,0 0 0,0-1-1,0 0 1,0 0 0,-1-1 0,0 0 0,0 0 0,0-1 0,0 0 0,-1-1 0,1 0 0,-1 0-1,-1 0 1,1-1 0,-1 0 0,0 0 0,9-16 0,-12 15-56,0 0 0,-1 0 0,1-1 0,-2 1 0,1 0 0,-1-1 0,0 1 0,-1-1 0,0 1 0,0-1 0,-1 0 0,0 1 0,-1 0 0,0-1 0,-3-8 0,4 13 0,0 0 0,-1 0 0,0 0 0,0 0 0,0 0 0,0 0 0,0 0 0,-1 1 0,0-1 0,0 1 0,0 0 0,0-1 0,0 2 0,-1-1 0,1 0 0,-1 1 0,0-1 0,0 1 0,0 0 0,0 0 0,0 1 0,0-1 0,-1 1 0,1 0 0,0 0 0,-1 0 0,1 1 0,0 0 0,-10 0 0,12 0-154,0 0 0,0 1 0,-1-1 0,1 1 0,0 0 0,0 0 0,0 0 0,0 0 1,0 0-1,0 0 0,0 0 0,0 1 0,0-1 0,0 1 0,1-1 0,-1 1 0,1-1 0,-1 1 0,1 0 0,-1 0 0,1 0 0,0 0 0,0 0 0,0 0 0,0 0 1,1 1-1,-1-1 0,0 0 0,1 0 0,0 1 0,-1-1 0,1 0 0,0 0 0,0 1 0,0-1 0,1 0 0,-1 1 0,0-1 0,1 0 0,0 0 0,-1 0 0,1 1 1,0-1-1,0 0 0,0 0 0,0 0 0,1 0 0,1 2 0,2 0-747,1 0 0,0 0 0,0 0-1,0-1 1,0 0 0,1 0 0,-1-1 0,1 1 0,8 0 0,35 8-5799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1.005"/>
    </inkml:context>
    <inkml:brush xml:id="br0">
      <inkml:brushProperty name="width" value="0.025" units="cm"/>
      <inkml:brushProperty name="height" value="0.025" units="cm"/>
    </inkml:brush>
  </inkml:definitions>
  <inkml:trace contextRef="#ctx0" brushRef="#br0">224 0 18449,'0'0'8617,"-59"34"-6824,26-7-479,0 4-289,0 0-385,6-2-256,9-2-191,6-3-97,5-4-128,6-4-128,1-4-609,0-4-673,0-3-1248,5-18-12717</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1.394"/>
    </inkml:context>
    <inkml:brush xml:id="br0">
      <inkml:brushProperty name="width" value="0.025" units="cm"/>
      <inkml:brushProperty name="height" value="0.025" units="cm"/>
    </inkml:brush>
  </inkml:definitions>
  <inkml:trace contextRef="#ctx0" brushRef="#br0">166 11 15887,'-8'-1'3395,"-2"0"-2638,1 0 0,-1 0-1,1 1 1,-1 0 0,1 1 0,-1 0-1,1 1 1,-12 2 0,18-3-637,-1 1 0,1-1 0,0 0 1,-1 1-1,1 0 0,0 0 0,0 0 1,0 0-1,1 0 0,-1 1 0,0-1 1,1 1-1,-1 0 0,1-1 0,0 1 1,0 0-1,0 1 0,1-1 0,-1 0 1,1 0-1,-1 1 0,1-1 0,0 1 1,0-1-1,1 1 0,-1-1 0,1 1 1,0 3-1,0-5-112,0 0 0,0 0 0,0 0 0,0 0 0,1 0 0,-1 0 0,0 0 0,1 0 0,0 0 0,0 0 0,-1-1 0,1 1-1,0 0 1,0-1 0,0 1 0,1 0 0,-1-1 0,0 1 0,1-1 0,2 2 0,0 0 9,0 0 0,0-1 0,1 0 0,-1 0 0,1 0 0,0 0 0,-1 0-1,7 0 1,10 1 75,1 0 0,42-1 0,-56-2-62,6-1-1,0 0 1,-1 0-1,1-1 1,0-1 0,-1-1-1,20-7 1,-29 10-3,-1 0 1,1 0-1,-1-1 1,1 0-1,-1 1 0,0-1 1,0 0-1,0-1 1,0 1-1,0-1 1,0 1-1,0-1 1,-1 0-1,1 0 1,-1 0-1,0 0 1,0 0-1,0 0 1,-1-1-1,1 1 0,-1-1 1,1 1-1,-1-1 1,0 0-1,-1 1 1,1-1-1,-1 0 1,1-6-1,-2 8 5,1 1 0,0-1 0,-1 0-1,1 0 1,-1 0 0,0 0 0,0 0 0,0 1-1,0-1 1,0 0 0,0 1 0,0-1 0,0 1-1,-1-1 1,1 1 0,0-1 0,-1 1 0,0 0-1,-2-2 1,0 1-13,-1-1 0,0 1 0,0 0 0,0 0-1,0 1 1,-1-1 0,-5 0 0,-3 0-31,-1 1 0,1 1-1,-1 0 1,-23 3 0,29-1 24,0 0-1,1 1 0,-1 0 1,1 0-1,-1 1 0,1 0 1,-14 9-1,19-11-110,0 0 0,0 0 0,0 1 0,0-1 0,0 1 0,1 0 0,-1-1 0,1 1 0,0 0 0,-1 0 0,1 1 0,1-1 0,-1 0 0,0 1 0,1-1 0,0 1 0,0 0 0,0-1 0,0 1 0,0 0 0,0 4 0,2-7-284,-1 1 0,1 0 0,-1-1 0,1 1 0,0 0 0,0-1 0,0 1 0,-1-1 0,1 1 0,1-1 0,-1 1 0,0-1 0,0 0 0,0 1 0,1-1 0,-1 0 0,1 0 0,-1 0 0,1 0 0,-1 0 0,1 0 0,0-1 0,-1 1 0,1-1 0,0 1 0,0-1 0,-1 1 0,1-1 0,0 0 0,3 0 0,24 3-7918</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1.780"/>
    </inkml:context>
    <inkml:brush xml:id="br0">
      <inkml:brushProperty name="width" value="0.025" units="cm"/>
      <inkml:brushProperty name="height" value="0.025" units="cm"/>
    </inkml:brush>
  </inkml:definitions>
  <inkml:trace contextRef="#ctx0" brushRef="#br0">79 73 19538,'-9'9'2739,"2"-4"-2007,1-1-198,0 0-1,1 0 1,0 0 0,0 1 0,0 0 0,0 0-1,1 0 1,0 1 0,0-1 0,0 1 0,1 0 0,-4 8-1,7-13-484,0 0 0,0 0 0,0 0-1,0 0 1,0 0 0,0 0 0,1 0-1,-1 0 1,0 0 0,0 0 0,1 0-1,-1 0 1,1 0 0,-1 0 0,1 0-1,-1 0 1,1 0 0,0 0 0,-1-1 0,1 1-1,0 0 1,-1 0 0,1-1 0,0 1-1,0-1 1,0 1 0,0 0 0,0-1-1,0 0 1,0 1 0,0-1 0,0 0-1,0 1 1,0-1 0,0 0 0,0 0-1,0 0 1,1 0 0,51 2 244,-40-2-128,13-1-105,1 0 1,-1-2-1,0-1 0,32-9 1,-47 10-49,-1 0 0,1-1 0,-1 0 0,0 0 0,0-1 0,0-1 0,-1 0 0,0 0 1,0-1-1,0 0 0,-1 0 0,13-15 0,-19 20-12,-1 1 0,0-1 0,1 0 0,-1 1 0,0-1 0,0 0 0,0 1 0,0-1 0,-1 0 0,1 0 0,0 0 0,-1 0 0,1 0 0,-1 0 0,0 0 0,0 0 0,1 0 0,-1 0 0,-1 0 0,1 0 0,0 0 0,0 0 0,-1 0 0,0-2 0,-1 2 0,1 0 0,-1 0 0,0 0 0,0 0 0,0 0 0,0 1 0,0-1 0,0 1 0,0-1 0,0 1 0,-1 0 0,1 0 0,0 0 0,-1 0 0,1 0 0,-4 0 0,-12-2 0,0 0 0,0 1 0,-36 2 0,51 0 0,-36 7-24,37-7-46,1 1 1,0-1-1,-1 1 0,1 0 0,0 0 1,0-1-1,-1 1 0,1 0 0,0 0 1,0 0-1,0 0 0,0 1 0,0-1 1,0 0-1,1 0 0,-1 1 1,0-1-1,0 0 0,1 1 0,-1-1 1,1 0-1,-1 1 0,1 1 0,1 3-5567,5-5-3748</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3.146"/>
    </inkml:context>
    <inkml:brush xml:id="br0">
      <inkml:brushProperty name="width" value="0.025" units="cm"/>
      <inkml:brushProperty name="height" value="0.025" units="cm"/>
    </inkml:brush>
  </inkml:definitions>
  <inkml:trace contextRef="#ctx0" brushRef="#br0">260 250 7271,'0'0'9225,"-8"-6"-5969,3 2-3061,0 1-1,0 0 1,0 0 0,0 1-1,0-1 1,0 1-1,-1 0 1,1 0 0,-1 1-1,0 0 1,1 0 0,-1 0-1,0 1 1,0-1-1,1 1 1,-1 1 0,0-1-1,0 1 1,1 0 0,-1 0-1,1 1 1,-1 0-1,-6 2 1,4 1-106,0 0 1,0 0-1,0 1 0,0 0 1,1 0-1,0 1 1,1 0-1,-1 0 0,1 1 1,1-1-1,-1 1 0,1 0 1,1 1-1,-1-1 0,2 1 1,-1 0-1,1 0 0,-2 10 1,5-18-77,0 1 0,-1-1 1,1 0-1,0 0 0,0 0 1,0 0-1,1 1 0,-1-1 1,0 0-1,0 0 0,1 0 1,-1 0-1,0 1 0,1-1 1,-1 0-1,1 0 0,0 0 1,-1 0-1,1 0 1,0 0-1,0 0 0,-1-1 1,1 1-1,0 0 0,0 0 1,0-1-1,0 1 0,0 0 1,0-1-1,0 1 0,0-1 1,0 1-1,1-1 0,-1 0 1,0 1-1,0-1 0,0 0 1,0 0-1,1 0 0,-1 0 1,0 0-1,0 0 0,2 0 1,5-1 40,-1 0 0,0 0 0,1 0 0,-1-1 1,0 0-1,9-4 0,9-6 14,0-1 0,-1-1-1,0-1 1,-1-1 0,35-33 0,-18 12 25,67-84 0,-98 109-23,-1 3 172,0-2 0,0 1 0,-1-1 0,0 0 0,-1 0 0,0 0 1,6-20-1,-21 36 446,-7 15-489,0 1-1,1 0 0,1 2 0,0-1 0,2 2 0,1-1 0,1 2 0,-9 33 0,16-48-106,1-1-1,0 0 0,1 1 1,-1 16-1,2-24-86,0 0 0,0-1 0,0 1-1,0 0 1,0 0 0,0-1 0,1 1 0,-1 0 0,1 0 0,-1-1 0,1 1 0,0 0 0,0-1 0,-1 1-1,1-1 1,0 1 0,1-1 0,-1 1 0,0-1 0,0 0 0,0 0 0,1 1 0,-1-1 0,1 0 0,-1 0-1,1 0 1,-1-1 0,1 1 0,0 0 0,3 1 0,7-1-5,0 0 0,0 0 0,1-1 0,-1-1 0,0 0 0,0 0 0,0-1 0,0-1 0,0 0 0,0-1 0,0 0 0,-1-1 0,0 0 0,0 0 0,0-1 0,18-15 0,-20 15 0,0-1 0,0 0 0,-1-1 0,0 0 0,0 0 0,-1-1 0,0 0 0,-1 0 0,0-1 0,0 1 0,-1-1 0,0 0 0,-1-1 0,0 1 0,-1-1 0,0 0 0,0 0 0,1-18 0,-4 28 0,0 1 0,0-1 0,0 0 0,0 0 0,0 0 0,0 0 0,0 0 0,0 0 0,0 1 0,0-1 0,0 0 0,0 0 0,-1 0 0,1 0 0,0 0 0,-1 1 0,1-1 0,0 0 0,-1 0 0,1 1 0,-1-1 0,1 0 0,-1 1 0,0-1 0,1 0 0,-1 1 0,0-1 0,1 1 0,-1-1 0,0 1 0,0-1 0,1 1 0,-1 0 0,0-1 0,0 1 0,0 0 0,0 0 0,0-1 0,1 1 0,-1 0 0,0 0 0,0 0 0,0 0 0,0 0 0,0 0 0,0 0 0,1 1 0,-1-1 0,0 0 0,0 0 0,0 1 0,0-1 0,1 1 0,-3 0 0,-3 2 0,-1 0 0,0 1 0,1 0 0,0 0 0,-8 7 0,-5 5 0,1 1 0,-29 36 0,42-46 0,-1 1 0,1-1 0,1 1 0,-1 0 0,1 0 0,1 0 0,0 1 0,0-1 0,0 1 0,1 0 0,-1 11 0,3-17-55,0-1 0,1 0 0,-1 0 0,1 0-1,0 0 1,-1 0 0,1 0 0,0 0 0,0 0 0,0 0 0,0 0 0,1 0 0,-1-1-1,0 1 1,1 0 0,-1-1 0,1 1 0,0-1 0,-1 1 0,1-1 0,0 0 0,0 0-1,0 0 1,0 0 0,0 0 0,0 0 0,0-1 0,0 1 0,0-1 0,0 1 0,1-1-1,-1 0 1,3 0 0,9 2-787,0-1-1,0-1 1,0 0 0,15-2-1,20-9-4874,-1-12-1698</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3.488"/>
    </inkml:context>
    <inkml:brush xml:id="br0">
      <inkml:brushProperty name="width" value="0.025" units="cm"/>
      <inkml:brushProperty name="height" value="0.025" units="cm"/>
    </inkml:brush>
  </inkml:definitions>
  <inkml:trace contextRef="#ctx0" brushRef="#br0">184 1 19314,'-9'1'2691,"-8"4"-1110,0 0-1,1 1 1,-26 13 0,35-17-1284,1 2-1,-1-1 1,1 1 0,0 0 0,0 0 0,1 1 0,-1 0 0,1 0 0,0 0 0,0 0-1,1 1 1,-1 0 0,-3 8 0,7-14-291,1 1 0,0 0-1,0 0 1,0-1 0,-1 1 0,1 0-1,0 0 1,0-1 0,0 1 0,0 0 0,0-1-1,1 1 1,-1 0 0,0 0 0,0-1-1,0 1 1,1 0 0,-1-1 0,0 1-1,0 0 1,1-1 0,-1 1 0,1 0 0,-1-1-1,1 1 1,-1-1 0,1 1 0,-1-1-1,1 1 1,-1-1 0,1 1 0,0-1 0,-1 0-1,1 1 1,0-1 0,-1 0 0,1 1-1,0-1 1,-1 0 0,1 0 0,0 0-1,0 0 1,-1 0 0,1 0 0,0 0 0,1 0-1,47 0-10,-34 0-26,225-15-2046,-222 20 2176,-18 8 314,-2-11-344,0 1 0,0 0 0,0-1 0,0 1 0,0-1 0,-1 0 0,1 1 0,-1-1 0,-3 2-1,-20 10 488,-48 20-1,18-17-2154,4-14-6860,33-6-5116</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3.840"/>
    </inkml:context>
    <inkml:brush xml:id="br0">
      <inkml:brushProperty name="width" value="0.025" units="cm"/>
      <inkml:brushProperty name="height" value="0.025" units="cm"/>
    </inkml:brush>
  </inkml:definitions>
  <inkml:trace contextRef="#ctx0" brushRef="#br0">0 0 18097,'0'0'1506,"2"58"608,-1-27-865,1 1-673,-1 3-352,6-3-159,-2 0-610,1-5-1185,-1-4-1473,-3-9-2434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9.461"/>
    </inkml:context>
    <inkml:brush xml:id="br0">
      <inkml:brushProperty name="width" value="0.025" units="cm"/>
      <inkml:brushProperty name="height" value="0.025" units="cm"/>
    </inkml:brush>
  </inkml:definitions>
  <inkml:trace contextRef="#ctx0" brushRef="#br0">78 35 7303,'-6'3'1035,"2"-1"-288,0 0-1,0 0 1,1-1 0,-1 1 0,0-1-1,-1 0 1,1 0 0,0 0-1,0-1 1,0 0 0,0 1-1,-1-1 1,1-1 0,-7 0-1,10-1-528,1 0 0,-1 0-1,1 1 1,-1-1 0,1 0-1,-1 0 1,1 0 0,0 0-1,0 0 1,0 0 0,0 0-1,1 0 1,-1 0-1,0 0 1,1 1 0,-1-1-1,1 0 1,0 0 0,-1 0-1,1 1 1,0-1 0,0 0-1,0 1 1,0-1 0,2-1-1,-3 7-1810,0 2-2980,-5-4-1197</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4.310"/>
    </inkml:context>
    <inkml:brush xml:id="br0">
      <inkml:brushProperty name="width" value="0.025" units="cm"/>
      <inkml:brushProperty name="height" value="0.025" units="cm"/>
    </inkml:brush>
  </inkml:definitions>
  <inkml:trace contextRef="#ctx0" brushRef="#br0">0 166 17264,'8'-11'1068,"2"-1"-498,-1 1 0,2 0 0,0 0 1,0 1-1,1 1 0,0 0 0,0 1 0,1 0 0,26-12 0,-12 10-163,1 2-1,0 0 0,1 2 0,0 1 1,0 1-1,0 1 0,0 2 0,0 1 1,42 5-1,-65-4-372,1 0-1,-1 1 1,0 0 0,0 0-1,0 0 1,0 1 0,-1-1-1,1 1 1,0 1 0,-1-1 0,0 1-1,6 5 1,-9-7-12,0 0 1,0 0 0,-1 0-1,1 1 1,0-1-1,-1 0 1,0 1-1,1 0 1,-1-1-1,0 1 1,0-1 0,-1 1-1,1 0 1,0 0-1,-1 0 1,0-1-1,0 1 1,0 0-1,0 0 1,0 0-1,0-1 1,-1 1 0,1 0-1,-1 0 1,0-1-1,0 1 1,0 0-1,0-1 1,0 1-1,-2 2 1,-3 4 112,0-2 1,0 1-1,-1-1 1,0 0-1,0 0 0,-1 0 1,1-1-1,-2-1 0,1 1 1,-11 4-1,-9 4 356,-58 21 1,76-28-859,17 0-195,25 3-399,-24-8 902,-4 0-24,14 3-170,-1 2 0,0 0 0,25 15 0,-39-21 227,0 1-1,0-1 0,-1 1 1,1 0-1,0 0 0,-1 0 1,0 0-1,1 1 0,-1-1 1,0 0-1,0 1 0,0 0 1,-1-1-1,1 1 0,-1 0 0,1 0 1,-1 0-1,0 0 0,0 0 1,0 0-1,-1 0 0,1 0 1,-1 1-1,1-1 0,-1 0 1,0 0-1,-1 0 0,0 6 1,-1-5 111,0 0 0,0 0 0,-1 0 0,1 0 0,-1 0 0,0-1 0,0 0 0,0 1 0,-1-1 0,1 0 0,-1-1 0,0 1 0,0-1 0,0 1 0,0-1 0,-7 2 0,-6 4 616,0-2 1,-31 8 0,28-10-418,0 0 0,1-1 0,-1-1-1,-24-1 1,40-1-297,-1 0-1,1-1 0,-1 0 0,1 0 0,-1 0 0,1 0 1,0-1-1,-1 1 0,1-1 0,-7-5 0,9 6-18,0-1 0,1 1 0,-1-1 0,0 0 0,1 0-1,-1 0 1,1 0 0,0 0 0,-1 0 0,1 0 0,0-1 0,1 1 0,-1 0-1,0-1 1,0 1 0,1 0 0,0-1 0,-1 1 0,1-1 0,0 1-1,0-4 1,1 3-530,0 0 0,0-1 0,0 1-1,0 0 1,0 0 0,1 0 0,-1 0 0,1 0 0,0 0-1,0 0 1,0 0 0,0 1 0,1-1 0,-1 1-1,1-1 1,0 1 0,-1 0 0,1 0 0,5-2-1,-1-1-839,27-19-6259</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4.653"/>
    </inkml:context>
    <inkml:brush xml:id="br0">
      <inkml:brushProperty name="width" value="0.025" units="cm"/>
      <inkml:brushProperty name="height" value="0.025" units="cm"/>
    </inkml:brush>
  </inkml:definitions>
  <inkml:trace contextRef="#ctx0" brushRef="#br0">22 0 15407,'0'0'10506,"-1"57"-8681,-8-25-832,2 1-737,3 3-192,4-4 33,0-1-866,7-6-1665,7-5-1186,1-7-2209,0-7-4837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5.040"/>
    </inkml:context>
    <inkml:brush xml:id="br0">
      <inkml:brushProperty name="width" value="0.025" units="cm"/>
      <inkml:brushProperty name="height" value="0.025" units="cm"/>
    </inkml:brush>
  </inkml:definitions>
  <inkml:trace contextRef="#ctx0" brushRef="#br0">193 65 9289,'0'0'10591,"-4"11"-8279,1-1-2024,0 1 0,0-1 0,1 1 1,1-1-1,-1 1 0,2 0 1,-1-1-1,2 1 0,-1 0 0,1 0 1,1-1-1,0 1 0,6 16 0,2-5-706,0 1 0,-2 0 0,0 0-1,7 36 1,-14-53 70,0 0 0,0 0 0,-1 0 0,0 0-1,0 0 1,0 0 0,-1 0 0,0 0 0,0 0 0,0 0 0,-1 0 0,1 0 0,-2-1-1,1 1 1,-1-1 0,1 1 0,-1-1 0,-1 0 0,1 0 0,-1 0 0,0-1 0,0 1 0,0-1-1,-6 4 1,8-7 174,0 1 0,1-1 0,-2 0 0,1 0 0,0 0 0,0 0 0,0-1 0,0 1 0,-1 0 0,1-1 0,0 0 0,0 1 0,-1-1 0,1 0 0,0 0 0,-1 0 0,1-1 0,0 1 0,-1 0 1,1-1-1,0 0 0,0 1 0,0-1 0,-1 0 0,1 0 0,0 0 0,0 0 0,0-1 0,1 1 0,-1 0 0,0-1 0,0 0 0,1 1 0,-1-1 0,-1-2 0,-7-8-1443,2 0 1,-1 0 0,1-1 0,-7-17 0,10 22 1515,-28-73 2049,27 64-822,1-1 0,1 0 0,0-1 0,2 1-1,0-1 1,1 1 0,1-1 0,0 1 0,4-23 0,-2 34-867,0 0 1,0 1-1,1-1 0,0 1 1,0-1-1,0 1 1,1 0-1,0 0 0,0 1 1,1-1-1,-1 1 1,1 0-1,0 0 0,1 0 1,-1 1-1,1 0 1,0 0-1,0 0 0,0 1 1,1 0-1,-1 0 1,10-3-1,5 0 175,0 0 1,0 2 0,0 0-1,1 1 1,43 0-1,-62 3-353,1 0 0,-1 0 0,1 0 0,0 0-1,-1 1 1,1 0 0,-1 0 0,1 0 0,-1 0-1,0 0 1,0 1 0,1-1 0,-1 1 0,0 0 0,0 0-1,0 0 1,0 0 0,-1 1 0,1-1 0,-1 1 0,1-1-1,-1 1 1,0 0 0,0 0 0,0 0 0,2 6 0,-2-3 98,-1-1 0,0 0 1,0 1-1,0-1 1,0 1-1,-1-1 1,0 1-1,-1-1 1,1 1-1,-1-1 1,0 1-1,0-1 1,0 0-1,-1 1 1,0-1-1,0 0 1,-4 7-1,1-3-63,-1-1 0,1 1-1,-1-1 1,-1 0 0,1-1-1,-1 1 1,-1-1 0,1-1-1,-1 1 1,0-1 0,-1-1-1,1 0 1,-1 0 0,0 0-1,-1-1 1,1-1 0,-1 1-1,1-2 1,-1 1 0,0-1-1,0-1 1,0 0 0,-20 0-1,28-1-303,0-1-1,0 1 0,0-1 1,0 1-1,0-1 1,0 0-1,0 0 0,0 0 1,0 0-1,0 0 0,1 0 1,-1-1-1,0 1 1,1 0-1,-1-1 0,1 1 1,-1-1-1,1 0 0,0 0 1,-2-3-1,-12-22-6564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02.459"/>
    </inkml:context>
    <inkml:brush xml:id="br0">
      <inkml:brushProperty name="width" value="0.025" units="cm"/>
      <inkml:brushProperty name="height" value="0.025" units="cm"/>
    </inkml:brush>
  </inkml:definitions>
  <inkml:trace contextRef="#ctx0" brushRef="#br0">100 11 6438,'16'-10'18637,"-23"41"-15607,3-17-2713,4-13-309,-1 1 1,1-1-1,-1 0 1,1 0 0,0 0-1,0 0 1,0 1 0,0-1-1,0 0 1,0 0-1,0 0 1,0 1 0,0-1-1,0 0 1,0 0-1,1 0 1,-1 0 0,1 0-1,-1 0 1,1 1 0,-1-1-1,1 0 1,0 0-1,-1 0 1,1-1 0,0 1-1,0 0 1,1 1 0,33 7 291,1-1-167,-33-7-128,0 1 1,0 0-1,0-1 1,-1 1-1,1 0 0,-1 0 1,0 0-1,1 0 1,-1 1-1,0-1 0,0 1 1,-1-1-1,1 1 1,0 0-1,-1-1 1,0 1-1,1 0 0,-1 0 1,0 0-1,-1 0 1,1 0-1,0 0 1,-1 1-1,0-1 0,0 0 1,0 0-1,0 0 1,0 0-1,0 0 0,-1 1 1,0-1-1,-1 4 1,1-2 16,-1 1 1,0-1 0,0 1 0,-1-1 0,0 0-1,0 0 1,0 0 0,0 0 0,-1-1-1,0 1 1,0-1 0,0 0 0,0 0-1,-1 0 1,1-1 0,-9 5 0,8-5 97,-1 0-1,0-1 1,0 0 0,0 0 0,0-1-1,-1 1 1,1-1 0,0-1 0,0 1 0,-1-1-1,1 0 1,0-1 0,-12-1 0,14 1-265,1 0-1,0 0 1,0-1 0,0 1 0,0-1 0,0 1 0,0-1-1,1 0 1,-1 0 0,1 0 0,-5-4 0,5 3-419,0 0 1,0-1-1,0 1 1,0 0-1,0-1 0,0 1 1,1-1-1,0 0 1,0 1-1,0-1 1,-1-6-1,0-19-5874,1-1-3209</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02.804"/>
    </inkml:context>
    <inkml:brush xml:id="br0">
      <inkml:brushProperty name="width" value="0.025" units="cm"/>
      <inkml:brushProperty name="height" value="0.025" units="cm"/>
    </inkml:brush>
  </inkml:definitions>
  <inkml:trace contextRef="#ctx0" brushRef="#br0">0 35 9417,'0'0'16463,"58"-4"-15309,-38 2-770,4-2-288,-1 0-32,-1-1-897,-1 0-1313,0 1-1729,-6-3-2660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03.204"/>
    </inkml:context>
    <inkml:brush xml:id="br0">
      <inkml:brushProperty name="width" value="0.025" units="cm"/>
      <inkml:brushProperty name="height" value="0.025" units="cm"/>
    </inkml:brush>
  </inkml:definitions>
  <inkml:trace contextRef="#ctx0" brushRef="#br0">126 1 15887,'0'0'10703,"-4"11"-9848,-4 7-556,0 0-68,0 0 0,1 0-1,-5 25 1,12-42-234,0-1 0,0 1 0,0-1 0,0 0-1,0 1 1,1-1 0,-1 1 0,0-1 0,0 0 0,0 1-1,0-1 1,1 0 0,-1 1 0,0-1 0,0 0 0,1 1 0,-1-1-1,0 0 1,0 1 0,1-1 0,-1 0 0,0 0 0,1 0 0,-1 1-1,1-1 1,-1 0 0,0 0 0,1 0 0,-1 0 0,1 0-1,-1 1 1,0-1 0,1 0 0,24 2-255,24-5-566,-47 3 748,2-1 39,0 1-30,0-1-1,0 1 1,0-1 0,1 1-1,-1 1 1,0-1-1,0 0 1,5 2 0,-8-1 53,0-1 0,0 1 0,0 0 0,0 0 0,-1 0 0,1 0 1,0-1-1,0 1 0,-1 0 0,1 0 0,0 1 0,-1-1 0,1 0 1,-1 0-1,1 0 0,-1 0 0,0 0 0,1 1 0,-1-1 0,0 0 1,0 0-1,0 0 0,0 1 0,0-1 0,0 0 0,0 0 0,0 0 0,-1 1 1,1-1-1,-1 2 0,-3 8 154,0 0-1,-1-1 1,0 1 0,0-1 0,-1 0 0,-1-1-1,0 0 1,-12 13 0,3-1 529,14-18-566,0 0 1,0 0-1,0-1 1,-1 1-1,1 0 0,-1-1 1,1 0-1,-1 0 1,0 0-1,0 0 0,0 0 1,0 0-1,0-1 1,0 1-1,0-1 0,-1 0 1,1 0-1,0 0 1,-1-1-1,1 1 0,-5-1 1,6 0-229,-1 0 0,1-1-1,-1 0 1,1 1 0,0-1 0,-1 0 0,1 0 0,0 0 0,0-1 0,0 1 0,0 0 0,-3-3 0,2 1-728,-1-1 0,1 0 0,-1 0 0,1 0 0,0 0 0,-4-9 0,-3-11-5596,3-2-4719</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03.564"/>
    </inkml:context>
    <inkml:brush xml:id="br0">
      <inkml:brushProperty name="width" value="0.025" units="cm"/>
      <inkml:brushProperty name="height" value="0.025" units="cm"/>
    </inkml:brush>
  </inkml:definitions>
  <inkml:trace contextRef="#ctx0" brushRef="#br0">0 29 22742,'0'0'4292,"54"-15"-2883,-29 11-320,0 1-673,2 0-352,1 0-64,-2 3-1089,-1 0-2594,-5-1-2051,6 1-3490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03.924"/>
    </inkml:context>
    <inkml:brush xml:id="br0">
      <inkml:brushProperty name="width" value="0.025" units="cm"/>
      <inkml:brushProperty name="height" value="0.025" units="cm"/>
    </inkml:brush>
  </inkml:definitions>
  <inkml:trace contextRef="#ctx0" brushRef="#br0">169 1 18834,'0'0'5573,"-60"56"-4420,42-33 224,1 3-608,1 0-609,3-1-96,1 0-704,4-6-994,0-2-63,4-7-65,0-4-929,0-6-928,0 0-1474</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04.298"/>
    </inkml:context>
    <inkml:brush xml:id="br0">
      <inkml:brushProperty name="width" value="0.025" units="cm"/>
      <inkml:brushProperty name="height" value="0.025" units="cm"/>
    </inkml:brush>
  </inkml:definitions>
  <inkml:trace contextRef="#ctx0" brushRef="#br0">102 0 19506,'0'0'1751,"-9"2"-288,1 1-1051,0 0 0,1 0 0,-1 1 0,0 0 0,1 0 0,-11 8 0,16-10-345,-1-1 1,1 1 0,0 0-1,0 0 1,1-1 0,-1 1-1,0 0 1,1 0 0,-1 1-1,1-1 1,-1 0 0,1 0-1,0 1 1,0-1-1,0 1 1,0-1 0,1 1-1,-1-1 1,1 1 0,-1 0-1,1-1 1,0 1 0,0-1-1,0 1 1,1 0 0,-1-1-1,0 1 1,1-1 0,0 1-1,1 4 1,-1-5-60,1-1 0,-1 1 0,1 0-1,-1-1 1,1 1 0,0-1 0,-1 0 0,1 1 0,0-1 0,0 0 0,0 0 0,0 0 0,0 0-1,0-1 1,0 1 0,0 0 0,0-1 0,0 0 0,0 1 0,4-1 0,50 0 296,-45 0-235,-5-1-41,0 1 1,0-1-1,0 0 0,0-1 0,0 1 1,0-1-1,-1 0 0,1-1 1,8-4-1,-11 5 29,-1 1 1,0 0-1,0-1 1,0 0-1,0 1 1,0-1-1,-1 0 0,1 0 1,0 0-1,-1 0 1,1 0-1,-1-1 1,0 1-1,0 0 1,0 0-1,0-1 0,0 1 1,0-1-1,-1 1 1,1-1-1,-1 1 1,0-1-1,0 0 1,0-4-1,-1 5-48,1 1 0,-1 0 1,0-1-1,0 1 0,0-1 0,0 1 1,0 0-1,0 0 0,0 0 0,0-1 1,0 1-1,-1 0 0,1 1 0,0-1 1,-1 0-1,1 0 0,-1 0 0,1 1 1,-1-1-1,1 1 0,-1-1 0,1 1 1,-1 0-1,1-1 0,-1 1 0,0 0 1,1 0-1,-1 0 0,0 0 0,-2 1 1,-2-1-81,1 1 1,0-1-1,-1 1 1,1 0 0,0 0-1,-1 0 1,1 1-1,-7 3 1,7-1-399,0-1 1,0 1-1,1 0 0,0 0 0,0 1 1,0-1-1,-4 7 0,-1 6-3918,3 0-3625,6-7-3561</inkml:trace>
  <inkml:trace contextRef="#ctx0" brushRef="#br0" timeOffset="1">301 383 13196,'0'0'4538,"-4"12"-1794,0-3-2235,1-3-142,0 1 0,1-1-1,0 1 1,0 0 0,0 0 0,1 0-1,0 0 1,0 0 0,1 1-1,1 9 1,-1-16-264,1 1 0,0-1 0,0 1 0,-1-1 0,1 0 0,0 0 0,0 1 0,1-1 0,-1 0 0,0 0 0,0 0 0,1 0 0,-1 0 1,0-1-1,1 1 0,-1 0 0,1-1 0,-1 1 0,1-1 0,-1 1 0,1-1 0,-1 1 0,1-1 0,-1 0 0,1 0 0,-1 0 0,1 0 0,0 0 0,2-1 0,1 1 102,0 0 0,1-1 1,-1 0-1,0 0 0,0 0 0,0 0 1,0-1-1,7-3 0,-6 1-46,0 0 0,0 0-1,0-1 1,-1 0 0,0 0 0,0-1 0,0 1 0,0-1-1,6-12 1,-8 14-87,-1-1 0,0 1-1,0 0 1,-1-1 0,1 1 0,-1-1-1,0 0 1,0 0 0,-1 1 0,1-1-1,-1 0 1,0 0 0,0 0 0,-1 1-1,1-1 1,-2-6 0,1 9-70,-1 0 1,1 0-1,0 0 0,-1 0 1,1 1-1,-1-1 0,0 0 0,1 1 1,-1-1-1,0 1 0,0 0 1,0 0-1,0-1 0,0 1 1,0 0-1,0 1 0,-1-1 1,1 0-1,0 1 0,0-1 1,-1 1-1,1 0 0,0-1 0,-1 1 1,-3 1-1,-1-2-39,0 1-1,0 1 0,0-1 1,0 1-1,0 1 1,0-1-1,-9 4 1,-15 15-3435,14-4-3381,8-7-1384</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05.024"/>
    </inkml:context>
    <inkml:brush xml:id="br0">
      <inkml:brushProperty name="width" value="0.025" units="cm"/>
      <inkml:brushProperty name="height" value="0.025" units="cm"/>
    </inkml:brush>
  </inkml:definitions>
  <inkml:trace contextRef="#ctx0" brushRef="#br0">1 26 7495,'0'0'19507,"9"-4"-18915,-4 1-491,0 0-77,-1 1 0,0-1-1,1 1 1,0 0 0,-1 1-1,1-1 1,0 1 0,0 0-1,-1 0 1,1 1 0,0-1-1,0 1 1,8 1 0,-12-1-24,0 1 1,0 0 0,0 0 0,0 0 0,-1 0 0,1 0 0,0 0 0,0 0 0,-1 0 0,1 0 0,-1 0 0,1 0 0,-1 0 0,1 0 0,-1 1 0,0-1 0,1 0 0,-1 0 0,0 0 0,0 1 0,0-1-1,0 0 1,0 0 0,0 0 0,0 1 0,-1-1 0,1 2 0,-9 35 58,-16 10 47,20-42-78,1 0 0,0 1-1,1-1 1,0 1 0,0 0 0,0 0-1,1 0 1,0 0 0,0 1-1,-1 13 1,3-20-33,0 0 1,0 0-1,0 0 0,0-1 1,0 1-1,1 0 0,-1-1 1,0 1-1,1 0 0,-1 0 1,0-1-1,1 1 0,-1 0 1,1-1-1,-1 1 1,1-1-1,-1 1 0,1-1 1,-1 1-1,1-1 0,0 1 1,-1-1-1,1 1 0,0-1 1,-1 0-1,1 1 0,0-1 1,0 0-1,31 4-829,29-15-3770,-23-6-809,0-5-2675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10.534"/>
    </inkml:context>
    <inkml:brush xml:id="br0">
      <inkml:brushProperty name="width" value="0.025" units="cm"/>
      <inkml:brushProperty name="height" value="0.025" units="cm"/>
    </inkml:brush>
  </inkml:definitions>
  <inkml:trace contextRef="#ctx0" brushRef="#br0">0 72 17713,'1'-3'322,"0"0"1,-1 0 0,1 0-1,1-1 1,-1 1-1,0 0 1,1 0 0,0 1-1,0-1 1,-1 0 0,2 1-1,-1-1 1,0 1-1,0-1 1,1 1 0,-1 0-1,1 0 1,0 0 0,0 0-1,0 1 1,0-1-1,0 1 1,0 0 0,0 0-1,5-2 1,3 1 23,0-1 0,0 1 0,0 1 0,0 0 0,1 1 0,14 1 0,-24-1-313,0 0-1,-1 1 1,1-1-1,0 0 1,0 1-1,0 0 1,-1-1-1,1 1 1,0 0-1,-1 0 1,1 0 0,-1 0-1,1 0 1,-1 0-1,1 1 1,-1-1-1,0 0 1,0 1-1,1-1 1,-1 1-1,0-1 1,0 1 0,-1-1-1,1 1 1,0 0-1,0 0 1,-1-1-1,1 1 1,-1 0-1,0 0 1,1 0-1,-1-1 1,0 1 0,0 0-1,0 0 1,0 0-1,-1 0 1,1-1-1,0 1 1,-1 0-1,-1 3 1,0 5 102,-1 1 0,0-1 0,-1 0 1,0 1-1,-10 16 0,-33 36 220,36-51-306,1 1-1,1-1 0,0 2 1,1-1-1,0 1 1,-7 18-1,14-30-37,1-1 1,-1 0-1,1 0 1,0 0-1,-1 1 1,1-1-1,0 0 1,0 0-1,0 1 0,0-1 1,0 0-1,0 1 1,0-1-1,0 0 1,0 0-1,1 1 1,-1-1-1,0 0 0,1 0 1,-1 0-1,1 0 1,0 1-1,-1-1 1,1 0-1,0 0 0,0 0 1,-1 0-1,1-1 1,0 1-1,0 0 1,0 0-1,0 0 1,0-1-1,0 1 0,1 0 1,-1-1-1,0 1 1,0-1-1,0 1 1,1-1-1,-1 0 0,0 0 1,0 1-1,1-1 1,1 0-1,8 1 74,0-1-1,0 0 1,0-1 0,14-2-1,-14 2-56,19-4-654,-1-2-1,34-11 1,-62 18 390,-1 0-1,1 0 1,0 0 0,0-1 0,-1 1 0,1 0-1,0-1 1,-1 1 0,1 0 0,0-1 0,-1 1-1,1-1 1,-1 1 0,1-1 0,-1 1-1,1-1 1,-1 1 0,1-1 0,-1 1 0,0-1-1,1 0 1,-8-10-9504,-11 0-5047</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05.381"/>
    </inkml:context>
    <inkml:brush xml:id="br0">
      <inkml:brushProperty name="width" value="0.025" units="cm"/>
      <inkml:brushProperty name="height" value="0.025" units="cm"/>
    </inkml:brush>
  </inkml:definitions>
  <inkml:trace contextRef="#ctx0" brushRef="#br0">94 54 320,'0'0'15711,"-9"8"-10858,2-2-4582,-46 44 2912,51-47-2958,-1-1 0,1 1 0,0 0 0,0 0 0,0 0 0,0 1 0,0-1 0,1 0 0,0 1 0,-1-1 0,1 0 0,0 1 0,1 0 0,-1-1 0,1 1 0,-1-1 0,1 1 0,0 0 0,1 4 0,0-7-214,0 0-1,0 0 1,0 0 0,0-1-1,0 1 1,0 0 0,0 0 0,1-1-1,-1 1 1,0-1 0,0 1-1,1-1 1,-1 0 0,0 1-1,1-1 1,-1 0 0,0 0 0,1 0-1,-1 0 1,0 0 0,1 0-1,-1 0 1,0 0 0,1-1-1,-1 1 1,2-1 0,38-10 202,-30 6-182,0-1 0,-1-1-1,0 0 1,0 0 0,0-1 0,10-11 0,-17 16 35,0 1 1,-1 0-1,0-1 1,1 0-1,-1 0 1,0 1-1,-1-1 0,1 0 1,0-1-1,-1 1 1,1 0-1,-1 0 1,0-1-1,0 1 1,-1 0-1,1-1 0,-1 1 1,1-1-1,-1 1 1,0-1-1,0 1 1,-1-1-1,1 1 1,-1-1-1,0 1 0,0 0 1,-1-5-1,0 6-27,-1-1-1,1 0 1,-1 1-1,1-1 1,-1 1-1,0-1 1,0 1-1,0 0 1,0 1-1,0-1 1,-1 0-1,1 1 1,0 0-1,-1 0 1,1 0-1,-1 0 1,1 0-1,-1 1 1,0-1-1,1 1 0,-1 0 1,0 0-1,1 1 1,-4 0-1,3-1-255,0 1 0,0-1 0,1 1 0,-1 0-1,1 1 1,-1-1 0,1 0 0,-1 1 0,1 0-1,-6 4 1,8-5-219,-1 0 1,0 1-1,1 0 0,0-1 0,-1 1 0,1 0 1,0-1-1,0 1 0,0 0 0,0 0 1,0 0-1,0 0 0,0 0 0,1 0 0,-1 0 1,1 0-1,-1 1 0,1-1 0,0 3 0,1 2-4304,3-5-1447</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05.739"/>
    </inkml:context>
    <inkml:brush xml:id="br0">
      <inkml:brushProperty name="width" value="0.025" units="cm"/>
      <inkml:brushProperty name="height" value="0.025" units="cm"/>
    </inkml:brush>
  </inkml:definitions>
  <inkml:trace contextRef="#ctx0" brushRef="#br0">186 0 10634,'0'0'16880,"-52"57"-15695,30-35-736,1 0-257,-2 3-96,6-4-64,-1-1 0,4-3 0,4-6-288,4-1-1026,4-7-1632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06.101"/>
    </inkml:context>
    <inkml:brush xml:id="br0">
      <inkml:brushProperty name="width" value="0.025" units="cm"/>
      <inkml:brushProperty name="height" value="0.025" units="cm"/>
    </inkml:brush>
  </inkml:definitions>
  <inkml:trace contextRef="#ctx0" brushRef="#br0">100 40 17649,'0'0'2829,"-9"2"-1121,0 0-1251,1 1 0,-1-1 0,1 1 0,-17 8 0,23-10-369,0 0 0,0 0 1,1 0-1,-1 0 1,0 1-1,0-1 1,1 1-1,-1-1 1,0 1-1,1-1 0,-1 1 1,1 0-1,0 0 1,0-1-1,0 1 1,0 0-1,0 0 0,0 0 1,0 0-1,0 1 1,1-1-1,-1 0 1,1 0-1,0 0 0,0 0 1,0 1-1,0-1 1,0 0-1,0 0 1,0 0-1,1 4 0,0-5-75,0 0-1,-1 0 0,1 0 0,0 0 0,-1-1 1,1 1-1,0 0 0,0-1 0,0 1 0,0 0 1,-1-1-1,1 1 0,0-1 0,0 1 0,0-1 1,0 0-1,0 1 0,0-1 0,1 0 0,-1 0 1,0 0-1,0 0 0,1 0 0,32 0 331,-24 0-162,-2-1-106,0 0-1,-1 0 1,1-1 0,-1 0-1,1 0 1,-1-1 0,0 0-1,0 0 1,0-1-1,9-5 1,-12 7 30,0-1 0,-1 0 0,1 0 1,0 0-1,-1 0 0,0 0 0,0-1 0,0 1 0,0-1 1,0 0-1,-1 0 0,0 0 0,0 0 0,0 0 0,0-1 0,-1 1 1,1 0-1,0-8 0,-2 11-67,0 0 0,0 0 0,0 0 0,0 0 0,0 0 0,0 0 0,0 0 0,0 1 0,-1-1 0,1 0 0,0 0 0,-1 0 0,1 0 0,-1 1 0,1-1 0,-1 0 0,1 0 0,-1 1 0,1-1 0,-1 0 0,0 1 0,1-1 0,-1 1 0,0-1 0,-1 0 0,-28-6 212,22 7-276,-1 0 1,0 1-1,0 0 0,0 0 0,-8 3 1,12-2-189,0 0 1,0 0-1,0 0 1,1 1 0,-1-1-1,0 1 1,1 0 0,0 1-1,0-1 1,0 1-1,0 0 1,1 0 0,-1 0-1,1 0 1,-4 7 0,-2 19-4497,12 2-3827,5-15 193</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06.472"/>
    </inkml:context>
    <inkml:brush xml:id="br0">
      <inkml:brushProperty name="width" value="0.025" units="cm"/>
      <inkml:brushProperty name="height" value="0.025" units="cm"/>
    </inkml:brush>
  </inkml:definitions>
  <inkml:trace contextRef="#ctx0" brushRef="#br0">86 1 15855,'0'0'4239,"-8"6"-1805,0 1-2221,-37 31 2805,43-35-2792,-1 0 0,1 0 0,0 1 0,-1-1 0,1 0 0,1 1-1,-1-1 1,0 1 0,1-1 0,0 1 0,0 0 0,0 0 0,0 0 0,0 6 0,2-9-209,-1-1 0,1 1 0,-1 0 0,1 0 0,-1-1 0,1 1 0,0 0 1,-1-1-1,1 1 0,0-1 0,0 1 0,-1-1 0,1 1 0,0-1 1,0 1-1,0-1 0,0 0 0,-1 1 0,1-1 0,0 0 0,0 0 0,0 0 1,0 0-1,0 0 0,0 0 0,0 0 0,0 0 0,1 0 0,31-2 650,-23 0-536,0-1-1,-1 0 0,1-1 1,-1 0-1,9-5 1,-14 7-1,1-1 1,-1 1-1,1-1 1,-1 0-1,0 0 1,0-1-1,0 1 1,-1-1 0,0 0-1,1 0 1,3-7-1,-6 10-129,-1 0 0,1 1 0,-1-1 0,0 0 0,0 0 0,0 0 0,1 0-1,-1 0 1,0 0 0,0 0 0,0 0 0,0 0 0,0 1 0,0-1 0,-1 0 0,1 0-1,0 0 1,0 0 0,-1 0 0,1 0 0,-1 1 0,1-1 0,0 0 0,-1 0 0,0 0-1,1 1 1,-1-1 0,1 0 0,-2 0 0,-1-1 21,0 0 0,0 0 0,0 0 0,0 1 1,0 0-1,0-1 0,0 1 0,-6-1 0,-60-6-1390,55 8-2717,6 0-3430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07.116"/>
    </inkml:context>
    <inkml:brush xml:id="br0">
      <inkml:brushProperty name="width" value="0.025" units="cm"/>
      <inkml:brushProperty name="height" value="0.025" units="cm"/>
    </inkml:brush>
  </inkml:definitions>
  <inkml:trace contextRef="#ctx0" brushRef="#br0">45 17 15310,'0'0'11665,"3"-4"-11089,10-8-276,-11 27 225,-18 36 49,11-41-538,-1 1-27,0-1-1,1 1 1,0 1 0,1-1-1,0 1 1,1 0 0,0 0-1,0 0 1,0 14 0,3-25-47,1 0-1,-1-1 1,0 1 0,1 0 0,-1 0 0,0 0-1,1 0 1,-1 0 0,1-1 0,-1 1-1,1 0 1,0 0 0,-1-1 0,1 1 0,0 0-1,-1-1 1,1 1 0,0-1 0,0 1 0,0-1-1,-1 1 1,1-1 0,0 1 0,0-1-1,0 0 1,0 0 0,0 1 0,0-1 0,0 0-1,0 0 1,0 0 0,1 0 0,39 1-2122,-31-2 1001,1 1-627,0 0 1,-1-1 0,1 0 0,11-3 0,10-8-7024</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07.470"/>
    </inkml:context>
    <inkml:brush xml:id="br0">
      <inkml:brushProperty name="width" value="0.025" units="cm"/>
      <inkml:brushProperty name="height" value="0.025" units="cm"/>
    </inkml:brush>
  </inkml:definitions>
  <inkml:trace contextRef="#ctx0" brushRef="#br0">131 42 5926,'0'0'15331,"-9"1"-13804,5-1-1364,-1 0 0,1 1-1,-1 0 1,1 0 0,-1 0-1,1 0 1,0 0 0,0 1 0,-1 0-1,1 0 1,0 0 0,0 1-1,1-1 1,-1 1 0,1 0-1,-1 0 1,1 0 0,0 0 0,0 1-1,0-1 1,0 1 0,-3 8-1,1-5-51,1 0 0,1 0 0,-1 1 0,1-1-1,1 1 1,-1 0 0,1 0 0,1 0-1,-1 0 1,1 1 0,1 12 0,0-20-101,0 0 1,1 0-1,-1-1 0,1 1 1,-1 0-1,1 0 1,-1-1-1,1 1 1,0 0-1,-1 0 0,1-1 1,0 1-1,-1-1 1,1 1-1,0-1 0,0 1 1,0-1-1,0 0 1,-1 1-1,1-1 1,0 0-1,0 1 0,0-1 1,0 0-1,0 0 1,0 0-1,0 0 1,0 0-1,-1 0 0,1 0 1,0 0-1,2-1 1,32-6 440,-28 3-375,1-1 0,-1 1 0,-1-1 1,1-1-1,-1 1 0,0-1 0,0 0 0,0 0 0,-1-1 0,9-13 0,-11 15 30,0-1 0,0 1 0,-1 0 0,1-1 0,-1 1 0,0-1 0,-1 0-1,1 0 1,-1 1 0,0-1 0,-1 0 0,0 0 0,0 0 0,0 0 0,0 0-1,-2-8 1,1 12-108,1 0 0,-1 0 0,0 1 1,1-1-1,-1 0 0,0 1 0,0-1 0,0 1 0,0-1 0,0 1 0,0 0 0,-1-1 0,1 1 0,0 0 0,-1 0 0,1 0 0,-1 0 0,1 0 0,-1 0 1,1 0-1,-1 0 0,0 1 0,1-1 0,-1 1 0,0-1 0,0 1 0,1 0 0,-1-1 0,0 1 0,0 0 0,0 0 0,1 0 0,-1 1 0,0-1 0,0 0 1,-2 1-1,2 0-220,-1 0 0,1 0 1,-1 0-1,1 0 0,-1 0 1,1 1-1,0-1 0,-1 1 1,1 0-1,-3 3 0,3-4-221,1 1-1,-1 0 1,1 0 0,0 0-1,-1 0 1,1 0-1,0 0 1,0 0 0,1 0-1,-1 1 1,0-1-1,1 0 1,-1 4 0,0 9-4613,1-3-1377</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07.842"/>
    </inkml:context>
    <inkml:brush xml:id="br0">
      <inkml:brushProperty name="width" value="0.025" units="cm"/>
      <inkml:brushProperty name="height" value="0.025" units="cm"/>
    </inkml:brush>
  </inkml:definitions>
  <inkml:trace contextRef="#ctx0" brushRef="#br0">205 1 14318,'0'0'8552,"-44"48"-7271,22-23 320,-2 2-223,2 1-642,1 0-319,0 1-129,6-5-128,2-1-96,2-4-32,4-4-256,4-8-1153,1-3-1026,2-9-4099,0-13-1377</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08.172"/>
    </inkml:context>
    <inkml:brush xml:id="br0">
      <inkml:brushProperty name="width" value="0.025" units="cm"/>
      <inkml:brushProperty name="height" value="0.025" units="cm"/>
    </inkml:brush>
  </inkml:definitions>
  <inkml:trace contextRef="#ctx0" brushRef="#br0">100 35 16944,'0'0'2338,"-9"2"-432,4-1-1601,-1 0 1,0 1-1,0 0 0,1 1 1,-1-1-1,1 1 0,0 0 1,-5 4-1,7-5-210,0 0-1,1 0 1,0 1-1,-1-1 1,1 1-1,0-1 1,0 1-1,0 0 1,1 0 0,-1 0-1,1 0 1,-1 0-1,1 0 1,0 0-1,0 0 1,0 1-1,1-1 1,-1 0 0,1 6-1,0-8-88,1 0 0,-1-1 0,1 1 1,0-1-1,-1 1 0,1 0 0,0-1 0,-1 1 0,1-1 0,0 0 1,-1 1-1,1-1 0,0 1 0,0-1 0,0 0 0,0 0 0,-1 0 0,1 1 1,0-1-1,0 0 0,0 0 0,0 0 0,0 0 0,-1 0 0,1 0 0,1-1 1,28-1 254,-23 0-227,-1 0 0,0-1 0,1 0 0,-1 0 0,0 0 0,-1 0 0,1-1 0,-1 0 0,9-8 0,-11 9 13,0 0 0,0 0 0,0 0 0,0 0 0,-1-1 0,1 1-1,-1-1 1,0 0 0,0 0 0,-1 1 0,1-1 0,-1-1 0,0 1 0,0 0-1,0 0 1,0-6 0,-1 9-34,-1 0 0,1-1 0,-1 1 0,0 0 0,0 0 0,1-1 0,-1 1-1,0 0 1,0 0 0,0 0 0,0 0 0,0 0 0,-1 0 0,1 1 0,0-1 0,0 0-1,0 0 1,-1 1 0,1-1 0,0 1 0,-1-1 0,1 1 0,-1 0 0,1-1 0,0 1-1,-1 0 1,1 0 0,-1 0 0,1 0 0,-1 0 0,-1 1 0,-4-1-118,0 0-1,-1 0 1,1 1 0,0 0 0,-10 2-1,13-1-92,0 0 0,0 0 0,0 0 0,1 0 0,-1 1 0,0-1-1,1 1 1,0 0 0,-1 0 0,1 0 0,0 1 0,1-1 0,-1 1 0,-2 4-1,3-4-520,0 0 0,0-1 0,1 1-1,-1 0 1,1 0 0,0 0 0,0 0 0,1 0-1,-1 7 1,1 5-4502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0:08.540"/>
    </inkml:context>
    <inkml:brush xml:id="br0">
      <inkml:brushProperty name="width" value="0.025" units="cm"/>
      <inkml:brushProperty name="height" value="0.025" units="cm"/>
    </inkml:brush>
  </inkml:definitions>
  <inkml:trace contextRef="#ctx0" brushRef="#br0">93 10 15214,'0'0'2515,"-9"5"-972,6-3-1523,-48 37 2484,48-37-2298,1 0 0,-1 0 0,1 0 0,0 1 0,0-1 0,0 1 0,0-1 1,1 1-1,-1 0 0,1 0 0,-1 0 0,1 0 0,0 0 0,0 0 0,1 0 0,-1 0 1,0 0-1,1 1 0,0 5 0,0-8-192,1-1 0,-1 1 0,1-1-1,-1 1 1,1-1 0,0 1 0,-1-1 0,1 1 0,0-1 0,-1 1 0,1-1 0,0 0 0,-1 1 0,1-1 0,0 0-1,0 0 1,-1 1 0,1-1 0,0 0 0,0 0 0,0 0 0,-1 0 0,1 0 0,0 0 0,0 0 0,1-1-1,22-1 450,-13-1-404,-1 0 1,0-1-1,0 0 1,0 0-1,0-1 1,-1-1-1,0 1 1,0-2-1,0 1 1,-1-1-1,0 0 1,0-1-1,11-15 1,-18 23-39,-1-1 0,1 1 1,-1-1-1,0 1 1,1-1-1,-1 1 0,0-1 1,0 1-1,0-1 0,1 0 1,-1 1-1,0-1 0,0 1 1,0-1-1,0 0 0,0 1 1,0-1-1,0 0 0,0 1 1,0-1-1,0 1 0,0-1 1,-1 0-1,1 1 0,0-1 1,0 1-1,-1-1 0,1 1 1,0-1-1,-1 1 1,0-2-1,-21-6 378,-37 6-121,51 2-256,-22 3 36,17-1-2055,0-1-5016</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6.352"/>
    </inkml:context>
    <inkml:brush xml:id="br0">
      <inkml:brushProperty name="width" value="0.025" units="cm"/>
      <inkml:brushProperty name="height" value="0.025" units="cm"/>
    </inkml:brush>
  </inkml:definitions>
  <inkml:trace contextRef="#ctx0" brushRef="#br0">270 19 17585,'-11'-3'2749,"5"0"-2571,0 0 1,0 1-1,0 0 1,0 1-1,0-1 1,0 1-1,-1 0 1,1 1-1,-1 0 0,1 0 1,0 0-1,-1 1 1,1-1-1,0 2 1,-1-1-1,1 1 1,0 0-1,0 0 1,0 0-1,-6 4 0,2 1-93,1 1 0,0 0 0,0 0 0,0 1 0,1 0 0,0 0 0,1 1-1,0 0 1,1 0 0,0 0 0,0 1 0,1 0 0,0 1 0,1-1 0,1 1 0,0-1-1,0 1 1,1 0 0,-1 22 0,3-33-83,0 1-1,0-1 1,0 0 0,0 1-1,0-1 1,0 0-1,1 0 1,-1 1 0,0-1-1,1 0 1,-1 1 0,1-1-1,-1 0 1,1 0-1,-1 0 1,1 0 0,0 0-1,0 1 1,0-1 0,-1-1-1,1 1 1,0 0-1,0 0 1,0 0 0,1 0-1,-1-1 1,0 1 0,0 0-1,0-1 1,0 1-1,1-1 1,-1 1 0,0-1-1,0 0 1,1 0 0,-1 1-1,0-1 1,1 0-1,-1 0 1,0 0 0,1 0-1,-1-1 1,0 1 0,1 0-1,-1 0 1,0-1-1,2 0 1,4-1 49,-1 0-1,0 0 1,0-1 0,0 0-1,0 0 1,0 0 0,-1-1-1,9-6 1,7-12 4,0-2 0,-2 0 0,-1 0 0,0-2-1,-2 0 1,16-37 0,-33 116-343,-5-17 477,3-26-5,1 1 1,0-1 0,1 0-1,0 0 1,1 1-1,0-1 1,3 20 0,-3-29-152,1 0 1,-1-1-1,1 1 1,-1 0-1,1 0 1,0-1-1,-1 1 1,1 0-1,0 0 1,-1-1-1,1 1 1,0-1-1,0 1 1,0-1-1,-1 1 1,1-1-1,0 1 1,0-1-1,0 0 1,0 0-1,0 1 1,0-1-1,0 0 1,0 0-1,0 0 1,0 0-1,0 0 1,0 0-1,0 0 1,0 0-1,-1 0 1,1-1-1,0 1 1,0 0-1,0-1 1,0 1-1,0 0 1,1-2-1,34-18 913,-19 4-761,-1 0 0,18-24 0,3-5-94,-37 45-90,1 0 1,-1-1-1,0 1 0,0-1 0,1 1 0,-1 0 1,0-1-1,1 1 0,-1 0 0,0-1 0,1 1 1,-1 0-1,0-1 0,1 1 0,-1 0 0,0 0 1,1 0-1,-1-1 0,1 1 0,-1 0 0,1 0 1,-1 0-1,1 0 0,-1 0 0,0 0 0,1 0 1,-1 0-1,1 0 0,-1 0 0,1 0 0,-1 0 1,1 0-1,-1 0 0,1 0 0,-1 0 0,0 0 1,1 1-1,-1-1 0,1 0 0,-1 0 0,0 1 0,1-1 1,-1 0-1,1 0 0,-1 1 0,0-1 0,0 1 1,1-1-1,-1 0 0,0 1 0,1-1 0,-1 0 1,0 1-1,0-1 0,0 1 0,0-1 0,1 1 1,-1-1-1,0 1 0,0-1 0,0 0 0,0 1 1,0-1-1,0 1 0,0-1 0,0 1 0,0-1 1,-1 1-1,4 49 235,-2-25-154,-1-24-69,0 0 0,0 0 1,0 0-1,0 0 0,1 0 1,-1 0-1,0 0 0,1 0 1,-1 0-1,1-1 0,-1 1 1,1 0-1,0 0 0,-1 0 1,1 0-1,0-1 0,-1 1 1,1 0-1,0-1 0,0 1 1,0-1-1,0 1 0,-1-1 1,1 1-1,0-1 0,0 1 1,0-1-1,0 0 0,0 0 1,0 1-1,0-1 0,0 0 1,0 0-1,0 0 0,0 0 1,0 0-1,0 0 0,0 0 1,0-1-1,0 1 0,0 0 1,0-1-1,0 1 0,0 0 1,0-1-1,0 1 0,0-1 1,0 0-1,1 0 0,48-33 705,-48 32-709,32-28-9,-26 21 0,1 1 0,0 0 0,0 1 0,1-1 0,0 2 0,0-1 0,1 1 0,0 1 0,11-4 0,-21 9 0,0 0 0,0 0 0,0 0 0,0 0 0,-1 1 0,1-1 0,0 0 0,0 1 0,-1-1 0,1 1 0,0-1 0,0 1 0,-1-1 0,1 1 0,0-1 0,-1 1 0,1 0 0,-1-1 0,1 1 0,-1 0 0,1-1 0,-1 1 0,0 0 0,1 0 0,-1 0 0,0-1 0,1 1 0,-1 0 0,0 0 0,0 0 0,0 0 0,0-1 0,0 1 0,0 1 0,5 42 0,-4-28 0,11 3-1848,-12-19 1741,0 0 1,0 1 0,0-1-1,1 0 1,-1 1 0,0-1 0,0 0-1,0 1 1,1-1 0,-1 0-1,0 1 1,0-1 0,1 0 0,-1 0-1,0 1 1,0-1 0,1 0-1,-1 0 1,0 0 0,1 0 0,-1 1-1,0-1 1,1 0 0,-1 0-1,0 0 1,1 0 0,-1 0 0,1 0-1,-1 0 1,0 0 0,1 0-1,-1 0 1,0 0 0,1 0 0,-1 0-1,0 0 1,1 0 0,-1 0 0,1 0-1,-1-1 1,0 1 0,1 0-1,-1 0 1,0 0 0,0-1 0,1 1-1,-1 0 1,0 0 0,0-1-1,1 1 1,-1 0 0,0-1 0,0 1-1,1 0 1,-1 0 0,0-1-1,0 0 1,3-11-10587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10.876"/>
    </inkml:context>
    <inkml:brush xml:id="br0">
      <inkml:brushProperty name="width" value="0.025" units="cm"/>
      <inkml:brushProperty name="height" value="0.025" units="cm"/>
    </inkml:brush>
  </inkml:definitions>
  <inkml:trace contextRef="#ctx0" brushRef="#br0">0 109 20916,'0'0'7014,"81"-50"-6149,-46 35-673,9 3-160,0 4-128,3-2-2082,-10 4-3139,-6-2-2947</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7.085"/>
    </inkml:context>
    <inkml:brush xml:id="br0">
      <inkml:brushProperty name="width" value="0.025" units="cm"/>
      <inkml:brushProperty name="height" value="0.025" units="cm"/>
    </inkml:brush>
  </inkml:definitions>
  <inkml:trace contextRef="#ctx0" brushRef="#br0">43 0 16528,'0'0'6214,"-1"73"-5190,-8-19 66,2 10-802,1 2-192,1-2-32,3-6 0,2-9-64,0-13-545,0-9-1024,0-13-481,0-19-5253,-13-22-3331</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7.553"/>
    </inkml:context>
    <inkml:brush xml:id="br0">
      <inkml:brushProperty name="width" value="0.025" units="cm"/>
      <inkml:brushProperty name="height" value="0.025" units="cm"/>
    </inkml:brush>
  </inkml:definitions>
  <inkml:trace contextRef="#ctx0" brushRef="#br0">0 68 13677,'0'0'10330,"11"-7"-9113,8-3-708,1 1 0,0 1 0,0 1 0,0 1-1,1 0 1,-1 2 0,1 0 0,27-1 0,-32 4-472,1 1-1,0 0 0,-1 1 1,1 1-1,-1 0 1,19 6-1,-32-7-42,1 0 1,-1 0 0,0 1-1,0-1 1,0 1-1,1 0 1,-2 0-1,1 0 1,0 0-1,0 0 1,-1 1 0,1-1-1,-1 1 1,1 0-1,-1-1 1,0 1-1,0 0 1,-1 1 0,1-1-1,-1 0 1,1 0-1,-1 1 1,0-1-1,0 0 1,-1 1-1,1-1 1,-1 1 0,1 0-1,-1-1 1,0 1-1,0-1 1,-1 1-1,1-1 1,-1 1-1,-1 4 1,-2 4 39,-1 0-1,0 1 1,0-2 0,-2 1-1,1-1 1,-1 0 0,-1 0-1,0-1 1,-1 0-1,-18 17 1,-20 26 28,47-52-77,-1-1-1,1 0 1,0 1-1,0-1 0,-1 0 1,1 1-1,0-1 1,0 0-1,0 1 1,-1-1-1,1 0 0,0 1 1,0-1-1,0 1 1,0-1-1,0 0 1,0 1-1,0-1 0,0 1 1,0-1-1,0 0 1,0 1-1,0-1 1,0 1-1,0-1 0,0 0 1,0 1-1,0-1 1,0 1-1,1-1 1,-1 0-1,0 1 0,0-1 1,0 0-1,1 1 1,17 6-533,34-6-390,-38-1 662,-11 0 277,1 0 1,-1 0-1,0 0 0,0 0 1,1 1-1,-1-1 0,0 1 1,0 0-1,0 0 0,0 0 1,0 1-1,0-1 0,0 1 0,0-1 1,-1 1-1,1 0 0,-1 0 1,1 0-1,-1 0 0,0 1 1,1-1-1,-1 1 0,0-1 1,-1 1-1,1 0 0,0 0 1,-1-1-1,0 1 0,0 0 0,1 0 1,-2 1-1,1-1 0,0 0 1,-1 0-1,1 0 0,-1 1 1,0-1-1,0 0 0,0 0 1,-1 1-1,1-1 0,-1 0 0,0 0 1,1 0-1,-2 0 0,1 0 1,0 0-1,0 0 0,-1 0 1,0 0-1,1-1 0,-4 4 1,-3 5 223,0-1-1,-1 1 1,-1-2 0,0 1 0,0-1 0,0-1 0,-1 0 0,-1 0 0,1-1 0,-1-1 0,-1 0 0,1-1 0,-1 0 0,0 0 0,0-2 0,0 1 0,0-2 0,-1 0 0,1 0 0,-20-1 0,30-1-320,0-1 0,0 1 0,0 0 0,0-1 0,1 0 0,-1 1 0,0-1 0,0 0 0,1-1 0,-1 1 0,1 0-1,-1-1 1,1 1 0,-1-1 0,1 0 0,0 0 0,0 0 0,0 0 0,0 0 0,0 0 0,0-1 0,1 1 0,-1-1 0,1 1 0,0-1 0,-1 1 0,1-1 0,0 0 0,1 0 0,-1 1 0,0-1 0,1 0 0,0 0 0,-1 0-1,1 0 1,0 0 0,1 0 0,-1 1 0,0-1 0,1 0 0,0 0 0,-1 0 0,1 1 0,0-1 0,0 0 0,1 1 0,-1-1 0,1 1 0,-1-1 0,4-2 0,39-35-11308,-17 19-502</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7.943"/>
    </inkml:context>
    <inkml:brush xml:id="br0">
      <inkml:brushProperty name="width" value="0.025" units="cm"/>
      <inkml:brushProperty name="height" value="0.025" units="cm"/>
    </inkml:brush>
  </inkml:definitions>
  <inkml:trace contextRef="#ctx0" brushRef="#br0">72 1 18417,'0'0'7335,"-13"57"-5189,1-18-32,-2 6-704,-1 5-513,5-2-673,4 1-160,4-6-64,2-3-64,0-8-577,0-6-608,5-7-353,3-9-383,-3-7-514,-1-3-1152,-3-3-930,-1-13-4643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8.283"/>
    </inkml:context>
    <inkml:brush xml:id="br0">
      <inkml:brushProperty name="width" value="0.025" units="cm"/>
      <inkml:brushProperty name="height" value="0.025" units="cm"/>
    </inkml:brush>
  </inkml:definitions>
  <inkml:trace contextRef="#ctx0" brushRef="#br0">5 153 11050,'0'0'12471,"-2"-9"-10426,2 7-1981,-1-1 0,1 1 0,-1 0 0,1 0 0,0 0 0,0-1 0,0 1 0,0 0 0,0 0 0,0-1 0,1 1 0,-1 0 0,1 0 0,0 0 0,0 0 0,-1 0 0,1 0 0,0 0 0,1 0 0,-1 0 0,2-2 0,2-1 127,1 0 0,0 1 0,0 0 0,0 0 0,1 0 0,-1 1 0,9-3 0,11-5 151,1 0 0,0 2 0,0 2 1,1 0-1,0 2 0,0 0 0,0 2 1,53 2-1,-77 1-333,1 0 0,-1 1 0,0 0 0,0 0-1,0 0 1,0 1 0,-1-1 0,1 1 0,0 0 0,0 0 0,-1 0 0,0 0 0,1 1 0,-1-1 0,0 1 0,0 0-1,0 0 1,0 0 0,-1 0 0,1 1 0,-1-1 0,0 1 0,0-1 0,0 1 0,-1 0 0,1 0 0,0 4-1,0-3 13,-1 0 0,0-1 0,-1 1 0,1 0 0,-1 0 0,0 0 0,0 0 0,-1 0 0,1 0 0,-1 0 0,0 0 0,0-1 0,-1 1 0,0 0 0,1-1 0,-1 1 0,-1-1 0,1 0-1,-1 1 1,0-1 0,0 0 0,-5 5 0,-1-1-5,-1 0 0,0 0 0,0-1 0,-1 0 0,1-1 0,-2 0 0,1-1 0,0 0 0,-1-1 0,0 0 0,0-1 0,0 0 0,-1-1 0,-18 1 0,31-3-171,0 0-1,-1-1 1,1 1-1,0 0 1,0 0-1,0 0 0,-1 0 1,1-1-1,0 1 1,0 0-1,0 0 1,0-1-1,0 1 0,-1 0 1,1 0-1,0-1 1,0 1-1,0 0 1,0 0-1,0-1 0,0 1 1,0 0-1,0-1 1,0 1-1,0 0 1,0 0-1,0-1 0,0 1 1,0 0-1,0 0 1,1-1-1,-1 1 1,0 0-1,0 0 0,0-1 1,0 1-1,0 0 1,1 0-1,-1-1 1,0 1-1,0 0 0,1 0 1,6-13-6090,12-4-2804</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28.750"/>
    </inkml:context>
    <inkml:brush xml:id="br0">
      <inkml:brushProperty name="width" value="0.025" units="cm"/>
      <inkml:brushProperty name="height" value="0.025" units="cm"/>
    </inkml:brush>
  </inkml:definitions>
  <inkml:trace contextRef="#ctx0" brushRef="#br0">0 0 13549,'0'0'14755,"4"13"-13837,10 36-395,-3 1 1,-1 1-1,2 54 0,-12-39-447,-1-33-1136,5 47-1,-1-72-1260,2-6-3152,3-4-1205</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56.645"/>
    </inkml:context>
    <inkml:brush xml:id="br0">
      <inkml:brushProperty name="width" value="0.025" units="cm"/>
      <inkml:brushProperty name="height" value="0.025" units="cm"/>
    </inkml:brush>
  </inkml:definitions>
  <inkml:trace contextRef="#ctx0" brushRef="#br0">4589 256 5285,'0'0'8403,"2"-9"-7389,2-3-543,2-9 40,-4-2 2815,-5 22-3176,0 0 0,0 0 0,1 0 0,-1 0 0,0 0 0,0 1 0,0-1 0,0 1 0,0 0 0,0 0 0,0 0 0,0 0 0,-4 1 0,3-1 40,-559 12 3616,-79-30-2355,368 3-1241,-329-25-153,-323-8 24,420 67 214,381-6-167,0 5 0,-124 36-1,202-41 8,-147 43 273,158-43-354,1 1 0,0 2 0,-38 23-1,63-33-58,1 0 0,0 1-1,0 0 1,1 1 0,0 0-1,0 0 1,1 1-1,0-1 1,1 2 0,0-1-1,0 1 1,1 0-1,-7 18 1,9-21 4,1 1 0,0-1 0,1 1 0,0 0 0,0 0 0,1 0 0,0 0 0,0 0 0,1 0 0,0 0 0,0-1 0,1 1 0,0 0 0,0-1 0,1 1 0,0-1 0,0 0 0,1 0 0,-1 0 0,6 7 0,5 3 23,0-1-1,1 0 1,1-1-1,1-1 0,0 0 1,0-1-1,2-1 0,-1-1 1,1 0-1,1-2 1,0 0-1,0-1 0,25 6 1,28 5 54,-1-4 1,113 10-1,620 11 562,-574-32-614,1333 7 419,-1298-24-383,-2-12 0,-1-11 0,503-139 0,-720 162-26,5 1 73,0-4 1,-1-1-1,-1-2 1,65-36-1,-110 53-90,0-1 0,-1 1 0,1-1 0,-1 0 0,1 0 0,-1-1 0,0 1 0,0 0 0,-1-1 0,4-5 0,-5 7-6,0 0 0,-1 1 0,1-1 0,-1 0 0,1 1 0,-1-1 0,0 0 0,0 0 0,0 0 0,0 1 0,0-1 0,0 0 0,0 0 1,-1 1-1,1-1 0,-1 0 0,1 0 0,-1 1 0,0-1 0,0 1 0,1-1 0,-1 0 0,0 1 0,0-1 0,0 1 0,-1 0 0,1-1 0,0 1 0,-2-1 0,-17-13-17,0 1 1,0 2-1,-2 0 0,1 1 1,-2 1-1,1 1 0,-25-7 0,13 4 15,-417-127-520,145 63-3042,-59-15-9936,249 59 5765</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4:59.761"/>
    </inkml:context>
    <inkml:brush xml:id="br0">
      <inkml:brushProperty name="width" value="0.025" units="cm"/>
      <inkml:brushProperty name="height" value="0.025" units="cm"/>
    </inkml:brush>
  </inkml:definitions>
  <inkml:trace contextRef="#ctx0" brushRef="#br0">5017 248 7911,'0'0'2483,"-3"-7"-2569,2 5 95,1 0-1,-1 0 0,0 0 0,0 0 0,0 0 0,-1 0 0,1 1 0,0-1 0,-1 0 0,1 1 0,-1-1 0,1 1 0,-1-1 1,0 1-1,0 0 0,1 0 0,-1 0 0,0 0 0,-3-1 0,-4 0 100,0 0 0,0 1 0,0 0-1,-13 1 1,17 0-56,-106-8 2412,-205-41 1,107 12-977,-836-50-314,918 81-1120,-595-10 405,-756 84 0,1475-68-453,-357 40 510,303-30-385,1 2 1,1 2-1,1 3 1,-69 32 0,105-40-113,1 0 1,0 1-1,1 1 1,0 1-1,0 1 1,2 0-1,-1 0 1,-19 26-1,29-33-23,1-1 0,0 1 0,0 0 0,1 0-1,-1 1 1,1-1 0,0 1 0,1-1 0,0 1 0,0 0 0,0 0 0,1 0-1,0 0 1,0 0 0,1 1 0,0-1 0,0 0 0,1 0 0,0 0 0,0 0-1,1 0 1,0 0 0,0 0 0,0 0 0,1-1 0,6 13 0,1-7 12,-1 0 0,2 0 1,-1-1-1,1-1 0,1 0 0,0 0 1,1-1-1,-1-1 0,2 0 0,-1-1 1,20 8-1,25 9 78,83 20 0,-136-42-80,155 38 84,1-7 0,262 20 0,333-41 19,-27-74 237,-4-45 242,443-46 363,-1048 146-913,-42 4 4,146-26 1,-217 28-70,-1-1 1,0 0 0,0 0 0,0 0 0,0-1 0,10-6 0,-15 8 9,1 0 1,-1 0-1,0 1 1,0-1 0,0 0-1,0 0 1,0-1-1,0 1 1,0 0 0,-1 0-1,1 0 1,0-1-1,0 1 1,-1 0-1,1-1 1,-1 1 0,1 0-1,-1-1 1,0 1-1,0-1 1,1 1-1,-1 0 1,0-1 0,0 1-1,0-1 1,-1 1-1,1-1 1,0 1-1,0 0 1,-1-1 0,1 1-1,-1-1 1,1 1-1,-1 0 1,-1-3 0,-3-1-386,0-1 0,0 1 0,0 0 0,0 0-1,-1 0 1,0 1 0,-12-7 0,4 2-780,-41-27-4333</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7:23.061"/>
    </inkml:context>
    <inkml:brush xml:id="br0">
      <inkml:brushProperty name="width" value="0.025" units="cm"/>
      <inkml:brushProperty name="height" value="0.025" units="cm"/>
    </inkml:brush>
  </inkml:definitions>
  <inkml:trace contextRef="#ctx0" brushRef="#br0">59 0 17232,'0'0'12006,"0"9"-11370,-5 33 102,-1 0 0,-17 57 1,0-4-61,23-100-3229,-1-31-11041,1 10 4944</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7:23.619"/>
    </inkml:context>
    <inkml:brush xml:id="br0">
      <inkml:brushProperty name="width" value="0.025" units="cm"/>
      <inkml:brushProperty name="height" value="0.025" units="cm"/>
    </inkml:brush>
  </inkml:definitions>
  <inkml:trace contextRef="#ctx0" brushRef="#br0">1 90 16848,'0'0'5392,"8"-8"-2654,-1 1-2255,0 1-1,0-1 0,1 2 0,0-1 0,1 1 1,-1 0-1,1 1 0,0-1 0,0 2 1,0 0-1,18-5 0,4 2 153,53-4-1,-77 9-585,0 1 0,-1 0 0,1 0 0,0 0 0,0 1-1,0 0 1,-1 1 0,1-1 0,0 1 0,-1 1 0,0-1-1,1 1 1,-1 0 0,9 6 0,-13-7-49,0-1 0,0 1 0,0 0 0,-1 0 0,1-1 0,-1 1 0,1 0 0,-1 0 0,0 1 0,1-1 0,-1 0 0,0 0 0,0 1 0,-1-1 0,1 0 0,0 1 0,-1-1 0,0 1 0,1-1 0,-1 1 0,0-1 0,-1 3 0,0-1 0,0 0 0,0 0 0,-1 0 0,1 0 0,-1 0 0,0 0 0,0 0 0,-1-1 0,1 1 0,-1-1 0,-5 6 0,-6 4 0,0-1 0,-1 0 0,-1-1 0,-23 13 0,-30 11 0,80-36 0,0 0 0,0 1 0,1 1 0,16 2 0,-24-2 0,6 1 0,0 0 0,0 0 0,0 1 0,0 0 0,-1 1 0,1 0 0,-1 1 0,0 0 0,16 11 0,-23-14 0,1 0 0,-1 0 0,0 0 0,1 0 0,-1 0 0,0 0 0,0 1 0,0-1 0,-1 1 0,1-1 0,-1 1 0,1 0 0,-1 0 0,0-1 0,0 1 0,0 0 0,0 0 0,-1 0 0,1 0 0,-1 0 0,0 0 0,1 1 0,-1-1 0,-1 0 0,1 0 0,0 0 0,-1 0 0,0 0 0,0 0 0,1 0 0,-2 0 0,1-1 0,0 1 0,-1 0 0,1-1 0,-1 1 0,-2 3 0,-3 2 0,0-1 0,0 0 0,-1 0 0,0 0 0,0-1 0,0 0 0,-1-1 0,0 0 0,0 0 0,0-1 0,0 0 0,-1-1 0,-18 5 0,6-4 0,0 0 0,-1-1 0,1-1 0,-1-2 0,-27-1 0,46 0 9,0 0-1,-1 0 1,1 0-1,0-1 1,0 1-1,-1-1 1,1 0-1,1 0 1,-5-3-1,7 5-11,0-1-1,1 1 0,-1-1 1,1 1-1,-1-1 0,0 1 0,1-1 1,0 1-1,-1-1 0,1 0 1,-1 1-1,1-1 0,0 1 0,-1-1 1,1 0-1,0 0 0,0 1 1,-1-1-1,1 0 0,0 1 0,0-1 1,0-1-1,0 1-12,1 0-1,-1 0 1,1 0 0,0 0 0,-1 0-1,1 0 1,0 1 0,0-1 0,-1 0-1,1 0 1,0 1 0,0-1 0,0 0-1,0 1 1,0-1 0,0 1-1,0 0 1,0-1 0,0 1 0,2-1-1,42-13-5151,2 0-4611,-9 4-2414</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7:24.528"/>
    </inkml:context>
    <inkml:brush xml:id="br0">
      <inkml:brushProperty name="width" value="0.025" units="cm"/>
      <inkml:brushProperty name="height" value="0.025" units="cm"/>
    </inkml:brush>
  </inkml:definitions>
  <inkml:trace contextRef="#ctx0" brushRef="#br0">31 0 18065,'0'0'13351,"-1"10"-12598,-7 35-461,-1 10-139,-3 69 0,33-191-153,-11-42 0,-8 112 0,0 1 0,1-1 0,-1 0 0,0 0 0,1 0 0,0 0 0,0-1 0,0 1 0,0-1 0,0 1 0,0-1 0,1 0 0,-1-1 0,5 3 0,-3-2 0,1-1 0,-1 0 0,0 0 0,0-1 0,1 1 0,-1-1 0,0 0 0,0-1 0,1 1 0,-1-1 0,0 0 0,0 0 0,0-1 0,0 1 0,0-1 0,6-3 0,-7 3 0,-1 0 0,0 0 0,0 0 0,1 0 0,-1 0 0,-1-1 0,1 0 0,0 1 0,-1-1 0,1 0 0,-1 0 0,0 0 0,0 0 0,0-1 0,0 1 0,-1-1 0,1 1 0,-1-1 0,0 1 0,0-1 0,0 0 0,-1 1 0,1-7 0,-31 63 0,26-44 0,-21 48 0,24-54 0,0 0 0,0 0 0,0 1 0,0-1 0,1 0 0,-1 0 0,1 1 0,0-1 0,0 0 0,0 0 0,0 1 0,1-1 0,-1 0 0,1 0 0,1 5 0,-1-7 0,0 0 0,0-1 0,0 1 0,0 0 0,1 0 0,-1 0 0,0-1 0,0 1 0,0-1 0,1 1 0,-1-1 0,0 1 0,1-1 0,-1 0 0,0 1 0,1-1 0,-1 0 0,1 0 0,-1 0 0,0 0 0,1 0 0,-1 0 0,3-1 0,31-11 0,-24 3 0,-1-1 0,0 0 0,0-1 0,-1 0 0,-1 0 0,1-1 0,-2-1 0,0 1 0,6-15 0,-20 39-227,1-4-298,1 0 1,0 0 0,1 1-1,0 0 1,-5 15 0,9-23 371,-1 0 0,1 1 1,0-1-1,0 1 0,0-1 0,0 1 1,0-1-1,0 1 0,0-1 1,0 1-1,1-1 0,-1 1 0,0-1 1,1 0-1,-1 1 0,1-1 1,0 1-1,-1-1 0,2 1 0,0 0-75,-1-1 0,1 0-1,0 1 1,0-1 0,0 0-1,-1 0 1,1 0 0,0-1-1,0 1 1,1 0-1,-1-1 1,0 1 0,0-1-1,0 0 1,0 0 0,0 0-1,4 0 1,12 0-13321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11.219"/>
    </inkml:context>
    <inkml:brush xml:id="br0">
      <inkml:brushProperty name="width" value="0.025" units="cm"/>
      <inkml:brushProperty name="height" value="0.025" units="cm"/>
    </inkml:brush>
  </inkml:definitions>
  <inkml:trace contextRef="#ctx0" brushRef="#br0">0 113 16976,'0'0'5755,"11"-1"-4917,16-1 234,51-13 0,-68 13-945,-1 0 1,0-1-1,0 0 0,0-1 1,-1 0-1,1 0 0,-1-1 1,0 0-1,0-1 0,12-10 1,-20 16-30,1-1 0,0 0 1,0 0-1,0 0 0,0 0 1,-1 1-1,1-1 0,0 0 0,-1-1 1,1 1-1,-1 0 0,1 0 1,-1 0-1,0 0 0,1 0 1,-1 0-1,0 0 0,0-1 1,0 1-1,0 0 0,0 0 0,0 0 1,0-1-1,0 0 0,-1 1-45,0 0-1,1 0 0,-1 0 1,0 0-1,0 1 0,0-1 0,0 0 1,0 0-1,0 1 0,0-1 1,0 1-1,0-1 0,0 1 0,0-1 1,0 1-1,0 0 0,-1-1 1,-1 1-1,-3-1-54,-1 0-1,1 1 1,0 0 0,0 0-1,0 1 1,-1 0 0,-11 2-1,10 1 27,0 0-1,1 1 1,-1 0-1,1 0 1,0 0-1,0 1 1,1 0-1,0 0 1,-9 11-1,12-14-11,1 0-1,-1 1 1,0-1 0,1 1-1,0-1 1,0 1-1,0-1 1,0 1 0,1 0-1,0 0 1,-1 0-1,1 0 1,1 0 0,-1 0-1,1 0 1,-1 1-1,1-1 1,0 0 0,1 0-1,-1 0 1,1 0-1,1 6 1,0-7-164,0-1 1,0 0-1,1 1 0,-1-1 0,1 0 1,-1 0-1,1 0 0,0-1 0,0 1 1,0-1-1,0 0 0,0 1 0,0-1 1,0 0-1,0-1 0,0 1 0,1-1 1,-1 1-1,5-1 0,1 1-928,1-1 1,0 1-1,0-2 0,0 0 1,13-2-1,7-10-7130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7:25.272"/>
    </inkml:context>
    <inkml:brush xml:id="br0">
      <inkml:brushProperty name="width" value="0.025" units="cm"/>
      <inkml:brushProperty name="height" value="0.025" units="cm"/>
    </inkml:brush>
  </inkml:definitions>
  <inkml:trace contextRef="#ctx0" brushRef="#br0">100 2 11819,'3'-1'7516,"-1"9"-2824,-1 25-1181,-8 41-1789,-10-5-932,5-23-111,2 1 0,2-1 1,-2 65-1,10-134-679,1 6 0,0 0 0,-2 0 0,0 0 0,-1 0 0,0 0 0,-2 0 0,0 0 0,0 1 0,-9-19 0,4 26 0,5 16 0,4-6 0,0 1 0,0-1 0,0 0 0,0 0 0,0 1 0,1-1 0,-1 0 0,0 1 0,1-1 0,-1 0 0,1 0 0,-1 1 0,1-1 0,0 0 0,-1 0 0,1 0 0,0 0 0,0 0 0,0 0 0,0 0 0,1 1 0,6 2-46,0 0 1,1-1-1,0 0 1,0 0-1,0-1 1,0 0-1,0 0 1,18 0-1,-5-1-552,-1-1 0,40-6-1,-54 5-706,-1-1 1,1 0-1,0 0 0,-1-1 0,1 0 0,8-6 0,8-6-7183</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7:25.739"/>
    </inkml:context>
    <inkml:brush xml:id="br0">
      <inkml:brushProperty name="width" value="0.025" units="cm"/>
      <inkml:brushProperty name="height" value="0.025" units="cm"/>
    </inkml:brush>
  </inkml:definitions>
  <inkml:trace contextRef="#ctx0" brushRef="#br0">203 0 14894,'0'0'10639,"-8"11"-8775,-1 0-1457,2 1 0,-1 0 0,2 0 0,0 1 0,0 0 0,1 0 0,-5 20 0,2 10 16,2 1 0,3 0-1,1 0 1,4 53 0,2-75-854,-4-22 412,0 0 1,0 0-1,0-1 1,0 1-1,0 0 0,0 0 1,0 0-1,0 0 1,0 0-1,0 0 0,0 0 1,0 0-1,0 0 1,0 0-1,0 0 1,0 0-1,0 0 0,0 0 1,0 0-1,0 0 1,1 0-1,-1-1 0,0 1 1,0 0-1,0 0 1,0 0-1,0 0 1,0 0-1,0 0 0,0 0 1,0 0-1,0 0 1,0 0-1,0 0 0,1 0 1,-1 0-1,0 0 1,0 0-1,0 0 1,0 1-1,0-1 0,0 0 1,0 0-1,0 0 1,0 0-1,0 0 0,0 0 1,0 0-1,0 0 1,0 0-1,1 0 0,-1 0 1,0 0-1,0-3-146,0 0-1,0 1 1,0-1-1,-1 0 0,1 0 1,-1 0-1,1 0 0,-1 1 1,0-1-1,0 0 1,-1-2-1,-16-26-1688,-35-49 0,4 7 4302,56 74 329,32 11-2003,-39-11-663,35 9-9,0 0 0,45 5 0,-29-9-3608,-1-2-4899,-20-4-1776</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7:26.174"/>
    </inkml:context>
    <inkml:brush xml:id="br0">
      <inkml:brushProperty name="width" value="0.025" units="cm"/>
      <inkml:brushProperty name="height" value="0.025" units="cm"/>
    </inkml:brush>
  </inkml:definitions>
  <inkml:trace contextRef="#ctx0" brushRef="#br0">187 25 18097,'0'0'12876,"-8"-5"-11653,3 2-1090,3 1-118,-1 1 0,1-1 0,-1 0 0,1 1 1,-1 0-1,1-1 0,-1 1 0,0 0 0,1 0 0,-1 1 0,0-1 0,0 0 0,0 1 0,0 0 1,0 0-1,0 0 0,0 0 0,1 0 0,-1 0 0,0 1 0,0 0 0,0-1 0,0 1 0,1 0 1,-1 0-1,0 1 0,1-1 0,-4 2 0,-4 5-15,0 0 0,1 1 0,0 0 0,0 0 0,-11 15 0,17-20 0,0 0 0,1 0 0,-1 0 0,1 1 0,0-1 0,0 1 0,1-1 0,-1 1 0,1 0 0,0-1 0,0 1 0,0 0 0,1 0 0,0 0 0,0 0 0,0-1 0,1 10 0,1-12 0,-1 1 0,1 0 0,0-1 0,-1 1 0,1-1 0,0 1 0,1-1 0,-1 0 0,0 0 0,1 0 0,-1 0 0,1-1 0,-1 1 0,1 0 0,0-1 0,0 0 0,-1 0 0,1 0 0,0 0 0,0 0 0,0 0 0,0-1 0,1 0 0,-1 1 0,3-1 0,10 1 0,-1-1 0,1 0 0,26-4 0,-36 3 0,0 0 0,1-1 0,-1 0 0,0 0 0,0-1 0,0 1 0,-1-1 0,1-1 0,-1 1 0,10-8 0,-12 8 0,0 0 0,0 0 0,0 0 0,-1 0 0,1 0 0,-1 0 0,0 0 0,0-1 0,0 0 0,0 1 0,-1-1 0,0 0 0,1 1 0,-1-1 0,0 0 0,-1 0 0,1 0 0,-1-5 0,0 6-87,-1 1 0,0 0-1,1 0 1,-1 0 0,0 0 0,0 0 0,-1 0-1,1 0 1,0 0 0,-1 0 0,1 0-1,-1 1 1,1-1 0,-1 0 0,0 1 0,0 0-1,0-1 1,0 1 0,0 0 0,0 0 0,0 0-1,-4-1 1,-58-19-5950,47 16 2853,-3-2-10861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7:27.310"/>
    </inkml:context>
    <inkml:brush xml:id="br0">
      <inkml:brushProperty name="width" value="0.025" units="cm"/>
      <inkml:brushProperty name="height" value="0.025" units="cm"/>
    </inkml:brush>
  </inkml:definitions>
  <inkml:trace contextRef="#ctx0" brushRef="#br0">25 30 13196,'0'0'14414,"-3"12"-13779,2-6-599,-6 25 1262,1 1 0,-2 44-1,8-75-1291,0-1 0,0 1 0,0-1 0,0 0-1,0 1 1,0-1 0,0 1 0,1-1-1,-1 0 1,0 1 0,0-1 0,0 1-1,1-1 1,-1 0 0,0 1 0,0-1 0,1 0-1,-1 1 1,0-1 0,0 0 0,1 1-1,-1-1 1,1 0 0,-1 0 0,0 0-1,1 1 1,-1-1 0,0 0 0,1 0 0,-1 0-1,1 0 1,-1 0 0,1 1 0,21-3 186,16-15 12,-30 10-204,0 0 0,-1-1 0,0 0 0,0-1 0,0 1 0,-1-1 0,-1 0 0,9-19 0,-18 45 0,1 0 0,0 0 0,0 20 0,3-36 0,0-1 0,0 1 0,0-1 0,0 1 0,0-1 0,0 0 0,0 1 0,0-1 0,1 1 0,-1-1 0,0 1 0,0-1 0,0 0 0,0 1 0,1-1 0,-1 1 0,0-1 0,0 0 0,1 1 0,-1-1 0,0 0 0,0 1 0,1-1 0,-1 0 0,1 0 0,-1 1 0,0-1 0,1 0 0,-1 0 0,0 0 0,1 1 0,-1-1 0,1 0 0,0 0 0,18-4 0,14-15 0,-27 12 0,1 0 0,-1 0 0,-1 0 0,1-1 0,-1 0 0,-1 0 0,1 0 0,-2 0 0,1-1 0,-1 1 0,0-1 0,0 0 0,-1 0 0,-1 0 0,0-1 0,0 1 0,0-13 0,-3 27-1374,2-4 815,-1 0 0,1 0 0,0 0 0,-1 1 0,1-1 0,0 0 0,0 0 0,0 1 0,0-1 0,0 0 0,0 0 0,0 1 0,0-1 0,0 0 0,1 0 0,-1 1 0,0-1 0,1 0 0,-1 0 0,1 0 0,1 2 0,6 3-6044</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7:27.897"/>
    </inkml:context>
    <inkml:brush xml:id="br0">
      <inkml:brushProperty name="width" value="0.025" units="cm"/>
      <inkml:brushProperty name="height" value="0.025" units="cm"/>
    </inkml:brush>
  </inkml:definitions>
  <inkml:trace contextRef="#ctx0" brushRef="#br0">75 74 7719,'0'0'24722,"2"-3"-24433,11-13-248,-10 13-41,0 0-1,0 0 1,-1 0 0,1 0 0,-1-1-1,0 1 1,1-1 0,-2 1-1,1-1 1,0 0 0,-1 0-1,2-4 1,-4 7 0,1 1 0,0 0 0,-1-1 0,1 1 0,-1-1 0,1 1 0,0 0 0,-1 0 0,1-1 0,-1 1 0,1 0 0,-1 0 0,1 0 0,-1-1 0,1 1 0,-1 0 0,0 0 0,1 0 0,-1 0 0,1 0 0,-1 0 0,1 0 0,-1 0 0,1 0 0,-1 0 0,1 0 0,-1 1 0,1-1 0,-1 0 0,0 0 0,-20 6 0,12 0 0,0 0 0,1 0 0,-1 1 0,-7 8 0,13-12 0,0 0 0,0 0 0,0 0 0,1 0 0,-1 0 0,1 0 0,0 1 0,0-1 0,0 1 0,1 0 0,-1-1 0,1 1 0,0 0 0,-1 5 0,34-5 0,-4-3 0,-11-1 0,0 0 0,0 2 0,30 6 0,-44-8 0,-1 1 0,1-1 0,0 1 0,-1 0 0,1 0 0,-1 0 0,1 0 0,-1 0 0,0 1 0,1-1 0,-1 1 0,0 0 0,0 0 0,0-1 0,0 1 0,0 1 0,-1-1 0,1 0 0,0 0 0,-1 0 0,0 1 0,0-1 0,1 1 0,-2-1 0,1 1 0,0 0 0,0-1 0,-1 1 0,1 0 0,-1 3 0,-1-11 0,1 0 0,-1 0 0,-1 0 0,1 0 0,-1 0 0,0 0 0,0 1 0,-5-8 0,4 7 0,0 0 0,1 0 0,-1 0 0,1-1 0,0 1 0,1 0 0,-1-1 0,1 0 0,0-5 0,3 9-356,1 0-1,0 0 1,0 0 0,0 0 0,1 1-1,-1-1 1,0 1 0,0 0 0,1 0-1,-1 0 1,5 0 0,2-2-1951,17-6-4756,1-1-3539</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7:29.822"/>
    </inkml:context>
    <inkml:brush xml:id="br0">
      <inkml:brushProperty name="width" value="0.025" units="cm"/>
      <inkml:brushProperty name="height" value="0.025" units="cm"/>
    </inkml:brush>
  </inkml:definitions>
  <inkml:trace contextRef="#ctx0" brushRef="#br0">1 91 3171,'15'-1'18025,"4"0"-9190,1-1-6104,37-12-5360,-37 4 5220,-18 8-2588,0 1 0,0 0 0,0-1 0,0 1-1,0-1 1,0 0 0,-1 1 0,1-1 0,-1 0-1,1 0 1,-1 0 0,1 0 0,-1-1 0,0 1-1,0 0 1,0 0 0,0-1 0,0-3 0,-1 5-4,0 1 1,0-1 0,0 0 0,0 0 0,0 1-1,-1-1 1,1 0 0,0 0 0,0 1-1,-1-1 1,1 0 0,0 1 0,-1-1-1,1 0 1,-1 1 0,1-1 0,-1 0 0,1 1-1,-1-1 1,1 1 0,-1-1 0,0 0-1,-1 0 1,0 0-1,0 0 1,-1 1 0,1-1-1,0 0 1,0 1-1,0 0 1,0-1-1,-1 1 1,1 0-1,-3 0 1,1 0 0,-1 0 0,1 0 0,-1 1 0,1-1 0,0 1 0,-1 0 0,1 0 0,0 1 0,0-1 0,-1 1 0,1 0 0,0 0 0,1 0 0,-1 1 0,0-1 0,1 1 0,-1 0 0,1 0 0,0 0 0,0 0 0,0 1 0,0-1 0,1 1 0,-1 0 0,1 0 0,0 0 0,0 0 0,1 0 0,-1 0 0,1 0 0,0 1 0,-1 4 0,0-1 0,1 0 0,-1 0 0,1 0 0,1 0 0,0 0 0,0 0 0,0 0 0,3 10 0,-3-15 0,1-1 0,0 0 0,-1 1 0,1-1 0,0 0 0,1 0 0,-1 1 0,0-1 0,1 0 0,-1 0 0,1 0 0,0-1 0,-1 1 0,1 0 0,0 0 0,0-1 0,0 0 0,0 1 0,0-1 0,1 0 0,-1 0 0,0 0 0,1 0 0,-1 0 0,0-1 0,1 1 0,-1-1 0,1 1 0,-1-1 0,4 0 0,0 0-185,0 0 1,1 0-1,-1 0 1,0-1-1,0 0 1,0 0-1,0-1 1,0 1-1,8-5 1,-10 4-177,1-1 0,-1 1 1,-1-1-1,1 0 0,0 0 1,-1-1-1,1 1 0,-1-1 1,0 1-1,0-1 0,-1 0 0,1 0 1,-1 0-1,0-1 0,0 1 1,0 0-1,0-1 0,-1 0 0,2-8 1,0 0-7589</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07:31.222"/>
    </inkml:context>
    <inkml:brush xml:id="br0">
      <inkml:brushProperty name="width" value="0.025" units="cm"/>
      <inkml:brushProperty name="height" value="0.025" units="cm"/>
    </inkml:brush>
  </inkml:definitions>
  <inkml:trace contextRef="#ctx0" brushRef="#br0">0 193 5862,'0'0'25784,"8"-2"-25010,18-8-705,-1-1 1,-1-1-1,0-1 1,33-23-1,-50 32-69,0 0 0,-1 1 0,2 0 0,13-4 0,-15 5 0,0 0 0,0 0 0,0 0 0,0-1 0,-1 1 0,1-2 0,-1 1 0,10-8 0,-15 11 0,19 53 0,-17-47 0,0 0 0,-1 0 0,1 0 0,-1 0 0,0 0 0,-1 0 0,1 1 0,-1-1 0,-1 0 0,1 0 0,-1 1 0,0-1 0,-3 10 0,1-60 0,15-117 0,21 178 0,-22-13-372,0-2 0,0 1 0,0-1 0,0-1 0,1 0-1,-1-1 1,0 0 0,1-1 0,16-2 0,-14-5-8495</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5:01.381"/>
    </inkml:context>
    <inkml:brush xml:id="br0">
      <inkml:brushProperty name="width" value="0.025" units="cm"/>
      <inkml:brushProperty name="height" value="0.025" units="cm"/>
    </inkml:brush>
  </inkml:definitions>
  <inkml:trace contextRef="#ctx0" brushRef="#br0">5385 366 9673,'-2'-8'1383,"2"1"-1273,-2-1 0,1 1 1,-1 0-1,0-1 0,0 1 1,-1 0-1,0 0 0,-1 1 1,1-1-1,-1 1 0,0 0 1,-1 0-1,0 0 0,0 0 1,0 1-1,0 0 0,-8-6 1,-2 1-98,-2 1-1,1 1 1,-1 0 0,0 1 0,0 1 0,-24-6-1,-112-16 113,128 25-104,-616-55 565,-1 48 605,279 7-849,-247-34 736,-55 1 2472,397 39-3624,1 12-1,0 12 0,-261 61 0,438-67 74,-166 63-1,212-66-12,0 2 1,2 2-1,1 2 0,1 2 1,-56 46-1,87-64 11,1 0 1,0 0-1,0 1 1,1-1 0,0 2-1,1-1 1,0 1-1,0 0 1,1 0-1,0 1 1,1 0-1,0 0 1,-2 12-1,4-15-4,1 1 1,1-1-1,-1 1 0,1 0 1,1-1-1,0 1 0,0 0 1,1-1-1,-1 0 0,2 1 1,-1-1-1,1 0 0,1 0 1,0 0-1,0 0 0,0-1 1,11 14-1,1-3 9,1 0 1,0-1-1,1-1 0,1-1 1,1 0-1,0-2 0,1 0 0,1-1 1,-1-1-1,2-1 0,38 11 1,15 1 18,2-4 0,98 11 0,471 22 119,4-44-78,-610-7-61,1316-71 153,-759 28-73,-385 31-86,586-59 84,-737 61 56,74-22 0,-115 26-61,-1-1-1,0-1 1,0-1 0,-1-1 0,0 0-1,0-1 1,21-18 0,-36 25-43,1 0 1,0 0 0,-1 0-1,1-1 1,-1 0-1,0 0 1,-1 0-1,1 0 1,-1-1 0,0 1-1,-1-1 1,1 0-1,-1 0 1,0 0 0,-1 0-1,1 0 1,-1 0-1,0 0 1,-1-1 0,1 1-1,-1 0 1,-1-1-1,1 1 1,-1 0-1,0 0 1,-1 0 0,1-1-1,-1 1 1,0 1-1,-1-1 1,1 0 0,-1 0-1,0 1 1,-1 0-1,-6-9 1,-8-6-39,-2 1 1,0 1 0,-1 0-1,-1 2 1,-1 0-1,-47-23 1,2 6-230,-91-28-1,75 32-272,-2 5 0,0 3 0,-109-12 0,147 28-145,-1 2 0,0 2-1,0 3 1,1 1-1,-1 3 1,1 1 0,-71 22-1,11 10-3936</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5:02.874"/>
    </inkml:context>
    <inkml:brush xml:id="br0">
      <inkml:brushProperty name="width" value="0.025" units="cm"/>
      <inkml:brushProperty name="height" value="0.025" units="cm"/>
    </inkml:brush>
  </inkml:definitions>
  <inkml:trace contextRef="#ctx0" brushRef="#br0">4511 467 7847,'0'0'1308,"0"-10"-75,1 1-1205,-1-41 1788,0 47-1675,-1 0 0,1 0 0,-1 0 1,0 1-1,0-1 0,0 0 0,0 0 0,0 1 0,-1-1 0,1 1 0,-1-1 0,0 1 0,0-1 0,0 1 0,0 0 0,0 0 0,-4-3 0,-7-2-69,0 0 0,-1 0 0,0 1 1,0 1-1,-29-6 0,-80-9-56,62 11-11,-120-20 120,-536-80-109,-4 32 1108,516 66-661,0 8 0,0 10 1,-376 61-1,-387 158-319,928-215-43,1 3 0,1 1 0,0 1 0,1 3 0,-60 39 0,88-52-98,0 1 1,0 1-1,1-1 1,-1 1 0,2 1-1,-1 0 1,1 0-1,1 0 1,-1 1 0,2 0-1,-1 0 1,1 1-1,1-1 1,0 1 0,1 0-1,0 0 1,0 0-1,1 1 1,1-1 0,0 1-1,0-1 1,1 1-1,1-1 1,0 1 0,2 12-1,0-13-9,1 0 1,0 0-1,0 0 0,1 0 0,0 0 1,1-1-1,0 0 0,1-1 0,0 1 1,0-1-1,1 0 0,0-1 0,1 0 1,12 9-1,4 2 2,2-1 0,0-1 0,1-2 0,31 13-1,25 5 80,1-3-1,1-4 1,114 19-1,273 14 82,-47-34-92,459-32 0,820-195 395,-1295 115-37,-342 69-217,-1-4 1,-1-3 0,120-62-1,-170 77-144,0 0 0,0-1-1,-1 0 1,-1-1 0,0-1 0,-1 0-1,0-1 1,14-20 0,-23 28-45,0 1 0,-1 0-1,0-1 1,0 0 0,-1 0 0,0 0 0,0 0 0,0 0 0,0 0 0,-1-1 0,0 1 0,-1 0 0,1-1 0,-1 1 0,0-1 0,-1 1 0,0 0 0,0-1 0,0 1 0,-1 0 0,0 0-1,0 0 1,0 0 0,-1 0 0,0 0 0,0 0 0,-7-9 0,-5-3-10,0 2-1,-1-1 1,0 2 0,-1 0-1,-1 1 1,-1 1 0,-21-12-1,-21-8 56,-68-27-1,1 11 241,-2 5 1,-2 6-1,-2 6 1,-1 6-1,-187-13 1,-187 24-1436,6 40-4629,269-6-1262</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40:56.907"/>
    </inkml:context>
    <inkml:brush xml:id="br0">
      <inkml:brushProperty name="width" value="0.025" units="cm"/>
      <inkml:brushProperty name="height" value="0.025" units="cm"/>
    </inkml:brush>
  </inkml:definitions>
  <inkml:trace contextRef="#ctx0" brushRef="#br0">1053 86 9129,'-11'-1'2514,"-13"-4"-1769,-1 0-1,1-2 1,-40-16 0,46 15-629,0 1 1,0 0-1,0 2 0,-1 0 1,0 1-1,0 0 0,0 2 1,0 0-1,0 1 1,0 1-1,-1 1 0,1 1 1,0 1-1,0 0 0,0 1 1,1 1-1,-1 1 1,1 1-1,-30 15 0,47-21-115,-333 162 2961,322-156-2941,0 0-1,0 1 0,1 1 1,1 0-1,-1 1 1,2-1-1,-1 2 1,1 0-1,1 0 0,0 0 1,0 1-1,1 0 1,1 0-1,0 1 1,1 0-1,0 0 1,1 1-1,0-1 0,2 1 1,-1 0-1,1-1 1,1 1-1,1 0 1,0 0-1,0 0 0,2 0 1,0 0-1,5 20 1,-1-20-44,1 0 1,0 0-1,1 0 1,0-1-1,1-1 1,1 1-1,0-2 1,1 1-1,0-1 1,16 12-1,20 13 51,65 39 0,-60-45-8,1-1 1,1-3 0,2-2 0,114 31 0,-91-36-2,1-5 0,1-3 1,93 1-1,1343 15 109,-514-89-2619,-228 6 3092,-741 55-527,414-36 488,-401 30-557,0-3-1,0-2 1,-1-1-1,-1-3 1,0-2 0,-1-1-1,53-33 1,-86 45-12,0-1 0,-1 0-1,1 0 1,-2-1 0,1-1 0,-1 1 0,0-2 0,-1 1-1,-1-1 1,8-13 0,-12 19 19,-1 0 0,0 0 0,0 0 0,-1 0 0,1 0 0,-1-1 0,-1 1 0,1 0 0,0-1 0,-1 1 0,0 0 0,-1-1 0,1 1 0,-1 0 0,0-1 0,0 1 0,-1 0 0,1 0 0,-1 0-1,0 0 1,-1 0 0,1 0 0,-1 1 0,0-1 0,0 1 0,-1 0 0,-6-7 0,-9-8 75,-1 1-1,0 2 0,-2 0 1,1 1-1,-2 1 0,-35-16 1,-157-54 589,160 64-526,-137-44 354,-2 9-1,-3 8 1,-1 9-1,-2 9 1,-337-7-1,227 36-541,-521 68 0,270 46-2438,381-63-1922,-182 79-1,183-53-7212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30:26.134"/>
    </inkml:context>
    <inkml:brush xml:id="br0">
      <inkml:brushProperty name="width" value="0.025" units="cm"/>
      <inkml:brushProperty name="height" value="0.025" units="cm"/>
    </inkml:brush>
  </inkml:definitions>
  <inkml:trace contextRef="#ctx0" brushRef="#br0">3318 365 10090,'-15'-7'549,"-447"-144"-193,312 107-616,-1 1 757,-1 7-1,-2 6 1,-273-16-1,-351 38-31,714 12-191,1 2-1,0 3 1,0 3 0,1 2-1,1 4 1,0 2 0,2 2-1,-80 43 1,107-47-63,1 1 0,1 2-1,1 2 1,1 0 0,1 2 0,-44 52-1,54-54-160,0 1 0,1 0 0,2 2-1,0 0 1,2 0 0,1 1 0,1 1-1,1 0 1,-7 41 0,12-47-48,1 1-1,1 0 1,1 0 0,1 0-1,1 0 1,1 0-1,1 0 1,6 23 0,-4-29-3,1 1 0,0-2 0,2 1 0,0-1 0,0 0 1,2-1-1,0 0 0,0 0 0,2-1 0,22 23 0,-1-9 18,0-2-1,2-1 1,0-2-1,2-2 1,0-1-1,1-1 1,1-3-1,48 14 0,50 9 79,149 22-1,-27-19 62,1-10-1,340-3 1,-385-34-93,-1-8 1,-1-11-1,257-61 0,-360 58 60,129-49 0,-200 61 271,-1-2-1,0-2 1,-1-1-1,-1-2 1,-1-1-1,50-44 1,-75 58-221,-1 0 0,-1-1 1,0 0-1,0 0 0,-1-1 1,-1 0-1,1 0 0,-2 0 1,5-13-1,-7 17-110,-1-1 0,0 1 0,-1-1-1,1 1 1,-2-1 0,1 0 0,-1 1 0,0-1 0,-1 0 0,1 1 0,-2-1 0,1 1 0,-1-1-1,0 1 1,-1-1 0,-3-7 0,-1 3-60,0 0-1,-1 0 1,0 1-1,-1 0 1,0 1-1,-1 0 1,0 0-1,-19-13 1,-7-3-306,-60-31 1,16 16-962,-2 4 1,-88-27-1,-181-39-4388,131 45-802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11.566"/>
    </inkml:context>
    <inkml:brush xml:id="br0">
      <inkml:brushProperty name="width" value="0.025" units="cm"/>
      <inkml:brushProperty name="height" value="0.025" units="cm"/>
    </inkml:brush>
  </inkml:definitions>
  <inkml:trace contextRef="#ctx0" brushRef="#br0">85 10 20339,'0'0'363,"-9"13"956,-1 2-580,0 0 0,1 1 0,1 0 0,0 0 0,1 1 0,0 0 0,2 1 0,-6 27 0,11-31-639,0 0 0,0 0 0,2 0 0,0 0 0,0-1 0,1 1 0,1-1-1,10 25 1,9 39-38,-21-64-45,0 1 1,-1-1-1,0 0 0,-3 26 0,2-39-13,0-1 0,0 1 0,-1-1 0,1 1 1,0-1-1,0 1 0,0-1 0,0 1 0,-1 0 1,1-1-1,0 1 0,0-1 0,-1 1 0,1 0 0,0-1 1,-1 1-1,1 0 0,0-1 0,-1 1 0,1 0 1,-1-1-1,1 1 0,0 0 0,-1 0 0,1 0 0,-1-1 1,1 1-1,-1 0 0,1 0 0,-1 0 0,1 0 0,-1 0 1,1 0-1,-1 0 0,1 0 0,-1 0 0,1 0 1,0 0-1,-1 0 0,1 0 0,-1 1 0,1-1 0,-1 0 1,1 0-1,-1 0 0,1 1 0,0-1 0,-1 0 0,1 0 1,-1 1-1,1-1 0,0 0 0,-1 1 0,1-1 1,0 0-1,-1 1 0,1-1 0,0 1 0,0-1 0,0 1 1,-1-1-1,1 0 0,0 1 0,0-1 0,0 1 1,0-1-1,0 1 0,0 0 0,-7-35 57,1 0 1,2 0-1,2 0 0,3-58 0,0 38-4,-1 33-39,0 1 0,2-1 0,1 1 1,0 0-1,7-22 0,-9 37-8,1 0 0,-1 1 0,1-1 0,0 0 0,0 1 0,0 0 0,1-1 0,0 1 0,0 0 0,0 0 0,0 1 0,0-1 0,1 1 0,0-1 0,-1 1 0,1 0 0,1 1 0,-1-1 0,0 1 0,1-1 0,-1 1 0,1 0 0,-1 1 0,1-1 0,0 1 0,8-1 0,-2 2-14,0 0 0,0 1 0,-1 0 0,1 0 0,0 1 0,0 1 0,-1 0-1,19 8 1,-26-10 7,1 0 0,-1 1-1,1 0 1,-1-1-1,0 1 1,0 1-1,1-1 1,-2 0-1,1 1 1,0-1-1,0 1 1,-1 0 0,0 0-1,1 0 1,-1 0-1,0 1 1,0-1-1,-1 0 1,1 1-1,-1-1 1,0 1 0,0 0-1,0-1 1,0 1-1,-1 0 1,1 0-1,-1 0 1,0 5-1,-1-6 50,0 1 0,-1-1 0,1 1-1,-1-1 1,0 1 0,0-1-1,0 0 1,0 0 0,0 0 0,-1 0-1,0-1 1,1 1 0,-1-1-1,0 1 1,0-1 0,0 0 0,0 0-1,-1 0 1,-3 1 0,-9 4 263,1 0 1,-32 8-1,32-11-315,-1 0 0,1-1 0,-26 1 0,39-4 0,0 1 0,-1-1 0,1 0 0,-1 0 0,1 0 0,-1 0 0,1 0 0,-1-1 0,1 1 0,-1-1 0,1 1 0,-1-1 0,1 0 0,0 0 0,-1 0 0,1 0 0,0-1 0,0 1 0,0 0 0,0-1 0,0 0 0,0 1 0,1-1 0,-1 0 0,0 0 0,1 0 0,-1 0 0,1 0 0,0 0 0,-2-5 0,3 6-176,0 0-1,0 0 1,0 0 0,0 0 0,0 0-1,0 0 1,1 0 0,-1 0-1,0 0 1,1 0 0,-1 0 0,1 0-1,-1 0 1,1 0 0,-1 0-1,1 0 1,0 0 0,-1 1 0,1-1-1,0 0 1,-1 1 0,1-1 0,0 0-1,0 1 1,0-1 0,0 1-1,0-1 1,0 1 0,0 0 0,0-1-1,1 1 1,38-11-9989,-29 9 7308,17-6-5738</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40:58.296"/>
    </inkml:context>
    <inkml:brush xml:id="br0">
      <inkml:brushProperty name="width" value="0.025" units="cm"/>
      <inkml:brushProperty name="height" value="0.025" units="cm"/>
    </inkml:brush>
  </inkml:definitions>
  <inkml:trace contextRef="#ctx0" brushRef="#br0">4074 63 13805,'-107'-22'403,"-1"5"0,-1 4 0,0 6 0,0 4 0,-1 5-1,-132 19 1,25 13-610,1 10 0,-229 78 0,289-72 516,2 8 0,2 6 0,4 6 0,2 7 0,-183 130 0,236-139-221,3 5-1,4 3 1,3 3 0,3 5-1,4 2 1,4 4 0,4 3-1,-84 152 1,80-102 28,6 3-1,7 2 1,6 3 0,7 2-1,-48 292 1,81-346 137,4 1 1,4 1-1,10 117 1,0-159-153,3 0-1,3-1 1,2-1 0,3 0-1,2 0 1,44 93 0,-24-79 6,4-2-1,2-2 1,3-2 0,4-2-1,1-2 1,4-3 0,2-2-1,2-3 1,3-2 0,1-3-1,97 53 1,-66-49-76,1-5 1,3-4 0,1-4-1,2-5 1,1-4-1,2-5 1,0-4-1,113 6 1,-83-18-5,1-6-1,0-6 1,0-6 0,-1-5 0,212-52-1,-120 5 40,-3-10 1,-4-9-1,-3-10 0,406-234 0,-508 250-110,-4-4 0,-4-5 0,-3-5 0,-4-4 0,-5-5 0,99-126 0,-124 129 102,-3-3 0,-5-2 0,-4-3 0,-5-3 0,-5-2-1,-4-1 1,43-165 0,-68 199 330,-4-1 0,-3-1-1,-4 1 1,-3-2 0,-7-131 0,-3 160-205,-2 1 1,-2-1-1,-2 2 1,-1-1-1,-3 2 1,-2 0-1,-2 0 1,-2 2-1,-1 1 1,-34-48-1,29 55-119,-1 0-1,-1 2 0,-2 1 0,-1 1 0,-2 2 0,0 2 1,-2 1-1,-1 1 0,-1 2 0,-1 2 0,-47-18 0,33 19-133,-2 3 0,0 1 0,-1 4 0,0 1 1,-1 3-1,0 3 0,0 2 0,-71 6 0,25 6-1692,0 5 0,-167 45 1,26 12-3530</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40:59.057"/>
    </inkml:context>
    <inkml:brush xml:id="br0">
      <inkml:brushProperty name="width" value="0.025" units="cm"/>
      <inkml:brushProperty name="height" value="0.025" units="cm"/>
    </inkml:brush>
  </inkml:definitions>
  <inkml:trace contextRef="#ctx0" brushRef="#br0">9352 86 16528,'0'0'1270,"-4"-10"-950,4 10-318,-1-4 33,0 0 1,0 0-1,-1 0 0,1 1 1,-1-1-1,0 1 1,0-1-1,0 1 0,0 0 1,-1 0-1,1 0 1,-1 0-1,0 0 0,0 0 1,0 1-1,0-1 1,-1 1-1,1 0 0,0 0 1,-1 0-1,0 1 0,1-1 1,-1 1-1,-6-2 1,-9 1-180,-1 0 0,1 1 1,0 1-1,-1 1 0,1 0 1,0 2-1,0 0 0,-19 6 0,-152 57-2537,97-31 1232,-354 90-2425,-13-50 4704,-474-8 4144,698-55-5020,-2551 55 1242,1677-138 895,443 16-1032,-169 40-973,748 15-82,0 1 406,0 5 0,0 3-1,-133 31 1,160-24 79,1 3 1,1 3-1,0 2 1,2 2-1,-92 60 0,-55 68-358,157-116-240,45-37 66,-21 14-1417,22-15 1215,0 0-1,0 0 1,1 0 0,-1 1 0,0-1 0,0 0 0,0 0-1,1 0 1,-1 0 0,0-1 0,0 1 0,1 0 0,-1 0-1,0 0 1,0-1 0,0 1 0,1 0 0,-1-1 0,0 1-1,-1-1 1,-10-16-6262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40:59.509"/>
    </inkml:context>
    <inkml:brush xml:id="br0">
      <inkml:brushProperty name="width" value="0.025" units="cm"/>
      <inkml:brushProperty name="height" value="0.025" units="cm"/>
    </inkml:brush>
  </inkml:definitions>
  <inkml:trace contextRef="#ctx0" brushRef="#br0">473 0 19571,'-15'13'533,"-12"9"-116,2 2-1,0 0 1,2 2-1,-37 51 0,-13 52-684,5 2-1,-68 187 0,133-311 147,-13 48-314,15-54 423,1 1 0,0-1 0,-1 0 0,1 0 0,0 0 0,0 1 0,0-1 0,0 0 0,0 0-1,0 0 1,0 0 0,1 1 0,-1-1 0,0 0 0,1 0 0,-1 0 0,1 0 0,-1 0 0,1 0 0,-1 0 0,1 0 0,0 0 0,-1 0 0,1 0-1,0 0 1,0 0 0,0 0 0,0 0 0,0-1 0,0 1 0,0 0 0,0-1 0,0 1 0,0-1 0,0 1 0,0-1 0,0 0 0,2 1 0,18-1 85,-1-1 1,0-1-1,0 0 1,0-2-1,0 0 1,-1-2 0,0 0-1,32-14 1,-5 2 21,500-144 448,-221 71-7677,-155 36-6916</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41:07.589"/>
    </inkml:context>
    <inkml:brush xml:id="br0">
      <inkml:brushProperty name="width" value="0.025" units="cm"/>
      <inkml:brushProperty name="height" value="0.025" units="cm"/>
    </inkml:brush>
  </inkml:definitions>
  <inkml:trace contextRef="#ctx0" brushRef="#br0">2814 109 5862,'-12'0'742,"-22"-1"688,0-1 1,0-1 0,0-2-1,-55-15 1,40 2-1182,0 3-1,0 2 1,-2 3-1,1 1 1,-1 3 0,-54 0-1,-355 33 1509,126-3 164,227-18-1851,0 4 0,-144 33 0,189-28 118,1 3-1,2 3 1,0 2-1,1 3 1,-75 46-1,111-59-177,-58 36 415,-99 80 0,159-113-358,1 2 0,0-1 0,2 2 0,0 0 0,1 2 0,1-1 0,0 2-1,2 0 1,1 0 0,-10 25 0,19-36-63,-1 0 1,2 0-1,-1 0 0,2 0 0,0 1 1,0-1-1,1 0 0,0 1 0,1-1 0,0 0 1,1 0-1,3 15 0,1-10-7,0 0-1,0 0 1,2 0-1,0-1 1,0 0-1,1-1 1,18 20 0,-5-8 11,2-2 1,1-1-1,0-1 1,2-1 0,1-1-1,0-1 1,53 25-1,-38-26 2,1-2-1,1-2 1,0-1-1,0-3 0,53 6 1,239 5 68,-236-17-95,448 9-20,0-38-22,-164-16 44,684-64 30,230 11-15,-1105 80 7,285-58 1,-360 44-9,-1-4 0,-1-6-1,170-79 1,-275 111 8,6-2 2,1-1 0,-2-1 1,1-1-1,-1 0 0,16-15 1,-30 23 2,0 1 1,0-1-1,-1 0 1,1 0-1,0-1 1,-1 1 0,0-1-1,0 1 1,0-1-1,0 0 1,-1 1-1,1-1 1,-1 0 0,0 0-1,0 0 1,0 0-1,-1 0 1,0 0-1,1 0 1,-1-1 0,-1 1-1,1 0 1,-1 0-1,1 0 1,-1 0-1,0 0 1,-1 0 0,1 0-1,-1 1 1,1-1-1,-5-5 1,-5-9 18,-1 1 0,-1 0 0,-1 1 0,0 0 0,-1 1 0,-26-19 0,-5-1 101,-59-33-1,37 31-129,-3 2 0,0 4 0,-2 3 0,-1 4 0,-1 2 0,-130-19 0,-474-15-5,-586 46 761,1025 24-977,1 11 0,1 10 0,2 11 1,-450 149-1,302-42-2602,133-37-2051,32-7-2858</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41:13.075"/>
    </inkml:context>
    <inkml:brush xml:id="br0">
      <inkml:brushProperty name="width" value="0.025" units="cm"/>
      <inkml:brushProperty name="height" value="0.025" units="cm"/>
    </inkml:brush>
  </inkml:definitions>
  <inkml:trace contextRef="#ctx0" brushRef="#br0">2034 139 5573,'-196'-80'4598,"151"65"-4237,0 3-1,0 2 1,-1 1-1,-84-3 1,-34 15 514,-275 42-1,326-30-210,62-8-342,1 2 1,0 2-1,1 3 0,-64 25 1,85-26-364,1 0 1,1 2 0,0 0 0,1 2-1,0 1 1,2 1 0,0 1-1,-34 39 1,28-24-54,2 3 0,1 0 0,2 1 1,2 2-1,-31 78 0,41-85 104,0 1-1,3 1 1,1-1 0,1 2-1,3-1 1,0 1 0,4 66-1,3-77 27,2-1 0,0-1-1,2 1 1,0-1 0,2 0-1,1 0 1,1-1 0,1-1-1,0 0 1,2-1 0,23 29-1,-2-9 0,1-1 0,2-2 0,2-2 1,61 43-1,-6-15-12,4-4 1,2-5 0,2-4-1,2-5 1,2-4 0,2-5 0,2-4-1,214 32 1,-137-46-131,337-12 1,-314-19 87,308-57 1,200-86 60,-594 126-11,551-153 130,-643 170-161,-1-1 0,0-2 1,-1-1-1,-1-1 0,0-2 0,-1-1 0,-1-1 1,27-27-1,-40 33 55,0-2-1,-1 0 1,0 0 0,-2-1 0,0-1 0,-1 0-1,-1 0 1,-1-1 0,0-1 0,-2 1-1,0-1 1,-2 0 0,7-44 0,-11 34 19,0 0 1,-2 1-1,-2-1 1,0 1-1,-2-1 1,-2 1-1,0 0 1,-2 1-1,-1 0 1,-27-53-1,18 46 24,-2 0 1,-2 1-1,0 2 1,-3 0-1,0 2 1,-3 0-1,-53-44 1,55 55-23,-2 0 1,-1 2-1,0 1 1,-1 1-1,-1 2 1,0 1-1,-1 2 1,0 1-1,-51-8 1,-10 5 11,-1 4 1,-116 4-1,56 10-52,0 7-1,-257 53 1,-298 116-71,33-8-987,168-82-5907,348-66 640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41:20.155"/>
    </inkml:context>
    <inkml:brush xml:id="br0">
      <inkml:brushProperty name="width" value="0.025" units="cm"/>
      <inkml:brushProperty name="height" value="0.025" units="cm"/>
    </inkml:brush>
  </inkml:definitions>
  <inkml:trace contextRef="#ctx0" brushRef="#br0">1498 32 12107,'-84'-11'831,"0"3"0,-1 3 0,0 5 0,0 3 0,-132 22 1,180-17-1076,2 2 0,0 2 0,0 1 1,1 2-1,0 1 0,-59 39 1,-174 150-877,152-111 1298,72-61 44,19-16 192,1 1-1,-35 36 0,55-50-400,0 0-1,1 0 1,-1 0-1,1 0 1,0 1 0,0-1-1,1 1 1,-1-1-1,1 1 1,0 0-1,0 0 1,0 0-1,1-1 1,0 1-1,0 0 1,0 0-1,0 0 1,1 0-1,0-1 1,0 1-1,0 0 1,1 0 0,-1-1-1,1 1 1,4 6-1,5 10-20,1 0-1,1-1 1,27 33-1,-37-49 16,22 26-28,2-1 0,1 0-1,1-2 1,1-2-1,2 0 1,0-3 0,48 27-1,-31-25 10,2-1 0,0-3 0,1-2 0,89 18 0,-38-18 34,168 9 1,105-21 122,-196-5-34,384 15-70,100 2-49,-1-44-57,-27-54-6,-487 53 130,-2-7 0,176-65 0,-298 90-13,88-37 404,-101 40-364,-1 0 1,0 0-1,0-1 0,-1-1 0,0 0 0,0 0 0,10-12 1,-17 16 11,0-1 1,0 0 0,0 0-1,-1 0 1,0-1 0,0 1-1,-1 0 1,1-1 0,-1 0-1,0 1 1,-1-1 0,1 1-1,-1-1 1,0 0 0,-1 1-1,1-1 1,-1 0 0,-2-8-1,-2-6-18,-1 0 0,-1 0 0,-14-29 0,7 22-76,0 1 0,-2 1-1,-1 0 1,-1 1 0,0 1 0,-2 1 0,-1 1 0,-34-28 0,21 24-10,-1 2 1,-1 0-1,-1 3 0,-1 1 0,-50-17 0,10 9 7,-150-28 0,-80 7 144,271 43-111,-1009-112 1335,-6 93-79,935 31-1855,0 6 1,1 4-1,-135 38 1,168-30-317,0 3 0,2 4 0,2 4 0,-146 88 0,97-38-4393</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41:24.797"/>
    </inkml:context>
    <inkml:brush xml:id="br0">
      <inkml:brushProperty name="width" value="0.025" units="cm"/>
      <inkml:brushProperty name="height" value="0.025" units="cm"/>
    </inkml:brush>
  </inkml:definitions>
  <inkml:trace contextRef="#ctx0" brushRef="#br0">1 2801 7143,'0'0'3299,"0"-11"-3272,4-28 731,13-60 0,-8 50 181,5-58 1,-8-109 857,5-71 703,-4 200-2456,26-535 1023,-33 450-609,-2-50-124,28-234 0,-10 285 289,14-86-216,-28 251-411,-2 8 189,-2 19-10,2-19-407,0 0 0,-1 0 0,1-1 0,0 1 0,-1 0 0,1 0 0,-1 0 0,1-1 0,-1 1 0,0 0 0,0-1 0,0 1 0,0-1 0,0 1 0,0-1 0,0 1-1,-1-1 1,1 0 0,0 1 0,-1-1 0,1 0 0,-1 0 0,1 0 0,-4 1 0,1-4-5604,1-6 2092,2 5 2551,-2-5-2383</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41:25.214"/>
    </inkml:context>
    <inkml:brush xml:id="br0">
      <inkml:brushProperty name="width" value="0.025" units="cm"/>
      <inkml:brushProperty name="height" value="0.025" units="cm"/>
    </inkml:brush>
  </inkml:definitions>
  <inkml:trace contextRef="#ctx0" brushRef="#br0">5 408 9513,'0'0'10810,"-2"-9"-10570,0-13-121,1-1 0,1 1 0,1 0 0,1-1-1,1 1 1,8-32 0,46-136 203,-57 189-317,0 0 0,0-1 0,0 1 0,1 0 1,-1 0-1,1 0 0,-1 0 0,1 0 1,-1 0-1,1 0 0,0 1 0,-1-1 0,1 0 1,0 0-1,0 0 0,-1 0 0,1 1 1,0-1-1,0 1 0,0-1 0,0 0 0,2 0 1,-2 1-1,0 0 0,0 1 0,0-1 0,-1 0 0,1 1 0,0-1 0,0 0 0,0 1 0,0-1 0,0 1 0,-1-1 0,1 1 0,0 0 1,0-1-1,-1 1 0,1 0 0,0-1 0,-1 1 0,1 0 0,0 1 0,28 57 152,-23-45-124,14 24-4,2-1 1,31 40-1,-25-38 15,34 63 0,-52-81-332,30 52 685,-37-68-995,0-1-1,1 0 0,-1 0 0,1 0 0,0 0 0,0-1 0,6 5 0,0-5-5689</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41:42.611"/>
    </inkml:context>
    <inkml:brush xml:id="br0">
      <inkml:brushProperty name="width" value="0.025" units="cm"/>
      <inkml:brushProperty name="height" value="0.025" units="cm"/>
    </inkml:brush>
  </inkml:definitions>
  <inkml:trace contextRef="#ctx0" brushRef="#br0">1598 185 11435,'-367'9'4407,"236"-9"-3615,114 1-778,1 1 0,-1 1 0,1 0 0,0 1 0,0 1 0,0 1-1,1 0 1,0 1 0,0 0 0,0 1 0,1 1 0,0 0 0,1 1-1,0 1 1,1 0 0,0 0 0,1 2 0,0-1 0,0 1 0,-12 22-1,15-23-3,0 1 1,1 0-1,1 0 0,0 0 0,1 1 0,0 0 0,1 0 0,1 0 0,0 0 1,1 1-1,0-1 0,1 1 0,1-1 0,0 1 0,1 0 0,1-1 0,0 1 1,1-1-1,1 0 0,0 0 0,0 0 0,2 0 0,11 21 0,2-8 4,0 0-1,2-1 1,2-2-1,0 0 1,1-1-1,1-1 0,1-2 1,1 0-1,41 21 1,32 12 81,149 55 1,-186-82-80,362 135 173,-339-134-8,1-3 0,1-5 0,95 8 0,-51-19 49,-1-6 1,1-6-1,234-36 1,385-123 94,-339 66-355,-96 32 78,148-34-52,-13-31-40,-417 119 81,-1-2-1,0-1 1,-1-1-1,0-2 1,-1-1 0,43-34-1,-70 49 14,0-1 0,-1 1 1,1-1-1,-1 0 0,0 1 0,0-1 0,0-1 0,0 1 0,-1 0 0,1-1 0,-1 1 1,-1-1-1,1 0 0,0 0 0,-1 1 0,0-1 0,0 0 0,-1 0 0,0 0 0,1 0 1,-1 0-1,-1 0 0,1 0 0,-1 0 0,-2-9 0,-1 5 31,0 0 0,0 1 0,0 0 0,-1-1-1,-1 2 1,1-1 0,-1 1 0,-1-1 0,1 2 0,-1-1 0,0 1 0,-13-9-1,-15-7-42,-1 1-1,-1 2 0,0 2 1,-2 1-1,1 2 0,-52-12 1,-251-36 177,300 56-211,-709-89 168,268 37-8,-539-48 444,763 94-602,-510 41-1,169 70-927,8 37-2845,265-59-1009,104-27-2526</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41:47.205"/>
    </inkml:context>
    <inkml:brush xml:id="br0">
      <inkml:brushProperty name="width" value="0.025" units="cm"/>
      <inkml:brushProperty name="height" value="0.025" units="cm"/>
    </inkml:brush>
  </inkml:definitions>
  <inkml:trace contextRef="#ctx0" brushRef="#br0">8788 369 6342,'-214'-28'6455,"-1"6"-4641,-222-29-1638,98 0 254,-404-9 0,-720 57-1295,1168 5 1004,-1283 47 1569,50-72-528,320-2 192,1116 25-742,-1 5 1,-93 16 0,149-14-408,0 1 1,0 2 0,1 1 0,1 2 0,0 2 0,0 1 0,-57 36 0,88-49-255,0-1 0,1 1 0,-1 0 0,1 0 0,-1 0 0,1 0 0,0 1-1,0-1 1,0 1 0,1 0 0,-1 0 0,1 0 0,0 0 0,0 0 0,0 0 0,1 1-1,0-1 1,-1 0 0,0 9 0,3-8-28,-1 0 0,1 0 0,0 0-1,0 0 1,1 0 0,-1 0 0,1-1 0,0 1 0,0 0 0,1-1-1,-1 0 1,1 1 0,0-1 0,0 0 0,1-1 0,-1 1 0,8 6-1,18 13 13,0-1 0,1-2-1,1 0 1,0-3 0,2 0-1,43 15 1,218 60 152,-255-82-103,332 87-221,4-16 0,3-17 1,761 29-1,815-151 133,-471-87 245,-11-77 52,-1167 173-202,1081-190 50,-1342 231-54,62-12 35,139-45 0,-242 65-28,0-1-1,1-1 1,-1 1-1,0 0 0,-1-1 1,1 1-1,0-1 0,0 0 1,-1 0-1,1 0 1,-1 0-1,1-1 0,-1 1 1,0 0-1,0-1 0,0 0 1,-1 1-1,3-6 1,-3 6 3,-1 0 0,0-1 0,0 1 0,0-1 0,0 1 0,0 0 0,0-1 1,-1 1-1,1-1 0,-1 1 0,1 0 0,-1 0 0,0-1 0,0 1 0,0 0 1,0 0-1,-1 0 0,1 0 0,0 0 0,-1 0 0,0 0 0,1 1 1,-1-1-1,0 0 0,0 1 0,-2-2 0,-19-14-16,-1 1 1,-1 1-1,0 0 0,-1 3 0,0 0 1,-1 1-1,-1 2 0,1 1 0,-53-9 1,-20 3-42,-147-1 0,-583 11-2049,522 5 536,-150 13-6202,223 4-1825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11.920"/>
    </inkml:context>
    <inkml:brush xml:id="br0">
      <inkml:brushProperty name="width" value="0.025" units="cm"/>
      <inkml:brushProperty name="height" value="0.025" units="cm"/>
    </inkml:brush>
  </inkml:definitions>
  <inkml:trace contextRef="#ctx0" brushRef="#br0">0 1 19699,'0'0'5124,"6"60"-3202,-2-29-320,-2 6-417,-1 2-416,-1 2 63,2 0-223,-2-1-257,0 1-224,3-2-31,0-7-97,3-4 32,-3-7-769,3-10-1761,-3-7-2435</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6:12.072"/>
    </inkml:context>
    <inkml:brush xml:id="br0">
      <inkml:brushProperty name="width" value="0.025" units="cm"/>
      <inkml:brushProperty name="height" value="0.025" units="cm"/>
    </inkml:brush>
  </inkml:definitions>
  <inkml:trace contextRef="#ctx0" brushRef="#br0">0 271 7591,'0'0'4132,"5"9"-4052,-2-4-42,0 1 0,0-1 1,1 0-1,0 0 0,0-1 0,0 1 0,0-1 0,1 0 0,0 0 0,-1 0 1,2-1-1,-1 0 0,0 0 0,1 0 0,-1 0 0,1-1 0,0 0 1,0 0-1,-1-1 0,14 2 0,23 0 831,1-2 0,57-6 0,-71 1-566,0 2 1,1 1-1,-1 1 0,1 2 1,-1 1-1,0 1 1,31 9-1,1 8 113,2-2 1,0-4-1,0-2 1,123 9-1,-49-20-270,1-6 0,-1-6 0,-1-6 0,-1-5 0,233-70-1,-186 32-37,148-43 249,-262 85-234,0 3 0,136-9-1,295 20 295,-459-1-238,1-1 0,-1-3 1,0-1-1,60-22 1,-100 30-482,1 0 1,0 0 0,-1 0 0,1-1 0,-1 1 0,1 0 0,-1 0-1,0 0 1,1 0 0,-1-1 0,0 1 0,0 0 0,0 0 0,0 0 0,0-1-1,0 1 1,0 0 0,0 0 0,-1 0 0,1-1 0,-1 0 0,-3-15-8161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6:16.793"/>
    </inkml:context>
    <inkml:brush xml:id="br0">
      <inkml:brushProperty name="width" value="0.025" units="cm"/>
      <inkml:brushProperty name="height" value="0.025" units="cm"/>
    </inkml:brush>
  </inkml:definitions>
  <inkml:trace contextRef="#ctx0" brushRef="#br0">136 1 5733,'0'0'18332,"-10"2"-18251,5-1-62,0 0 1,1 1 0,-1 0 0,0 0-1,1 0 1,-1 0 0,1 0 0,0 1-1,-1 0 1,1 0 0,1 0 0,-1 0-1,0 1 1,1 0 0,0 0 0,0-1-1,0 2 1,0-1 0,-4 8 0,0 1-4,1 0 0,0 1 0,1 0 0,1-1 0,0 2 0,1-1 0,0 0 0,1 1 0,0 26 0,2-40-86,0 0 0,0 0 0,0 0 0,0 0 0,0 1 0,0-1 1,1 0-1,-1 0 0,0 0 0,1 0 0,-1 0 0,1 0 0,-1 0 0,1 0 0,0 0 1,-1 0-1,1 0 0,0 0 0,0 0 0,0 0 0,-1-1 0,1 1 0,0 0 0,0-1 1,2 2-1,-1-1-159,1-1 1,-1 1-1,0-1 0,1 1 1,-1-1-1,1 0 1,-1 0-1,1 0 1,-1 0-1,1 0 1,3-2-1,2 1-676,-1-1-1,0-1 1,1 1-1,-1-1 1,0-1-1,-1 1 1,8-6 0,14-14-4017</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6:17.133"/>
    </inkml:context>
    <inkml:brush xml:id="br0">
      <inkml:brushProperty name="width" value="0.025" units="cm"/>
      <inkml:brushProperty name="height" value="0.025" units="cm"/>
    </inkml:brush>
  </inkml:definitions>
  <inkml:trace contextRef="#ctx0" brushRef="#br0">96 33 7591,'0'0'9257,"-9"4"-7581,2-1-1313,0 0 0,0 1 0,0 0 0,1 1 0,0-1 0,-9 9 0,12-10-179,0 0 0,0 0 0,0 1-1,1-1 1,0 1 0,-1-1-1,1 1 1,1 0 0,-1 0-1,0 0 1,1 0 0,0 0-1,0 0 1,0 0 0,0 0 0,1 6-1,0-9-174,0 0-1,0-1 1,0 1-1,1-1 0,-1 1 1,0-1-1,1 1 1,-1-1-1,1 1 1,-1-1-1,0 1 0,1-1 1,-1 1-1,1-1 1,-1 0-1,1 1 1,-1-1-1,1 0 0,0 1 1,-1-1-1,1 0 1,-1 0-1,1 0 1,0 1-1,-1-1 0,1 0 1,-1 0-1,1 0 1,0 0-1,-1 0 1,1 0-1,0 0 1,-1 0-1,1-1 0,-1 1 1,1 0-1,0 0 1,-1 0-1,1-1 1,28-8 171,-16-1-132,0-1 0,-1 0 0,0 0 0,0-1 0,-1 0 0,-1-1 0,0-1 0,-1 1 0,10-21 0,-34 47-251,-10 17 262,20-22-214,3-5-1,0 1-1,-1-1 1,1 1-1,0 0 1,1 0 0,-1 0-1,1 0 1,-1 0 0,0 6-1,9-16-7113,3-6 1114</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6:17.618"/>
    </inkml:context>
    <inkml:brush xml:id="br0">
      <inkml:brushProperty name="width" value="0.025" units="cm"/>
      <inkml:brushProperty name="height" value="0.025" units="cm"/>
    </inkml:brush>
  </inkml:definitions>
  <inkml:trace contextRef="#ctx0" brushRef="#br0">1 236 14253,'0'0'10149,"7"-9"-9439,179-218-16,-186 228-695,0-1 1,0 0 0,0 0-1,0 0 1,0 0-1,0 0 1,0 0 0,0 0-1,0 0 1,0 0-1,0 1 1,0-1-1,0 0 1,1 0 0,-1 0-1,0 0 1,0 0-1,0 0 1,0 0 0,0 0-1,0 0 1,0 0-1,0 0 1,0 0 0,0 0-1,1 0 1,-1 0-1,0 0 1,0 0 0,0 0-1,0 0 1,0 0-1,0 0 1,0 0 0,0 0-1,1 0 1,-1 0-1,0 0 1,0 0 0,0 0-1,0 0 1,0 0-1,0 0 1,0 0-1,0 0 1,0 0 0,0 0-1,1 0 1,-1-1-1,-4 20-37,-9 22 43,0-13 129,5-12-76,0 1 0,2-1 0,0 2 0,0-1 0,2 1 0,-5 33 0,9-51-132,0 0 0,0 1 0,0-1 1,0 0-1,0 0 0,0 1 1,0-1-1,0 0 0,0 1 0,0-1 1,0 0-1,0 0 0,0 1 1,0-1-1,0 0 0,0 1 0,1-1 1,-1 0-1,0 0 0,0 1 0,0-1 1,0 0-1,0 0 0,1 1 1,-1-1-1,0 0 0,0 0 0,1 0 1,-1 1-1,0-1 0,0 0 1,1 0-1,-1 0 0,0 0 0,0 0 1,1 0-1,-1 0 0,0 1 1,1-1-1,-1 0 0,0 0 0,0 0 1,1 0-1,-1 0 0,0 0 1,1 0-1,-1 0 0,0 0 0,0-1 1,1 1-1,-1 0 0,0 0 1,1 0-1,-1 0 0,0 0 0,0 0 1,1-1-1,-1 1 0,16-13-6301,-1-8-2850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6:17.975"/>
    </inkml:context>
    <inkml:brush xml:id="br0">
      <inkml:brushProperty name="width" value="0.025" units="cm"/>
      <inkml:brushProperty name="height" value="0.025" units="cm"/>
    </inkml:brush>
  </inkml:definitions>
  <inkml:trace contextRef="#ctx0" brushRef="#br0">92 0 11627,'0'0'6257,"-7"11"-4181,-6 11-1540,0 1 0,2 0 1,0 1-1,2 0 0,0 1 0,-8 44 0,16-81-13019,1 12 12266,0-19-5895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6:18.335"/>
    </inkml:context>
    <inkml:brush xml:id="br0">
      <inkml:brushProperty name="width" value="0.025" units="cm"/>
      <inkml:brushProperty name="height" value="0.025" units="cm"/>
    </inkml:brush>
  </inkml:definitions>
  <inkml:trace contextRef="#ctx0" brushRef="#br0">148 41 6246,'0'0'6091,"-9"0"-2541,3 0-3230,0 0 1,0 1-1,-1 0 0,1 0 1,0 0-1,0 1 0,0 0 0,0 0 1,1 0-1,-1 1 0,0 0 1,1 0-1,0 0 0,0 1 1,0-1-1,0 1 0,0 1 0,1-1 1,0 1-1,0 0 0,0 0 1,-5 7-1,9-11-315,0-1 0,0 0 0,-1 0 0,1 1 0,0-1 0,0 0 0,0 0 1,-1 1-1,1-1 0,0 0 0,0 1 0,0-1 0,0 0 0,0 1 0,0-1 0,0 0 0,0 1 0,0-1 0,0 0 0,0 1 0,0-1 0,0 0 0,0 1 0,0-1 1,0 0-1,0 1 0,0-1 0,0 0 0,0 1 0,1-1 0,-1 0 0,0 0 0,0 1 0,0-1 0,1 0 0,-1 1 0,0-1 0,14-3 76,15-15 110,-29 18-189,44-42 179,-41 39-160,-1 0-1,1 0 1,-1 0-1,0 0 1,0 0-1,0 0 1,0-1-1,-1 1 1,0-1-1,1 1 1,-1-1-1,0 0 1,0-6-1,-1 10-17,-1-1-1,1 0 1,-1 1-1,0-1 0,1 1 1,-1-1-1,0 1 1,1-1-1,-1 1 1,0 0-1,0-1 0,1 1 1,-1 0-1,0 0 1,0-1-1,0 1 1,1 0-1,-1 0 0,0 0 1,0 0-1,0 0 1,0 0-1,1 0 1,-1 0-1,0 0 1,-1 1-1,-26 3-46,22-1 53,1 0 0,-1 0 1,1 1-1,-1-1 0,1 1 1,0 0-1,1 1 0,-9 8 1,11-11-74,0 1 0,0-1 0,0 0 0,1 1 0,-1 0 0,1-1 0,0 1 0,-1 0 0,1-1 0,0 1 0,1 0 0,-1 0 0,0 0 0,1 0 0,0 0 0,-1 0 0,1 0 0,0 0 0,1 0 0,-1 0 0,1 4 0,0-6-210,0 1 0,0-1 0,0 0 1,0 1-1,0-1 0,0 0 0,0 0 0,1 0 1,-1 1-1,0-1 0,1-1 0,-1 1 0,1 0 1,-1 0-1,1 0 0,-1-1 0,1 1 1,-1-1-1,1 1 0,1-1 0,19 5-5235</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6:18.725"/>
    </inkml:context>
    <inkml:brush xml:id="br0">
      <inkml:brushProperty name="width" value="0.025" units="cm"/>
      <inkml:brushProperty name="height" value="0.025" units="cm"/>
    </inkml:brush>
  </inkml:definitions>
  <inkml:trace contextRef="#ctx0" brushRef="#br0">18 73 4548,'0'0'7330,"-3"9"-3444,-1 2-2822,2-6-531,0 0-1,0-1 1,1 1-1,0 0 1,0 0-1,0 0 0,1 0 1,-1 8-1,2-12-431,0-1-1,0 1 0,0-1 1,0 0-1,0 0 0,0 1 0,1-1 1,-1 0-1,0 0 0,0 0 0,0 0 1,0 0-1,0 0 0,0-1 0,0 1 1,0 0-1,0 0 0,0-1 1,0 1-1,0-1 0,0 1 0,2-2 1,5-3 156,0-1 0,-1-1 1,0 1-1,0-1 0,-1-1 1,0 1-1,0-1 0,0 0 0,-1 0 1,-1-1-1,1 1 0,-1-1 1,-1 0-1,6-18 0,-9 26-231,0 1 0,0 0-1,0-1 1,0 1 0,0-1-1,0 1 1,0 0 0,-1-1-1,1 1 1,0 0 0,0-1-1,0 1 1,0 0 0,0-1-1,-1 1 1,1 0 0,0-1-1,0 1 1,-1 0 0,1-1-1,0 1 1,0 0 0,-1 0-1,1-1 1,0 1 0,-1 0-1,1 0 1,0 0 0,-1-1-1,1 1 1,0 0 0,-1 0-1,1 0 1,-1 0 0,0 0-1,-20 1 225,-16 12-255,33-11-30,0 1 0,1 0-1,-1 0 1,1 0 0,0 0-1,0 1 1,0-1 0,-3 5-1,-1 20-4610</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7:58.443"/>
    </inkml:context>
    <inkml:brush xml:id="br0">
      <inkml:brushProperty name="width" value="0.025" units="cm"/>
      <inkml:brushProperty name="height" value="0.025" units="cm"/>
    </inkml:brush>
  </inkml:definitions>
  <inkml:trace contextRef="#ctx0" brushRef="#br0">20 1 3876,'0'0'6721,"-4"0"-6417,-11 2 191,38 5-84,42 4 252,286 4 232,-212-14-349,140 21-1,172 10 774,3-37-272,-211 0-743,-190 4-303,1615 1 1028,-650 9-698,-479-7-208,201 12 5,-210-5 197,-487-7-271,0 3 0,81 19 0,-8-1 67,-99-19 25,4 1-3169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07.443"/>
    </inkml:context>
    <inkml:brush xml:id="br0">
      <inkml:brushProperty name="width" value="0.025" units="cm"/>
      <inkml:brushProperty name="height" value="0.025" units="cm"/>
    </inkml:brush>
  </inkml:definitions>
  <inkml:trace contextRef="#ctx0" brushRef="#br0">1 36 1057,'7'-5'1057,"2"0"128,0 1-160,0-1-256,0-1-321,1 4-224,-2-2-63,0 1-129,-2 1 32,0 2-64,-1 0 0,-2 0 0,0 0 0,0 0 0,0 0-801</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09.486"/>
    </inkml:context>
    <inkml:brush xml:id="br0">
      <inkml:brushProperty name="width" value="0.025" units="cm"/>
      <inkml:brushProperty name="height" value="0.025" units="cm"/>
    </inkml:brush>
  </inkml:definitions>
  <inkml:trace contextRef="#ctx0" brushRef="#br0">0 858 5605,'0'0'3401,"9"2"-2349,5 1-835,0 0 0,0-1 0,1-1 1,-1-1-1,1 0 0,-1-1 0,0 0 1,1-1-1,15-4 0,80-18 1896,-71 17-1277,49-16 0,-27 7-508,0 2-1,94-9 0,44-8-252,-123 18-28,1 3 0,120 0 0,11 0-28,-29-4 1,180-24 115,-113-3-90,207-42 44,454-78-41,-473 94-32,71 17 26,-219 28-4,-65 1 819,332-76-1,-501 85-1363,1 1 0,0 4 0,85-3 0,-119 10-400,1 0 0,-1-1 0,1-2 1,-1 0-1,0-1 0,24-8 0,5-9-4714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12.261"/>
    </inkml:context>
    <inkml:brush xml:id="br0">
      <inkml:brushProperty name="width" value="0.025" units="cm"/>
      <inkml:brushProperty name="height" value="0.025" units="cm"/>
    </inkml:brush>
  </inkml:definitions>
  <inkml:trace contextRef="#ctx0" brushRef="#br0">0 28 22453,'0'0'4805,"64"-22"-2755,-27 18-769,5 2-576,8 2-449,4 0-224,-1 0-769,-7 0-2530,-6 0-3812</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13.738"/>
    </inkml:context>
    <inkml:brush xml:id="br0">
      <inkml:brushProperty name="width" value="0.025" units="cm"/>
      <inkml:brushProperty name="height" value="0.025" units="cm"/>
    </inkml:brush>
  </inkml:definitions>
  <inkml:trace contextRef="#ctx0" brushRef="#br0">20 1 20275,'0'0'4933,"1"9"-3919,-1 42 254,-11 100 0,7-117-716,-2 48 1,6-82-525,0 1 1,0-1-1,0 0 1,0 1-1,0-1 1,0 1-1,0-1 1,0 0-1,1 1 1,-1-1-1,0 1 1,0-1-1,0 0 1,0 1-1,0-1 1,1 1-1,-1-1 1,0 0-1,0 1 1,1-1-1,-1 0 0,0 1 1,0-1-1,1 0 1,-1 0-1,0 1 1,1-1-1,-1 0 1,0 0-1,1 0 1,-1 1-1,1-1 1,-1 0-1,1 0 1,16-4 643,15-17 168,21-28-741,-2-3-1,-2-2 1,56-79 0,-96 114-1345,-15 14-1865,-26 13-4941,28-6 7195,-16 4-7209</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14.066"/>
    </inkml:context>
    <inkml:brush xml:id="br0">
      <inkml:brushProperty name="width" value="0.025" units="cm"/>
      <inkml:brushProperty name="height" value="0.025" units="cm"/>
    </inkml:brush>
  </inkml:definitions>
  <inkml:trace contextRef="#ctx0" brushRef="#br0">0 0 11851,'0'0'8456,"0"54"-5253,0-37-480,0 1-801,6 0-801,6-3-673,3 2-320,6-5-96,3-4-1089,3-6-1569,0-2-1858,-2-2-1634,0-12-6310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14.427"/>
    </inkml:context>
    <inkml:brush xml:id="br0">
      <inkml:brushProperty name="width" value="0.025" units="cm"/>
      <inkml:brushProperty name="height" value="0.025" units="cm"/>
    </inkml:brush>
  </inkml:definitions>
  <inkml:trace contextRef="#ctx0" brushRef="#br0">64 161 16496,'0'0'4228,"-8"11"-2269,-4 2-1252,5-6-151,1 1 0,0-1-1,0 1 1,-7 14 0,13-22-465,-1 1 1,0 0-1,1-1 0,-1 1 1,1 0-1,0-1 1,-1 1-1,1 0 1,0 0-1,-1-1 1,1 1-1,0 0 0,0 0 1,0 0-1,-1-1 1,1 1-1,0 0 1,0 0-1,0 0 0,1 0 1,-1-1-1,0 1 1,0 0-1,0 0 1,1 0-1,-1-1 0,0 1 1,1 1-1,0-2-19,0 1 0,0-1 1,0 1-1,1-1 0,-1 0 0,0 1 0,0-1 0,0 0 0,1 0 0,-1 0 0,0 0 0,0 0 0,1 0 0,-1 0 1,0 0-1,2-1 0,56-19 471,-54 18-431,6-3-118,1 0 0,-1 1 0,1 1 0,-1 0 0,1 0 0,0 2 1,0-1-1,18 1 0,-29 1 21,1 1-1,-1-1 1,1 0 0,-1 1 0,1-1 0,-1 1 0,0 0 0,1-1 0,-1 1-1,0 0 1,1 0 0,-1 0 0,0 0 0,0 0 0,0 0 0,0 0 0,0 0-1,0 1 1,0-1 0,0 0 0,-1 0 0,1 1 0,0-1 0,-1 1 0,1-1-1,-1 1 1,1-1 0,-1 1 0,0-1 0,0 1 0,0-1 0,0 1 0,0-1-1,0 3 1,0-2 31,0 1 0,1-1 0,-1 0 0,1 1 0,-1-1 0,1 0 0,0 0 0,0 0 0,0 1 0,0-1 0,0 0 0,0 0-1,2 2 1,-2-3-38,0-1 0,0 1 1,0-1-1,-1 1 0,1-1 0,0 1 0,0-1 0,0 0 0,0 0 0,0 1 0,0-1 0,0 0 0,-1 0 0,1 0 0,0 0 0,0 0 0,0 0 0,0 0 0,0-1 0,0 1 0,0 0 0,0 0 0,0-1 0,0 1 0,-1 0 0,1-1 0,0 1 0,0-1 0,0 1 0,-1-1 0,1 1 0,1-2 0,23-25-592,-20 21 236,15-19-2864,-1-1 0,24-46 0,1-16-7080,-25 48 3592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14.786"/>
    </inkml:context>
    <inkml:brush xml:id="br0">
      <inkml:brushProperty name="width" value="0.025" units="cm"/>
      <inkml:brushProperty name="height" value="0.025" units="cm"/>
    </inkml:brush>
  </inkml:definitions>
  <inkml:trace contextRef="#ctx0" brushRef="#br0">42 0 4004,'0'0'17937,"-1"5"-17532,0 2-406,-14 73 2447,4 0-1,-1 82 0,11-161-2425,1 0-1,0 0 0,0 0 0,0 0 0,0 0 1,0 0-1,0 0 0,0-1 0,0 1 0,0 0 1,0 0-1,1 0 0,-1 0 0,0 0 0,0 0 1,1 0-1,-1 0 0,1-1 0,-1 1 0,1 0 0,-1 0 1,1-1-1,0 1 0,-1 0 0,1 0 0,0-1 1,-1 1-1,1-1 0,0 1 0,0-1 0,0 1 1,-1-1-1,1 1 0,0-1 0,0 0 0,2 1 1,-2-2 15,0 1 0,0 0 0,0-1 1,0 0-1,0 1 0,0-1 0,0 1 1,0-1-1,0 0 0,0 0 0,0 0 1,0 0-1,0 0 0,0 0 1,-1 0-1,1 0 0,0 0 0,-1 0 1,1 0-1,-1 0 0,1 0 0,-1 0 1,0-1-1,1 1 0,-1 0 0,0 0 1,0-3-1,0 4-31,6-48 287,-6 45-286,1-1 0,-1 1 0,0 0 0,0 0-1,-1 0 1,1 0 0,-1 0 0,1 0 0,-1 0-1,0 0 1,0 0 0,-3-5 0,4 8-13,-1 0 0,1-1-1,0 1 1,-1 0 0,1 0 0,-1 0 0,1 0 0,-1 0 0,1 0 0,0 0 0,-1 0 0,1 0 0,-1 0 0,1 0-1,-1 0 1,1 1 0,0-1 0,-1 0 0,1 0 0,-1 0 0,1 1 0,0-1 0,-1 0 0,1 0 0,0 1 0,-1-1-1,1 0 1,0 1 0,-1-1 0,1 0 0,0 1 0,0-1 0,-1 0 0,1 1 0,0-1 0,0 1 0,0-1 0,0 0 0,-1 1-1,1-1 1,0 1 0,0-1 0,0 1 0,0-1 0,0 0 0,0 1 0,0-1 0,0 1 0,0-1 0,0 1 0,1 0-1,-1 0 15,-1 0 0,1-1 0,0 1 0,0 0 0,0 0 0,0 0 0,0 0 0,0 0-1,1 0 1,-1 0 0,0 0 0,0 0 0,1-1 0,-1 1 0,0 0 0,1 0 0,-1 0-1,1 0 1,-1-1 0,1 1 0,-1 0 0,1-1 0,0 1 0,-1 0 0,1-1 0,0 1 0,0-1-1,-1 1 1,1-1 0,0 1 0,0-1 0,0 1 0,-1-1 0,1 0 0,1 1 0,8 0 31,0-1 0,0 1 1,-1-2-1,1 1 0,0-1 1,-1-1-1,1 0 0,-1 0 1,1-1-1,-1 0 1,0 0-1,0-1 0,0-1 1,-1 1-1,1-1 0,-1-1 1,0 0-1,-1 0 0,1 0 1,-1-1-1,-1 0 1,10-12-1,-25 31-8,0 0 0,1 0 0,1 0 1,0 1-1,0 0 0,2 1 0,-1-1 0,2 1 0,0 0 1,0 0-1,2 1 0,-3 25 0,5-40-84,1 1 0,-1 0 0,0 0 0,1 0 1,-1-1-1,1 1 0,-1 0 0,1 0 0,-1-1 0,1 1 0,-1 0 0,1-1 1,0 1-1,-1-1 0,1 1 0,0-1 0,0 1 0,-1-1 0,1 1 0,0-1 0,0 0 1,0 1-1,0-1 0,-1 0 0,1 0 0,0 0 0,0 0 0,0 0 0,0 0 1,0 0-1,0 0 0,-1 0 0,1 0 0,0 0 0,0 0 0,0 0 0,0-1 1,0 1-1,-1 0 0,3-2 0,-1 2-299,1-1 0,0 0 0,-1 1 0,1-1 0,0-1 0,-1 1 0,0 0-1,1 0 1,-1-1 0,0 0 0,1 1 0,-1-1 0,3-4 0,2-14-5934,-1-5-2382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15.158"/>
    </inkml:context>
    <inkml:brush xml:id="br0">
      <inkml:brushProperty name="width" value="0.025" units="cm"/>
      <inkml:brushProperty name="height" value="0.025" units="cm"/>
    </inkml:brush>
  </inkml:definitions>
  <inkml:trace contextRef="#ctx0" brushRef="#br0">0 0 13357,'0'0'16111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15.738"/>
    </inkml:context>
    <inkml:brush xml:id="br0">
      <inkml:brushProperty name="width" value="0.025" units="cm"/>
      <inkml:brushProperty name="height" value="0.025" units="cm"/>
    </inkml:brush>
  </inkml:definitions>
  <inkml:trace contextRef="#ctx0" brushRef="#br0">36 0 15535,'0'0'11397,"1"11"-10778,0 8-367,-2 0 0,0 0-1,-1 0 1,0 0 0,-2-1-1,-6 20 1,5-21 203,2-10-156,0 0-1,1 1 1,1 0 0,-1-1 0,0 10 0,18-19 160,-1-7-361,-1-1 1,0-1 0,-1 0 0,0-1-1,12-15 1,21-17 56,-40 38-158,-2 2-11,1-1 0,0 1 0,-1 0 0,1 1 0,0-1 0,1 1 0,-1 0 0,1 0 0,-1 1 0,1 0 0,9-3 0,-14 6 4,-1-1-1,1 1 0,0-1 0,-1 1 1,1-1-1,0 1 0,-1 0 1,1-1-1,-1 1 0,1 0 1,-1 0-1,1-1 0,-1 1 1,1 0-1,-1 0 0,0 0 1,0-1-1,1 1 0,-1 0 1,0 0-1,0 0 0,0 0 1,0 0-1,0 0 0,0-1 1,0 1-1,0 0 0,0 0 1,-1 1-1,-1 30 0,-2-14 77,-1 0-1,-1 0 0,0-1 1,-10 18-1,-12 36 110,29-68-297,5-7-271,4-6-1355,-2 0-302,12-18-4373,-7 8-629,2-3-5236</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16.098"/>
    </inkml:context>
    <inkml:brush xml:id="br0">
      <inkml:brushProperty name="width" value="0.025" units="cm"/>
      <inkml:brushProperty name="height" value="0.025" units="cm"/>
    </inkml:brush>
  </inkml:definitions>
  <inkml:trace contextRef="#ctx0" brushRef="#br0">37 0 18738,'0'0'4959,"-2"11"-2525,-1 2-1768,-21 102 4381,16-34-4930,8-80 12,1 3-865,11-22-17454</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16.769"/>
    </inkml:context>
    <inkml:brush xml:id="br0">
      <inkml:brushProperty name="width" value="0.025" units="cm"/>
      <inkml:brushProperty name="height" value="0.025" units="cm"/>
    </inkml:brush>
  </inkml:definitions>
  <inkml:trace contextRef="#ctx0" brushRef="#br0">1 241 11755,'0'0'15535,"9"-3"-14708,4-2-658,0 0 0,0-1 0,0 0 0,-1-1 1,0-1-1,-1 0 0,0 0 0,0-1 0,-1-1 0,0 0 0,16-20 0,-21 23-24,-1-1 0,1 0 0,-2 0-1,1 0 1,-1 0 0,0 0 0,-1-1 0,0 1 0,0-1 0,-1 0 0,0 1 0,0-1 0,-2-10-1,-13 65 33,14 121-450,0-167 236,0 1 0,0-1 0,0 0 0,0 0 0,0 0 0,0 1 0,1-1 0,-1 0-1,0 0 1,0 0 0,0 1 0,0-1 0,0 0 0,0 0 0,1 0 0,-1 1 0,0-1 0,0 0-1,0 0 1,0 0 0,1 0 0,-1 0 0,0 0 0,0 1 0,0-1 0,1 0 0,-1 0-1,0 0 1,0 0 0,0 0 0,1 0 0,-1 0 0,0 0 0,0 0 0,1 0 0,-1 0 0,0 0-1,0 0 1,0 0 0,1 0 0,-1 0 0,0 0 0,0 0 0,0 0 0,1 0 0,-1-1 0,0 1-1,0 0 1,0 0 0,1 0 0,-1 0 0,0 0 0,0-1 0,0 1 0,0 0 0,1 0 0,-1 0-1,0 0 1,0-1 0,0 1 0,0 0 0,0 0 0,0 0 0,0-1 0,0 1 0,0 0-1,0 0 1,1-1 0,10-14-4182,-4-1-901,-1-4-1798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17.127"/>
    </inkml:context>
    <inkml:brush xml:id="br0">
      <inkml:brushProperty name="width" value="0.025" units="cm"/>
      <inkml:brushProperty name="height" value="0.025" units="cm"/>
    </inkml:brush>
  </inkml:definitions>
  <inkml:trace contextRef="#ctx0" brushRef="#br0">10 1 18802,'0'0'8904,"0"56"-7462,-2-39-546,1-3-607,0 0-129,1-1-96,-2-1-32,2-1 32,-1 0-769,1-4-896,-2 0-1666</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18.013"/>
    </inkml:context>
    <inkml:brush xml:id="br0">
      <inkml:brushProperty name="width" value="0.025" units="cm"/>
      <inkml:brushProperty name="height" value="0.025" units="cm"/>
    </inkml:brush>
  </inkml:definitions>
  <inkml:trace contextRef="#ctx0" brushRef="#br0">21 221 12268,'0'0'16420,"8"-5"-16286,-4 3-121,29-22 49,-31 23-51,-1-1 1,1 1-1,-1-1 0,0 0 0,1 1 0,-1-1 0,0 0 0,0 0 1,0 0-1,0 0 0,-1 0 0,1 0 0,0 0 0,-1 0 1,0 0-1,1-1 0,-1 1 0,0 0 0,0 0 0,-1-4 1,1 6-18,0-1 1,-1 1-1,1 0 1,0-1 0,-1 1-1,1 0 1,0-1-1,-1 1 1,1 0-1,-1-1 1,1 1 0,-1 0-1,1-1 1,-1 1-1,1 0 1,-1 0 0,1 0-1,-1 0 1,1 0-1,-1 0 1,1-1 0,-1 1-1,1 0 1,-1 0-1,1 1 1,-1-1 0,1 0-1,-1 0 1,0 0-1,1 0 1,-1 0 0,1 0-1,-1 1 1,1-1-1,0 0 1,-2 1-1,-18 9-124,15-4 165,1 0 0,-1 0 0,1 1 0,0-1 0,1 1 0,0 0 0,0 0 0,0 0 0,1 0 0,0 0 0,0 1 0,1-1 0,0 0 0,0 1 0,1 0 0,-1-1 0,3 10 0,-2-16-24,1 0 0,-1 0 1,1-1-1,0 1 0,-1 0 1,1 0-1,0 0 0,0-1 1,0 1-1,-1 0 0,1-1 1,0 1-1,0-1 0,0 1 1,0-1-1,0 1 0,0-1 1,0 0-1,0 1 0,0-1 1,1 0-1,-1 0 0,0 0 1,2 0-1,34 0 171,-28 0-210,59-2-2737,-66 0 2955,1 1-1,-1-1 1,0 0-1,1 0 1,-1-1-1,0 1 1,-1 0-1,1-1 1,0 1 0,-1-1-1,1 1 1,-1-1-1,2-5 1,23-47-418,-25 50 354,8-15-106,0 0 1,-2-1 0,-1-1-1,0 1 1,-2-1 0,0 0 0,1-31-1,-5 52-14,-2 5-192,1 1 101,0-1 1,0 0-1,0 1 0,1-1 1,-1 0-1,1 1 1,0-1-1,0 1 1,1-1-1,0 5 1,0 8 105,-2 139 919,1-153-921,0-1 0,1 1 1,-1 0-1,1-1 0,0 1 1,0-1-1,0 1 0,0-1 0,0 1 1,0-1-1,1 0 0,-1 1 1,1-1-1,0 0 0,0 0 1,-1 0-1,1 0 0,1-1 0,-1 1 1,0 0-1,0-1 0,0 1 1,1-1-1,-1 0 0,1 0 1,-1 0-1,1 0 0,0 0 0,-1-1 1,1 1-1,0-1 0,-1 0 1,1 0-1,0 0 0,-1 0 1,1 0-1,0 0 0,0-1 0,-1 1 1,1-1-1,-1 0 0,1 0 1,-1 0-1,1 0 0,-1 0 1,1 0-1,-1-1 0,0 1 0,0-1 1,1 0-1,1-2 0,3-5-67,-2 1-1,1-1 1,-1-1-1,7-16 1,-11 24 37,-2 5 30,-9 29 183,8-24-141,1 0-1,-1-1 1,1 1-1,1 0 1,0 14-1,0-21-57,0-1 0,0 1-1,1-1 1,-1 1 0,0-1 0,1 1-1,-1-1 1,1 1 0,-1-1-1,1 1 1,-1-1 0,1 0-1,-1 1 1,1-1 0,-1 1-1,1-1 1,-1 0 0,1 0 0,-1 1-1,1-1 1,0 0 0,-1 0-1,1 0 1,0 0 0,-1 0-1,1 0 1,-1 0 0,1 0 0,0 0-1,-1 0 1,1 0 0,0 0-1,-1 0 1,1 0 0,-1-1-1,1 1 1,0 0 0,-1 0 0,1-1-1,-1 1 1,2-1 0,25-14-501,-24 10 66,-1 1 0,1 0 0,-1-1 0,1 1 0,-1-1 0,-1 0 0,3-8 0,1-36-6714,-5 16 1124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51.886"/>
    </inkml:context>
    <inkml:brush xml:id="br0">
      <inkml:brushProperty name="width" value="0.025" units="cm"/>
      <inkml:brushProperty name="height" value="0.025" units="cm"/>
    </inkml:brush>
  </inkml:definitions>
  <inkml:trace contextRef="#ctx0" brushRef="#br0">3817 131 9769,'-213'-43'1753,"-263"-35"-372,327 70-1624,0 6 0,0 7 0,-220 35 0,135 0 442,3 10 0,2 11 0,-246 100 0,382-123 387,1 5 0,3 4 1,2 3-1,2 5 0,-146 122 1,188-138-445,1 2 1,2 2 0,1 1 0,3 3 0,2 1-1,2 1 1,2 1 0,3 2 0,1 1 0,3 1 0,-23 83-1,30-63-140,3 0-1,4 1 1,3 1-1,3-1 0,3 1 1,4-1-1,3 1 1,3-2-1,39 145 0,-12-101 15,4-1-1,6-2 1,5-2-1,4-2 1,93 134-1,-73-136 72,5-4-1,5-3 0,4-5 1,4-3-1,4-5 1,211 149-1,-211-175-58,2-3 1,3-6-1,3-3 0,1-6 1,2-4-1,2-5 0,2-5 0,135 20 1,-65-31-26,1-8 1,1-7 0,-1-9 0,0-8 0,-1-8-1,292-70 1,-346 56-261,-1-5 0,-2-5-1,-3-6 1,-1-5 0,135-84 0,-180 91 253,-2-4 1,-3-3-1,-2-2 1,-2-4-1,-3-3 1,-4-3-1,-2-2 1,77-116-1,-106 134 203,-3-1 0,-1-2 0,-3 0 0,-2-1 0,-3-2 0,-2 1 0,-3-2 0,-2 0 0,-3-1 0,-2 1 0,-3-1 0,-2 0 0,-3 0 0,-3 0 0,-2 0 0,-3 1 0,-27-91 0,-1 31 96,-6 2-1,-4 2 0,-83-139 1,-231-296 1005,293 458-956,-3 3 0,-5 3 0,-3 4 0,-112-89 0,143 132-431,-3 2 0,0 2-1,-2 3 1,-2 2 0,0 3 0,-2 2 0,-1 2 0,0 3-1,-88-15 1,58 22-957,0 5 0,1 3 0,-1 4 0,0 4 0,0 4 0,-149 33 0,-75 35-4369</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18.341"/>
    </inkml:context>
    <inkml:brush xml:id="br0">
      <inkml:brushProperty name="width" value="0.025" units="cm"/>
      <inkml:brushProperty name="height" value="0.025" units="cm"/>
    </inkml:brush>
  </inkml:definitions>
  <inkml:trace contextRef="#ctx0" brushRef="#br0">1 1 16432,'0'0'11562</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18.686"/>
    </inkml:context>
    <inkml:brush xml:id="br0">
      <inkml:brushProperty name="width" value="0.025" units="cm"/>
      <inkml:brushProperty name="height" value="0.025" units="cm"/>
    </inkml:brush>
  </inkml:definitions>
  <inkml:trace contextRef="#ctx0" brushRef="#br0">35 309 18289,'0'0'3225,"-5"10"31,4-8-3022,-21 41 2110,21-41-2248,0 0 0,0-1 0,1 1 0,-1 0 0,1 0 0,-1 0 0,1-1 0,-1 1-1,1 0 1,0 0 0,0 0 0,0 0 0,0 0 0,0 0 0,0 0 0,1 0 0,-1-1 0,1 1-1,-1 0 1,1 0 0,0 0 0,-1-1 0,1 1 0,0 0 0,0-1 0,2 3 0,1-2-57,0 0 1,0 0 0,0 0 0,0-1 0,0 1-1,0-1 1,0 0 0,1-1 0,-1 1 0,0-1-1,0 1 1,1-1 0,-1-1 0,0 1 0,1-1-1,-1 1 1,8-4 0,-2 2-13,-1-1-1,1-1 1,-1 0-1,0 0 1,-1-1-1,16-10 1,-10 3-15,-1 0 0,0-1 0,-1 0 0,0-1 0,-2-1 0,1 0 0,-2 0 1,0-1-1,0 0 0,-2 0 0,0-1 0,-1 0 0,-1-1 0,0 1 0,-1-1 0,-1 0 0,-1 0 0,0-35 0,-2 51-12,0 0 0,0-1 0,0 1 1,-1 0-1,1 0 0,-1 0 0,1-1 0,-1 1 0,0 0 0,0 0 0,0 0 0,0 0 0,0 0 0,0 0 0,-1 1 0,1-1 0,-1 0 0,1 1 0,-1-1 0,1 1 0,-1-1 0,0 1 0,0 0 0,0-1 0,0 1 0,0 0 0,0 0 0,0 1 0,0-1 0,0 0 0,-1 1 0,1-1 0,0 1 0,0 0 0,0 0 1,-1 0-1,1 0 0,0 0 0,0 0 0,-1 1 0,1-1 0,0 1 0,-3 0 0,-4 1 12,0 1 0,0 0 0,0 0 0,0 1 0,1 0 1,-1 1-1,1 0 0,0 0 0,-7 7 0,8-5 90,0-1-1,1 1 1,0 1-1,1-1 1,0 1 0,0 0-1,-7 17 1,10-23-100,1 1 0,0 0 0,0 0 0,0 0 0,0 0 1,0 0-1,1 0 0,0 1 0,-1-1 0,1 0 0,0 0 0,0 0 0,1 0 1,-1 0-1,1 0 0,0 0 0,-1 1 0,1-2 0,1 1 0,-1 0 1,0 0-1,1 0 0,-1 0 0,1-1 0,0 1 0,4 4 0,52 37-1647,-44-36 385,-1 2 0,23 21 0,-31-27 1130,-1 1 1,-1 0 0,1 0-1,-1 0 1,0 0 0,0 0 0,0 1-1,-1-1 1,0 1 0,0 0-1,2 10 1,-2 3-235,2 12 818,3-21-3415,6-7-4418,-2-5 520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19.060"/>
    </inkml:context>
    <inkml:brush xml:id="br0">
      <inkml:brushProperty name="width" value="0.025" units="cm"/>
      <inkml:brushProperty name="height" value="0.025" units="cm"/>
    </inkml:brush>
  </inkml:definitions>
  <inkml:trace contextRef="#ctx0" brushRef="#br0">0 64 8040,'0'0'20713,"12"1"-18888,12 2-1332,0-2 0,35-2 0,-51 1-442,0-1-1,0 0 1,0-1 0,0 0 0,0 0-1,0 0 1,-1-1 0,1 0-1,-1-1 1,0 0 0,0 0 0,0 0-1,7-6 1,-14 9-51,1 1 0,-1 0 0,1 0 0,-1-1 0,0 1 0,1 0 0,-1-1 0,1 1 0,-1-1 0,0 1 0,1-1 0,-1 1 0,0-1 0,1 1 0,-1-1 0,0 1 0,0-1 0,1 1 0,-1-1 0,0 1 0,0-1 0,0 1 0,0-1 0,0 1 0,0-1 0,0 0 0,0 1 0,0-1 0,0 1 0,0-1 0,0 1 0,0-1 0,-1 1 0,1-2 0,-20-5 0,-30 7 0,49 0 0,-6 1 0,0 0 0,1 0 0,-1 0 0,1 1 0,0 0 0,-1 1 0,1-1 0,0 1 0,0 0 0,-8 6 0,11-7 0,1 0 0,-1 1 0,0-1 0,1 0 0,-1 1 0,1 0 0,0-1 0,0 1 0,0 0 0,0 0 0,0 0 0,1 0 0,-1 1 0,1-1 0,0 0 0,0 1 0,0-1 0,1 1 0,-1-1 0,1 0 0,-1 7 0,2-8 0,0 0 0,-1 0 0,1 0 0,0 0 0,0 0 0,0-1 0,0 1 0,0 0 0,0 0 0,1-1 0,-1 1 0,1-1 0,-1 1 0,1-1 0,0 1 0,-1-1 0,1 0 0,0 0 0,0 0 0,0 0 0,0 0 0,0 0 0,0-1 0,0 1 0,0 0 0,0-1 0,0 0 0,3 1 0,67 4 0,-66-5 0,0 0-120,-2 0-481,1 0 0,-1 0 0,0 0 0,1-1-1,-1 1 1,0-1 0,5-2 0,-8 3 397,0-1 1,0 1-1,0-1 1,0 0-1,0 1 1,-1-1-1,1 0 1,0 0-1,-1 1 0,1-1 1,0 0-1,-1 0 1,1 0-1,-1 0 1,1 0-1,-1 0 1,0 0-1,1 0 1,-1 0-1,0 0 1,0 0-1,0 0 1,1 0-1,-1 0 1,0 0-1,0 0 0,-1 0 1,1 0-1,0 0 1,0 0-1,0 0 1,-1 0-1,1 0 1,-1 0-1,1 0 1,-1-2-1,-10-18-8412</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19.403"/>
    </inkml:context>
    <inkml:brush xml:id="br0">
      <inkml:brushProperty name="width" value="0.025" units="cm"/>
      <inkml:brushProperty name="height" value="0.025" units="cm"/>
    </inkml:brush>
  </inkml:definitions>
  <inkml:trace contextRef="#ctx0" brushRef="#br0">1 3 19474,'0'0'5157,"48"-2"-24215</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19.821"/>
    </inkml:context>
    <inkml:brush xml:id="br0">
      <inkml:brushProperty name="width" value="0.025" units="cm"/>
      <inkml:brushProperty name="height" value="0.025" units="cm"/>
    </inkml:brush>
  </inkml:definitions>
  <inkml:trace contextRef="#ctx0" brushRef="#br0">9 132 16239,'0'0'2365,"-2"-9"166,1 6-2405,0 0 30,0 0 0,0 0 0,0 0 0,1 0-1,-1 0 1,1 0 0,0 0 0,0 0-1,0 0 1,0 0 0,0 0 0,1 0 0,-1 0-1,1 0 1,0 0 0,0 0 0,0 0-1,0 0 1,0 1 0,1-1 0,-1 0 0,1 1-1,0-1 1,0 1 0,0 0 0,0-1-1,0 1 1,5-3 0,2 0 68,-1 0 1,1 0-1,0 2 0,0-1 1,0 1-1,1 0 1,-1 1-1,1 0 0,-1 0 1,1 1-1,14 0 0,-20 1-208,-1 0 0,0 1 0,0-1 0,0 0 0,1 1 0,-1 0 0,0 0 0,0 0 0,0 0 0,0 0 0,0 0 0,0 1 0,0 0 0,-1-1 0,1 1 0,0 0 0,-1 0 0,0 1 0,1-1 0,-1 0 0,0 1 0,0 0 0,0-1 0,-1 1 0,1 0 0,-1 0-1,1 0 1,-1 0 0,0 0 0,0 0 0,0 0 0,0 0 0,-1 1 0,0-1 0,1 0 0,-1 5 0,0 1 30,-1 0 0,0 1 0,0-1-1,0 0 1,-1 0 0,-1 0 0,0 0 0,0 0-1,-6 12 1,-4 3 360,-32 41-1,-5 8 830,49-71-1188,-1 1 0,1-1 1,0 0-1,-1 1 0,1-1 0,0 1 1,1-1-1,-1 1 0,0 0 0,1-1 1,0 1-1,-1-1 0,1 1 0,0 4 1,1-6-32,0 1 0,-1-1 1,1 0-1,0 0 1,0 0-1,0 0 0,0 0 1,0 0-1,0 0 1,0 0-1,0-1 1,0 1-1,0 0 0,0 0 1,0-1-1,1 1 1,-1-1-1,0 1 0,0-1 1,1 0-1,-1 1 1,0-1-1,1 0 1,-1 0-1,0 0 0,1 0 1,-1 0-1,0 0 1,2 0-1,31-3-162,0 0-1,0-2 1,-1-2-1,0-1 1,59-23 0,-85 29 79,-4 1-252,16-8-2226,-16-3-3912,-6 5 323</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20.180"/>
    </inkml:context>
    <inkml:brush xml:id="br0">
      <inkml:brushProperty name="width" value="0.025" units="cm"/>
      <inkml:brushProperty name="height" value="0.025" units="cm"/>
    </inkml:brush>
  </inkml:definitions>
  <inkml:trace contextRef="#ctx0" brushRef="#br0">0 74 14862,'0'0'10794,"66"-35"-10698,-30 24-64,0 2-1313,3 2-2627,-4 1-1889,1 1-8905</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20.523"/>
    </inkml:context>
    <inkml:brush xml:id="br0">
      <inkml:brushProperty name="width" value="0.025" units="cm"/>
      <inkml:brushProperty name="height" value="0.025" units="cm"/>
    </inkml:brush>
  </inkml:definitions>
  <inkml:trace contextRef="#ctx0" brushRef="#br0">43 1 18257,'0'0'7618,"-7"8"-6502,6-7-1071,-4 5 210,0 1-1,0-1 1,1 1 0,-7 13-1,10-19-236,1 0 0,-1 0 0,1 0 0,-1 0 0,1 0 0,-1 1 0,1-1 0,0 0 0,0 0 0,-1 0 0,1 0 0,0 1 0,0-1 0,0 0 0,0 0 0,1 0 0,-1 0 0,0 1 0,0-1 0,1 0 0,-1 0 0,0 0 0,1 0 0,-1 0 0,1 0 0,0 0-1,-1 0 1,1 0 0,0 0 0,0 0 0,-1 0 0,1 0 0,0-1 0,0 1 0,0 0 0,0 0 0,0-1 0,0 1 0,0-1 0,0 1 0,1-1 0,-1 0 0,0 1 0,0-1 0,0 0 0,0 0 0,0 1 0,1-1 0,-1 0 0,0 0 0,2-1 0,3 2 14,0-1 1,1 0-1,-1 0 1,0-1-1,0 0 1,1 0-1,-1 0 1,0-1-1,0 0 1,0 0-1,6-3 1,3-3 34,0-1 0,22-18 0,-23 16-28,-13 11-30,-1 0 0,1 0 0,-1 0 1,0 0-1,1 0 0,-1 0 1,0 0-1,1 0 0,-1 1 1,1-1-1,-1 0 0,0 0 0,1 0 1,-1 1-1,0-1 0,0 0 1,1 0-1,-1 1 0,0-1 0,0 0 1,1 1-1,-1-1 0,0 0 1,0 1-1,0-1 0,1 0 1,-1 1-1,0-1 0,0 1 0,0-1 1,0 0-1,0 1 0,0-1 1,0 0-1,0 1 0,0-1 0,0 1 1,0-1-1,0 0 0,0 1 1,0-1-1,0 1 0,0-1 0,-1 1 1,3 33 764,-2-18-178,0-15-586,0 0 0,0 0 0,1 0 1,-1 0-1,0 0 0,0-1 0,1 1 0,-1 0 0,0 0 0,1-1 1,-1 1-1,1 0 0,-1 0 0,1-1 0,-1 1 0,1 0 0,0-1 1,-1 1-1,1-1 0,0 1 0,-1-1 0,1 1 0,0-1 1,0 1-1,0-1 0,-1 0 0,1 1 0,1-1 0,26-5 357,24-25 77,-41 21-444,-7 5 0,0 1 0,0-1 0,0 0 0,1 1 0,-1 0 0,1 0 0,0 1 0,0-1 0,0 1 0,0 0 0,0 0 0,8-1 0,-11 52 0,-2-49-176,-1 1 0,1 0-1,0-1 1,0 1 0,0 0 0,0 0 0,1-1-1,-1 1 1,0 0 0,0-1 0,0 1 0,0 0-1,1-1 1,-1 1 0,0 0 0,1-1 0,-1 1-1,0-1 1,1 1 0,-1-1 0,1 1 0,-1-1-1,1 1 1,-1-1 0,1 1 0,-1-1 0,1 1-1,0-1 1,-1 0 0,1 1 0,0-1 0,-1 0-1,1 0 1,0 0 0,-1 1 0,1-1 0,0 0-1,-1 0 1,1 0 0,1 0 0,0 0-509,-1-1 1,1 1-1,0-1 1,-1 1-1,1-1 1,0 1-1,-1-1 1,1 0-1,-1 0 1,1 0-1,-1 0 1,0 0-1,1 0 1,-1 0-1,0 0 1,2-3-1,6-10-10114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21.286"/>
    </inkml:context>
    <inkml:brush xml:id="br0">
      <inkml:brushProperty name="width" value="0.025" units="cm"/>
      <inkml:brushProperty name="height" value="0.025" units="cm"/>
    </inkml:brush>
  </inkml:definitions>
  <inkml:trace contextRef="#ctx0" brushRef="#br0">0 111 12844,'0'0'16170,"4"-7"-15476,0 2-507,-3 3-120,1 0 0,-1 0 1,1 0-1,-1-1 0,0 1 1,1 0-1,-1-1 1,-1 1-1,1 0 0,0-1 1,0 1-1,0-6 572,24-11-116,22-14-458,-45 31-52,0 1-1,0 0 1,0 0-1,1 0 0,-1 0 1,0 0-1,1 0 0,-1 0 1,1 1-1,-1 0 1,1-1-1,-1 1 0,1 0 1,-1 0-1,1 0 1,-1 0-1,1 1 0,-1-1 1,1 1-1,3 1 0,-5-1 1,0 0-1,0 1 0,1-1 0,-1 0 0,0 1 0,-1-1 0,1 1 0,0 0 0,0-1 1,-1 1-1,1 0 0,0-1 0,-1 1 0,0 0 0,1 0 0,-1-1 0,0 1 0,0 2 0,0 40 290,-1-31-257,-4 25-777,3-24-849,12-36-1012,-3 3-4064,1 1-2151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21.738"/>
    </inkml:context>
    <inkml:brush xml:id="br0">
      <inkml:brushProperty name="width" value="0.025" units="cm"/>
      <inkml:brushProperty name="height" value="0.025" units="cm"/>
    </inkml:brush>
  </inkml:definitions>
  <inkml:trace contextRef="#ctx0" brushRef="#br0">70 16 8520,'0'0'23430,"-6"-3"-23355,5 2-70,0 1 1,-1-1-1,1 1 1,0-1-1,-1 1 0,1 0 1,0 0-1,-1-1 1,1 1-1,0 0 0,-1 0 1,1 0-1,-1 0 1,1 1-1,0-1 1,-1 0-1,1 0 0,0 1 1,-1-1-1,1 1 1,0-1-1,0 1 0,-1 0 1,1 0-1,0-1 1,0 1-1,-2 2 0,0 0 37,1 1-1,-1 0 0,1 0 0,0 0 0,0 0 0,0 0 0,1 0 0,-1 0 0,1 1 0,-1 4 0,1-7-37,1-1 0,-1 1 0,1 0 0,-1 0 0,1 0 1,0 0-1,-1 0 0,1 0 0,0 0 0,1-1 0,-1 1 0,0 0 0,0 0 0,1 0 0,-1 0 0,1 0 0,-1 0 0,1-1 0,0 1 0,0 0 0,0-1 0,0 1 0,0 0 0,0-1 1,0 1-1,3 1 0,-2-2-3,1 0 0,-1 0 1,1-1-1,-1 1 0,0-1 1,1 1-1,-1-1 0,1 0 1,-1 0-1,1 0 0,-1 0 1,1-1-1,-1 1 0,1-1 1,-1 1-1,0-1 0,1 0 1,-1 0-1,0 0 0,1 0 1,1-2-1,4-2-16,1-1 1,-1 0-1,-1 0 0,1-1 1,-1 0-1,0 0 0,9-12 1,-8 9-34,0 0 0,2 1-1,12-11 1,-22 20 28,0 0 0,0 0 0,1 0 0,-1 0-1,0 0 1,0 0 0,1 0 0,-1 0 0,0 0-1,0 0 1,1 0 0,-1 0 0,0 1 0,0-1-1,0 0 1,1 0 0,-1 0 0,0 0 0,0 0-1,0 1 1,0-1 0,1 0 0,-1 0 0,0 0-1,0 1 1,0-1 0,0 0 0,0 0 0,0 1-1,1-1 1,-1 0 0,0 0 0,0 1 0,0-1-1,0 0 1,0 0 0,0 1 0,0-1 0,0 0-1,0 0 1,0 1 0,0-1 0,0 0 0,-1 0-1,1 1 1,0-1 0,0 0 0,0 0 0,0 0-1,0 1 1,0-1 0,-1 0 0,1 0 0,-2 18-91,-2 3 79,1-13-12,1 0-1,1 1 1,-1-1-1,1 0 1,1 1-1,0-1 1,0 1-1,2 11 1,-2-18-120,1-1 1,-1 0 0,1 0-1,-1 0 1,1 0 0,-1 0-1,1 0 1,0 0-1,0 0 1,-1-1 0,1 1-1,0 0 1,0 0-1,0-1 1,0 1 0,0 0-1,0-1 1,0 1-1,0-1 1,0 1 0,0-1-1,0 0 1,1 1 0,0-1-1,30 0-8147,-13-6 325</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22.377"/>
    </inkml:context>
    <inkml:brush xml:id="br0">
      <inkml:brushProperty name="width" value="0.025" units="cm"/>
      <inkml:brushProperty name="height" value="0.025" units="cm"/>
    </inkml:brush>
  </inkml:definitions>
  <inkml:trace contextRef="#ctx0" brushRef="#br0">75 0 14350,'0'0'10319,"-10"12"-8168,9-10-2084,-6 5 244,1 1-1,0 0 1,1 0 0,0 1 0,0 0-1,1 0 1,0 0 0,1 0-1,0 0 1,0 1 0,-2 14 0,4-8-49,-5 81 376,6-87-605,0-1-1,1 0 0,0 0 0,1 1 0,-1-1 1,2 0-1,5 16 0,-7-24-20,0 0-1,-1 1 1,1-1 0,0 0-1,0 0 1,0 0 0,0 1 0,0-1-1,0 0 1,0 0 0,0-1-1,1 1 1,-1 0 0,0 0-1,0-1 1,1 1 0,-1 0-1,1-1 1,-1 1 0,0-1-1,1 0 1,-1 0 0,1 1 0,-1-1-1,1 0 1,-1 0 0,1 0-1,-1 0 1,0-1 0,1 1-1,-1 0 1,1-1 0,-1 1-1,1 0 1,-1-1 0,0 0-1,1 1 1,-1-1 0,0 0-1,2-1 1,6-4 5,0-1-1,0 1 1,0-1-1,7-10 0,-11 13-96,8-11 20,-11 12 56,0 0-1,0 0 0,0 1 1,0-1-1,1 0 1,-1 1-1,1 0 1,-1 0-1,1 0 1,0 0-1,0 0 1,0 0-1,5-1 1,0 51 591,-8-44-583,1-1-1,0 1 1,0-1 0,0 0 0,0 0-1,0 1 1,1-1 0,-1 0 0,1 0-1,0 0 1,0 0 0,0-1 0,0 1 0,0 0-1,3 2 1,-2-4-5,0 1 1,0-1-1,0 0 0,0 0 0,0 0 1,0 0-1,0-1 0,0 1 1,1-1-1,-1 0 0,0 0 1,0 0-1,0 0 0,0 0 0,1-1 1,5-1-1,0-1 1,0 0 0,-1-1 0,1 0 0,-1 0 0,1-1 0,-1 0 0,11-9 0,-12 8 0,-1 1 0,1 0 0,1 1 0,-1 0 0,1 0 0,-1 0 0,1 1 0,0 0 0,12-2 0,-20 5 0,0 0 0,1 0 0,-1 0 0,1-1 0,-1 1 0,0 0 0,1 1 0,-1-1 0,1 0 0,-1 0 0,1 0 0,-1 0 0,0 0 0,1 0 0,-1 0 0,1 1 0,-1-1 0,0 0 0,1 0 0,-1 1 0,0-1 0,1 0 0,-1 0 0,0 1 0,0-1 0,1 0 0,-1 1 0,0-1 0,0 0 0,1 1 0,-1-1 0,0 1 0,0-1 0,0 0 0,0 1 0,1 0 0,-1 20 0,-1-20 0,1-1 0,-1 1 0,1 0 0,0 0 0,0 0 0,-1 0 0,1 0 0,0 0 0,0 0 0,0 0 0,0 0 0,0 0 0,0 0 0,0 0 0,1 0 0,-1 0 0,0 0 0,0-1 0,1 1 0,-1 0 0,0 0 0,1 0 0,-1 0 0,1 0 0,-1-1 0,1 1 0,0 0 0,-1 0 0,1-1 0,0 1 0,0 0 0,-1-1 0,1 1 0,0-1 0,1 1 0,7-1 0,1-1 0,-1 0 0,0-1 0,0 0 0,0 0 0,0-1 0,16-7 0,-15 6 0,0 0 0,1 1 0,-1 0 0,20-3 0,-28 29-6945,1 0-4031,5-23 1960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8:16.719"/>
    </inkml:context>
    <inkml:brush xml:id="br0">
      <inkml:brushProperty name="width" value="0.025" units="cm"/>
      <inkml:brushProperty name="height" value="0.025" units="cm"/>
    </inkml:brush>
  </inkml:definitions>
  <inkml:trace contextRef="#ctx0" brushRef="#br0">1 246 10602,'0'0'4826,"11"-1"-5280,37-2 917,0 3 0,1 2 0,92 16 1,-18 2 919,190 5 0,128-24-783,-281-3-582,349-36 43,-5-45-26,-279 47 129,1 9 0,291 3-1,-313 25 134,202-2-42,-2-33-107,-313 20-53,39-7 258,213-8-1,-325 31-180,-17 2 351,-32 2 309,-143-4-490,-340 21-363,-22 65-106,-105 12 67,-1444 4 284,2026-104-231,0-3-1,0-2 1,-100-23 0,133 21 2,0-1 1,1 0 0,0-2 0,1-1 0,0-1 0,1-1 0,0-1 0,1-1-1,1-1 1,-32-30 0,50 42-7,0 2 1,0-1 0,0 0 0,1 0 0,-1 0 0,1 0-1,0 0 1,0 0 0,0-1 0,0 1 0,-2-7-1,8 9-70,-1 1 0,0-1 0,1 1 0,-1 0 0,0 0 0,1 0 0,-1 0 0,0 0 0,1 1 0,4 1 0,49 13-40,80 34 0,-26-9 16,99 24 120,4-10 0,1-9 0,2-9 0,2-10 0,283-3 1,64-29 56,173 1 131,-2 41-73,-475-6-117,243 15-565,-481-43-95,-1-2 1,0 0-1,0-2 0,0-1 1,0 0-1,33-10 0,9-21-4718</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22.722"/>
    </inkml:context>
    <inkml:brush xml:id="br0">
      <inkml:brushProperty name="width" value="0.025" units="cm"/>
      <inkml:brushProperty name="height" value="0.025" units="cm"/>
    </inkml:brush>
  </inkml:definitions>
  <inkml:trace contextRef="#ctx0" brushRef="#br0">0 115 3011,'0'0'28832,"9"-3"-28041,35-12-654,-21 9-137,-1-1-1,0-2 0,0 0 0,-1-1 1,24-15-1,-44 24 1,0 1 0,0-1 0,-1 1 0,1-1 0,0 0 0,0 1 0,-1-1 0,1 0 0,0 0 0,-1 1 0,1-1 0,-1 0 0,1 0 0,-1 0 0,0 0 0,1 0 0,-1 0 0,0 0 0,1 1 0,-1-3 0,0 3 0,0-1 0,-1 1 0,1-1 0,0 0 0,-1 1 0,1-1 0,0 1 0,-1-1 0,1 1 0,-1 0 0,1-1 0,-1 1 0,1-1 0,-1 1 0,1 0 0,-1-1 0,1 1 0,-1 0 0,1 0 0,-1-1 0,0 1 0,1 0 0,-1 0 0,-4-1 0,1 0 0,-1 0 0,0 1 0,1-1 0,-1 1 0,1 0 0,-6 1 0,3 2 0,-1-1 0,0 1 0,1 0 0,0 0 0,0 1 0,0 0 0,0 1 0,0-1 0,1 1 0,0 0 0,0 1 0,0 0 0,1 0 0,-8 11 0,7-10 0,1 1 0,0 0 0,0 0 0,1 0 0,0 0 0,0 1 0,1 0 0,0-1 0,1 1 0,0 1 0,0-1 0,0 13 0,2-20 0,0 0 0,0 0 0,0-1 0,1 1 0,-1 0 0,1 0 0,-1-1 0,1 1 0,0 0 0,0-1 0,0 1 0,-1 0 0,2-1 0,-1 1 0,0-1 0,0 0 0,0 1 0,1-1 0,-1 0 0,0 0 0,3 2 0,1-1 0,-1 1 0,1-1 0,0 0 0,0-1 0,0 1 0,0-1 0,8 1 0,7 0 0,0-1 0,40-4 0,-48 2-735,0-1-1,0 0 1,22-8 0,-20 5-1402,-1-1 0,0 0 0,13-10 1,20-16-11936</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7:48.985"/>
    </inkml:context>
    <inkml:brush xml:id="br0">
      <inkml:brushProperty name="width" value="0.025" units="cm"/>
      <inkml:brushProperty name="height" value="0.025" units="cm"/>
    </inkml:brush>
  </inkml:definitions>
  <inkml:trace contextRef="#ctx0" brushRef="#br0">1 73 4965,'40'-7'11479,"58"-5"-9864,-18 2-942,99-12 897,189 1-1,-389 35-4435,4-13-2382,-1-1-5210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7:50.038"/>
    </inkml:context>
    <inkml:brush xml:id="br0">
      <inkml:brushProperty name="width" value="0.025" units="cm"/>
      <inkml:brushProperty name="height" value="0.025" units="cm"/>
    </inkml:brush>
  </inkml:definitions>
  <inkml:trace contextRef="#ctx0" brushRef="#br0">1 80 11211,'0'0'4164,"89"-57"-3812,-29 48 256,10 1-255,10 4-129,3 3-160,4 1-64,-4 0 32,-4 5-32,-12 8-160,-8-3-1057,-13-6-1378,-15-4-2946</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28.768"/>
    </inkml:context>
    <inkml:brush xml:id="br0">
      <inkml:brushProperty name="width" value="0.025" units="cm"/>
      <inkml:brushProperty name="height" value="0.025" units="cm"/>
    </inkml:brush>
  </inkml:definitions>
  <inkml:trace contextRef="#ctx0" brushRef="#br0">48 159 14286,'0'0'3026,"13"-4"-1712,590-150 816,-721 158-2008,33 5-133,-14 2 316,-191 44-1,288-54-316,-4 0-64,1 0-1,-1 1 0,1 0 0,0 0 0,0 0 0,-1 0 0,1 1 1,1 0-1,-1 0 0,0 1 0,-4 4 0,8-8-62,1 1 0,0-1 0,-1 0 0,1 0 0,0 1 0,0-1 0,0 0 0,-1 1 0,1-1 0,0 1 0,0-1 0,0 0 0,0 1 1,0-1-1,0 1 0,0-1 0,0 0 0,0 1 0,0-1 0,0 1 0,0-1 0,0 0 0,0 1 0,0-1 0,0 1 0,0-1 0,0 0 0,0 1 0,1-1 0,-1 1 0,12 3-8504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29.760"/>
    </inkml:context>
    <inkml:brush xml:id="br0">
      <inkml:brushProperty name="width" value="0.025" units="cm"/>
      <inkml:brushProperty name="height" value="0.025" units="cm"/>
    </inkml:brush>
  </inkml:definitions>
  <inkml:trace contextRef="#ctx0" brushRef="#br0">0 279 11883,'0'0'1714,"9"-9"277,12-9-1558,1 1 0,0 1 1,1 1-1,1 0 0,0 2 0,1 1 0,32-11 0,22-5-193,100-21 0,-94 31-261,0 4-1,0 4 1,107 1 0,-275 24 160,-531 40 2754,665-62-3927,74-20 1,16-3-621,-10 12-519,-208 58 1511,-65 39 811,50-19-2956,35-23-1939</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0:13.761"/>
    </inkml:context>
    <inkml:brush xml:id="br0">
      <inkml:brushProperty name="width" value="0.025" units="cm"/>
      <inkml:brushProperty name="height" value="0.025" units="cm"/>
    </inkml:brush>
  </inkml:definitions>
  <inkml:trace contextRef="#ctx0" brushRef="#br0">4686 241 9065,'-68'10'97,"-1"-4"0,1-2 1,-131-11-1,162-1-111,1-1 0,0-2 0,0-1 0,1-2 0,-54-29-1,50 22 169,-1 3-1,-1 1 0,-71-19 1,33 22 272,-1 3 0,-89 0 0,-164 14 913,289-2-1106,-76 6 274,1 5-1,1 5 0,-131 37 0,-334 135-219,490-154-282,3 4-1,1 4 1,2 4 0,2 3-1,2 4 1,3 4 0,-78 72-1,54-28 3,4 5-1,5 5 1,5 3-1,-91 153 0,87-106-25,7 4-1,-121 328 1,170-374 0,4 3 0,6 0 0,-13 137 0,25-81 6,11 284 0,10-371 0,3-1 0,5 0 1,4-1-1,4-1 0,4 0 0,3-2 0,4-1 0,4-2 0,4-1 0,3-2 1,4-2-1,3-2 0,3-2 0,4-3 0,3-2 0,98 88 0,355 227-25,-430-328 44,577 353 28,-530-344-28,2-6 0,2-6 1,193 51-1,-122-59 8,2-9 1,258 13-1,423-44 28,-692-16-61,388-73 0,-463 55 13,-2-5-1,-2-5 1,-1-6 0,149-78 0,-157 62 34,-2-5 0,-4-5-1,-2-3 1,103-101 0,-135 107 6,-2-4 0,-3-3-1,-3-2 1,-4-2 0,86-162 0,-87 127 12,-5-1 1,-5-3 0,-5-2 0,-5-1-1,-6-2 1,-5 0 0,13-201-1,-29 156 240,-7 1 0,-7 0-1,-44-257 1,13 246-182,-7 2 1,-8 2-1,-7 2 1,-8 3-1,-141-254 0,140 308-75,-4 2-1,-6 4 0,-4 3 0,-5 4 1,-4 4-1,-4 4 0,-4 4 0,-144-100 1,122 112-26,-3 5 0,-4 6-1,-2 5 1,-2 6 0,-3 5 0,-2 7 0,-1 6 0,-2 5 0,-2 7 0,-202-10 0,166 28-1059,0 8 1,-247 32 0,149 12-1534,-9 12-1906</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0:31.652"/>
    </inkml:context>
    <inkml:brush xml:id="br0">
      <inkml:brushProperty name="width" value="0.025" units="cm"/>
      <inkml:brushProperty name="height" value="0.025" units="cm"/>
    </inkml:brush>
  </inkml:definitions>
  <inkml:trace contextRef="#ctx0" brushRef="#br0">1 1 3203,'0'0'2338</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2:13.401"/>
    </inkml:context>
    <inkml:brush xml:id="br0">
      <inkml:brushProperty name="width" value="0.025" units="cm"/>
      <inkml:brushProperty name="height" value="0.025" units="cm"/>
    </inkml:brush>
  </inkml:definitions>
  <inkml:trace contextRef="#ctx0" brushRef="#br0">0 54 5093,'0'0'4634,"10"-1"-3716,245-10 6199,39-3-2709,-225 6-3567,-37 3-704,-1 1 1,1 2-1,0 2 0,59 5 0,-38 2 614,107 1 0,-61-5-742,-75-1 6,-1 2-1,1 1 1,-1 1 0,33 13-1,-29-9 101,0-2-1,45 8 0,371 15 1620,3-31-1215,-176-3-113,195-7-209,-223 3-89,-103 1 44,163 14-1,131 9 46,-28-3 23,-84 4-54,-94-7-55,79 2 62,-228-14-80,148-20-1,182-28 1,-158 22-53,457 0 109,-141 14-36,-353-7-51,254-10 191,-232 47-263,-2 0 148,164-10 775,-382-10-1294</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2:14.558"/>
    </inkml:context>
    <inkml:brush xml:id="br0">
      <inkml:brushProperty name="width" value="0.025" units="cm"/>
      <inkml:brushProperty name="height" value="0.025" units="cm"/>
    </inkml:brush>
  </inkml:definitions>
  <inkml:trace contextRef="#ctx0" brushRef="#br0">255 0 11755,'0'0'14387,"-7"6"-14328,1-1-56,4-4-1,1-1 0,0 1 0,0 0 0,0-1 0,0 1 0,0 0 0,0 0 0,0 0 0,0 0 0,0 0 0,1 0 0,-1 0 0,0 0 0,1 0 0,-1 0 0,0 1 0,0 1 0,2-1 1,0 0 0,0-1 0,1 1 0,-1 0-1,0-1 1,1 1 0,-1-1 0,1 0 0,0 1 0,-1-1 0,1 0-1,0 0 1,0 0 0,-1 0 0,1 0 0,0-1 0,3 2 0,1 0-21,0 2 1,0-1 0,0 1 0,-1 0 0,1 0 0,-1 0 0,0 1-1,0 0 1,0 0 0,-1 0 0,0 0 0,0 1 0,0 0 0,4 9-1,-6-11 16,-1 1 0,1 0 0,-1 0-1,0 0 1,0 0 0,-1 0 0,1 0-1,-1 0 1,0 0 0,-1 0 0,1 0-1,-1 0 1,0 0 0,0 0 0,-1 0-1,1 0 1,-1 0 0,0-1 0,0 1 0,-4 5-1,-5 7 260,-1 0-1,-1 0 0,0-1 0,-1 0 1,-1-2-1,0 1 0,-18 12 1,23-20-136,-1 0 1,0 0-1,0-1 1,0 0-1,0-1 1,-1 0-1,0-1 1,0 0-1,0-1 1,0 0-1,-1-1 1,-23 1-1,35-3-268,0 0 1,-1-1-1,1 1 0,0-1 0,0 1 0,0-1 0,0 1 0,-1-1 0,1 1 1,0-1-1,0 0 0,0 0 0,0 1 0,0-1 0,1 0 0,-1 0 0,0 0 1,0 0-1,1 0 0,-1 0 0,0 0 0,1-1 0,-1 1 0,1 0 0,-1 0 1,1 0-1,0-1 0,-1 1 0,1 0 0,0 0 0,0-1 0,0 1 1,0 0-1,0-2 0,4-49-7669,6 8 252</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2:14.902"/>
    </inkml:context>
    <inkml:brush xml:id="br0">
      <inkml:brushProperty name="width" value="0.025" units="cm"/>
      <inkml:brushProperty name="height" value="0.025" units="cm"/>
    </inkml:brush>
  </inkml:definitions>
  <inkml:trace contextRef="#ctx0" brushRef="#br0">0 73 10410,'0'0'14093,"59"-16"-13228,-31 13-545,0-2-224,8-2-32,0 0-512,2 0-1153,-2-3-1378,-5 2-1954,-1-1-4676</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57.038"/>
    </inkml:context>
    <inkml:brush xml:id="br0">
      <inkml:brushProperty name="width" value="0.025" units="cm"/>
      <inkml:brushProperty name="height" value="0.025" units="cm"/>
    </inkml:brush>
  </inkml:definitions>
  <inkml:trace contextRef="#ctx0" brushRef="#br0">1 0 18578,'0'0'8712,"7"72"-8168,-7-21-351,0 7-129,-2 3-32,-2 0-32,3 0 64,1-5-321,0-7-1793,4-12-1281,7-10-1057,1-14-1249</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2:15.274"/>
    </inkml:context>
    <inkml:brush xml:id="br0">
      <inkml:brushProperty name="width" value="0.025" units="cm"/>
      <inkml:brushProperty name="height" value="0.025" units="cm"/>
    </inkml:brush>
  </inkml:definitions>
  <inkml:trace contextRef="#ctx0" brushRef="#br0">218 1 13389,'0'0'8712,"-39"57"-7399,21-37-416,0 1-545,-1 1-192,1 0-95,0-1-65,3-3 64,0 3-32,2-1-417,-1-4-640,3-5-800,3-3-1026,0-7-961,5-1-2370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2:15.603"/>
    </inkml:context>
    <inkml:brush xml:id="br0">
      <inkml:brushProperty name="width" value="0.025" units="cm"/>
      <inkml:brushProperty name="height" value="0.025" units="cm"/>
    </inkml:brush>
  </inkml:definitions>
  <inkml:trace contextRef="#ctx0" brushRef="#br0">210 12 11115,'0'0'3213,"-13"-2"-560,10 1-2527,-4-1 31,1 0 0,-1 1 0,0 0 0,0 0 1,1 0-1,-1 1 0,0 0 0,0 0 0,0 1 0,1 0 0,-1 0 0,0 1 0,1-1 1,-1 1-1,1 1 0,-1-1 0,1 1 0,0 1 0,0-1 0,0 1 0,-5 5 0,6-4-12,0 0-1,1 0 1,0 1-1,1 0 0,-1 0 1,1 0-1,0 0 1,0 0-1,1 1 1,0-1-1,0 1 0,-1 8 1,3-13-107,-1 0 0,1 1 0,0-1 0,0 1 0,0-1 1,0 1-1,0-1 0,0 1 0,1-1 0,-1 0 0,1 1 0,-1-1 1,1 0-1,0 1 0,0-1 0,0 0 0,1 0 0,-1 0 0,0 0 1,1 0-1,-1 0 0,1 0 0,0-1 0,0 1 0,-1 0 0,1-1 0,0 1 1,0-1-1,1 0 0,-1 0 0,0 0 0,0 0 0,1 0 0,-1 0 1,0-1-1,4 2 0,5-1 117,1 0 1,-1 0-1,0-1 0,0-1 0,1 1 1,-1-2-1,0 0 0,0 0 1,15-6-1,-20 6-110,0 0 0,0 0 0,0 0 0,-1-1 0,0 0 0,1 0 0,-1-1 0,0 1 0,0-1 0,-1 0 0,1 0 0,-1-1 0,0 1 0,0-1 0,0 0 0,-1 0 0,0 0 0,5-11 0,-7 14-24,0 0 0,-1 0 1,1 1-1,-1-1 1,0 0-1,1 0 1,-1 0-1,0 1 1,0-1-1,0 0 0,0 0 1,0 0-1,-1 0 1,1 1-1,0-1 1,-1 0-1,0 0 1,1 1-1,-1-1 0,0 0 1,0 1-1,0-1 1,0 1-1,0-1 1,0 1-1,0-1 1,-1 1-1,1 0 0,0 0 1,-1-1-1,1 1 1,-1 0-1,1 0 1,-1 1-1,0-1 1,1 0-1,-1 0 0,0 1 1,1-1-1,-1 1 1,0-1-1,0 1 1,0 0-1,-2 0 1,-2-1-69,0 1 0,1-1 0,-1 1 1,0 0-1,0 1 0,0 0 1,0 0-1,1 0 0,-1 0 0,0 1 1,1 0-1,-11 5 0,12-4-169,0 0 1,1 0-1,-1 0 0,1 1 0,0-1 1,0 1-1,0 0 0,0 0 0,1 0 0,-1 0 1,1 0-1,0 0 0,0 1 0,1-1 1,-3 9-1,3-6-788,0 1 0,0-1 0,0 1 0,1 0 0,1 11 1,4 8-4160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2:15.993"/>
    </inkml:context>
    <inkml:brush xml:id="br0">
      <inkml:brushProperty name="width" value="0.025" units="cm"/>
      <inkml:brushProperty name="height" value="0.025" units="cm"/>
    </inkml:brush>
  </inkml:definitions>
  <inkml:trace contextRef="#ctx0" brushRef="#br0">62 130 15407,'0'0'9246,"-9"9"-7778,-25 26-614,33-30-239,8-5-396,11-5 79,-2-4-138,0-1 0,-1 0 0,0 0 0,-1-2 0,0 0 0,0 0 1,-2-2-1,14-16 0,-25 29-121,0 0 0,0-1 1,1 1-1,-1-1 0,0 1 0,0-1 0,0 1 1,-1-1-1,1 0 0,0 0 0,-1 1 0,1-1 1,-1 0-1,1 0 0,-1 0 0,0 1 0,0-1 1,0 0-1,0 0 0,0 0 0,0 0 0,-1-2 1,0 2-25,0 1 0,0 0 0,0 0 1,0 0-1,-1 0 0,1 0 1,0 0-1,-1 1 0,1-1 1,0 0-1,-1 1 0,1-1 0,-1 1 1,1-1-1,-1 1 0,1-1 1,-1 1-1,1 0 0,-1 0 1,-2 0-1,-5 0-18,-1 1 0,1-1 1,-1 2-1,1-1 0,0 1 1,0 1-1,-13 4 0,14-3-3,-1 1-1,1-1 1,0 1 0,-14 12-1,3 9-2478,18-23 1806,0-1 0,0 0 0,1 0 0,-1 1 0,1-1 0,0 0 0,-1 1 0,1-1 0,0 0 0,0 1 0,1-1 0,-1 3 0,4 5-8893</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01.930"/>
    </inkml:context>
    <inkml:brush xml:id="br0">
      <inkml:brushProperty name="width" value="0.025" units="cm"/>
      <inkml:brushProperty name="height" value="0.025" units="cm"/>
    </inkml:brush>
  </inkml:definitions>
  <inkml:trace contextRef="#ctx0" brushRef="#br0">45 31 16367,'0'0'4987,"9"-5"-4213,28-15-315,-36 19-447,-1 1 1,0-1-1,1 1 1,-1 0-1,1-1 1,-1 1 0,0 0-1,1 0 1,-1-1-1,1 1 1,-1 0-1,1 0 1,-1 0-1,1-1 1,-1 1 0,1 0-1,-1 0 1,1 0-1,-1 0 1,1 0-1,-1 0 1,1 0-1,-1 0 1,1 0 0,-1 0-1,1 0 1,-1 0-1,1 1 1,-1-1-1,1 0 1,-1 0 0,0 0-1,1 1 1,-1-1-1,1 0 1,-1 1-1,1-1 1,-1 0-1,0 1 1,1-1 0,-1 0-1,0 1 1,1-1-1,-1 1 1,0-1-1,0 0 1,1 1-1,-1-1 1,0 1 0,0-1-1,0 1 1,0-1-1,0 1 1,0-1-1,0 1 1,0-1-1,0 1 1,0-1 0,0 1-1,0-1 1,0 1-1,0-1 1,0 1-1,0-1 1,0 1-1,-1-1 1,1 2 0,-10 27 659,7-27-656,1 0-1,0 1 0,0-1 0,1 1 1,-1-1-1,0 1 0,1-1 0,0 1 1,-1 0-1,1 0 0,0 0 0,0 0 0,1 0 1,-1 0-1,1 0 0,-1 0 0,1 0 1,0 5-1,1-6-18,0 1 0,0-1 0,1 0-1,-1 1 1,1-1 0,-1 0 0,1 1 0,0-1 0,0 0 0,0-1 0,0 1 0,0 0 0,0 0-1,0-1 1,0 1 0,1-1 0,-1 0 0,1 0 0,-1 0 0,5 1 0,15 6-212,31 12-410,-52-20 601,1 1-1,0 0 0,-1 0 0,1 0 1,0 0-1,-1 0 0,1 0 0,-1 0 0,0 1 1,1-1-1,-1 0 0,0 1 0,0-1 0,0 1 1,0 0-1,0-1 0,0 1 0,0 0 0,-1-1 1,1 1-1,-1 0 0,1 3 0,-1-3 53,-1 0 0,0 0 0,0 0-1,0-1 1,0 1 0,0 0 0,0-1 0,0 1-1,0-1 1,-1 0 0,1 1 0,-1-1 0,1 0-1,-1 0 1,1 0 0,-1 0 0,0 0-1,0 0 1,1 0 0,-1 0 0,-3 0 0,-46 16 1142,47-16-1046,-132 28 3608,204-25-10950,-27-9 3620,2-7-1564</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02.268"/>
    </inkml:context>
    <inkml:brush xml:id="br0">
      <inkml:brushProperty name="width" value="0.025" units="cm"/>
      <inkml:brushProperty name="height" value="0.025" units="cm"/>
    </inkml:brush>
  </inkml:definitions>
  <inkml:trace contextRef="#ctx0" brushRef="#br0">161 27 7944,'0'0'10831,"-9"-4"-9518,6 1-1231,-1 2-1,1-1 0,-1 0 1,0 1-1,0-1 1,1 1-1,-1 0 0,0 1 1,0-1-1,0 1 0,0-1 1,0 1-1,0 0 0,0 1 1,0-1-1,0 1 1,0-1-1,0 1 0,0 0 1,1 1-1,-1-1 0,0 1 1,1 0-1,-1-1 0,1 2 1,-1-1-1,1 0 1,-4 5-1,3-4 14,0 1 0,0 0 0,1 0 0,0 0 1,-1 1-1,2-1 0,-1 1 0,0 0 0,1 0 0,-3 9 0,4-12-77,1-1-1,-1 1 0,1-1 0,0 1 0,-1-1 1,1 1-1,0-1 0,0 1 0,0 0 0,0-1 1,0 1-1,1-1 0,-1 1 0,0-1 1,1 1-1,-1 0 0,1-1 0,0 0 0,-1 1 1,1-1-1,0 1 0,0-1 0,0 0 0,0 0 1,0 1-1,0-1 0,0 0 0,0 0 1,1 0-1,-1 0 0,0 0 0,1 0 0,-1-1 1,1 1-1,-1 0 0,0-1 0,1 1 0,0-1 1,2 1-1,6 1 76,1-1 0,-1 0 0,1 0 0,-1-1 0,1 0 0,-1-1 0,1 0 1,-1-1-1,14-4 0,-21 6 1,0-1 0,-1 0-1,1 1 1,0-1 0,-1 0 0,1-1 0,0 1 0,-1 0 0,0-1 0,1 0 0,-1 1 0,0-1 0,0 0-1,0 0 1,0 0 0,0 0 0,0 0 0,-1-1 0,1 1 0,-1-1 0,1 1 0,-1-1 0,0 1-1,0-1 1,0 0 0,0 1 0,-1-1 0,1 0 0,-1 0 0,0 0 0,1 1 0,-1-1 0,-1 0 0,1 0-1,0 0 1,-1 0 0,1 1 0,-1-1 0,-2-5 0,2 5-59,-1 0 0,0 0 0,0 0 0,0 0 0,-1 1 0,1-1 0,-1 1 0,1-1 0,-1 1 0,0 0 0,0 0 0,-4-2 0,5 2-211,0 1 1,0 0-1,0 0 1,0 0-1,0 0 1,-1 0 0,1 1-1,0-1 1,0 0-1,-1 1 1,1 0 0,0 0-1,-1-1 1,1 1-1,0 1 1,-1-1 0,1 0-1,0 0 1,-5 2-1,7-2 22,-1 1 0,1-1 0,-1 0-1,1 1 1,0-1 0,-1 0-1,1 1 1,0-1 0,-1 0-1,1 1 1,0-1 0,-1 1-1,1-1 1,0 1 0,0-1 0,0 1-1,-1-1 1,1 1 0,0-1-1,0 1 1,0-1 0,0 1-1,0-1 1,0 1 0,0-1 0,0 1-1,0-1 1,0 1 0,0-1-1,0 1 1,0-1 0,1 1-1,-1-1 1,0 1 0,0-1-1,0 0 1,1 1 0,-1-1 0,0 1-1,1-1 1,-1 1 0,1-1-1,16 15-5963,3-8 166</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02.627"/>
    </inkml:context>
    <inkml:brush xml:id="br0">
      <inkml:brushProperty name="width" value="0.025" units="cm"/>
      <inkml:brushProperty name="height" value="0.025" units="cm"/>
    </inkml:brush>
  </inkml:definitions>
  <inkml:trace contextRef="#ctx0" brushRef="#br0">142 1 14606,'0'0'7564,"-8"2"-7041,0 1-482,-1 1-1,1 0 0,0 1 0,1-1 0,-1 2 0,1-1 0,0 1 0,0 0 0,1 0 0,-1 1 0,1 0 0,1 0 0,-8 12 0,0 4 650,4-7-2994,3-8-6433,13-15 2560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02.967"/>
    </inkml:context>
    <inkml:brush xml:id="br0">
      <inkml:brushProperty name="width" value="0.025" units="cm"/>
      <inkml:brushProperty name="height" value="0.025" units="cm"/>
    </inkml:brush>
  </inkml:definitions>
  <inkml:trace contextRef="#ctx0" brushRef="#br0">159 66 9641,'0'0'4308,"-9"-3"-3192,4 1-1009,-3-1 175,1 0 0,0 0 0,-1 1 0,1 0 0,-15-1 0,21 3-222,-1 0 0,1 0 0,-1 0-1,0 0 1,1 0 0,-1 1-1,1-1 1,-1 0 0,1 1 0,-1-1-1,1 1 1,0-1 0,-1 1 0,1 0-1,0 0 1,-1 0 0,1-1-1,0 1 1,0 0 0,0 1 0,0-1-1,0 0 1,0 0 0,0 0 0,0 1-1,0-1 1,0 0 0,1 1-1,-1-1 1,1 1 0,-1-1 0,1 0-1,-1 1 1,1-1 0,0 1 0,0 0-1,0-1 1,0 1 0,0-1 0,0 1-1,0 1 1,1-2-47,-1 0-1,1 0 1,0 0 0,0 0-1,-1 0 1,1 0 0,0 0-1,0 0 1,0 0-1,0-1 1,0 1 0,0 0-1,1-1 1,-1 1 0,0 0-1,0-1 1,0 0 0,1 1-1,-1-1 1,0 0 0,0 1-1,1-1 1,-1 0-1,0 0 1,0 0 0,1 0-1,-1 0 1,2-1 0,43-1 318,-45 2-314,2 0 34,1 0 0,-1-1-1,1 1 1,-1-1 0,1 0 0,-1 0-1,0 0 1,1 0 0,-1-1-1,0 1 1,0-1 0,0 0 0,0 0-1,0 0 1,0 0 0,-1-1 0,1 1-1,-1-1 1,0 1 0,1-1-1,-1 0 1,0 0 0,-1 0 0,1 0-1,0 0 1,-1-1 0,0 1-1,0 0 1,0-1 0,0 1 0,0-5-1,-1 6-16,0 1 0,0 0-1,-1 0 1,1-1 0,-1 1 0,1 0-1,-1 0 1,1 0 0,-1 0-1,0 0 1,0 0 0,1 0 0,-1 0-1,0 0 1,0 0 0,0 0 0,0 0-1,0 0 1,0 1 0,0-1-1,0 0 1,-1 1 0,1-1 0,0 1-1,0 0 1,0-1 0,-1 1 0,1 0-1,0-1 1,0 1 0,-3 0-1,-49-1 158,41 1-142,4 1-19,0 0 1,-1 0-1,1 1 1,0 0 0,0 0-1,-9 5 1,15-6-47,-1-1 0,1 1 0,-1 0 0,1 0 0,-1 1-1,1-1 1,0 0 0,0 1 0,0 0 0,0-1 0,0 1 0,0 0 0,0 0 0,0 0 0,1 0 0,-1 0 0,1 1 0,0-1 0,-1 0 0,1 1 0,0-1 0,1 1 0,-2 2 0,2-4-146,0 0 0,1 0 0,-1 0 0,0-1 0,0 1 0,1 0 0,-1 0 0,1-1 0,-1 1 0,1 0-1,-1-1 1,1 1 0,-1 0 0,1-1 0,0 1 0,-1-1 0,1 1 0,0-1 0,-1 1 0,1-1 0,0 1 0,0-1 0,0 0 0,-1 1 0,1-1 0,0 0 0,0 0 0,0 0 0,1 0 0,30 3-5082,-26-3 3402,16 1-4041</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03.325"/>
    </inkml:context>
    <inkml:brush xml:id="br0">
      <inkml:brushProperty name="width" value="0.025" units="cm"/>
      <inkml:brushProperty name="height" value="0.025" units="cm"/>
    </inkml:brush>
  </inkml:definitions>
  <inkml:trace contextRef="#ctx0" brushRef="#br0">0 77 8776,'0'0'7277,"8"7"-6087,27 18-128,-33-24-939,0 0 0,-1 0-1,1 0 1,0 0 0,0-1-1,0 1 1,0-1-1,0 0 1,0 1 0,0-1-1,0 0 1,0 0 0,0 0-1,0 0 1,0-1 0,0 1-1,0-1 1,0 1 0,0-1-1,0 1 1,0-1-1,-1 0 1,1 0 0,0 0-1,0 0 1,-1 0 0,1-1-1,-1 1 1,1 0 0,-1-1-1,1 1 1,-1-1 0,0 1-1,2-3 1,0-1 213,0 1-1,-1 0 1,1-1 0,-1 1 0,0-1 0,0 0-1,0 0 1,0 0 0,-1 0 0,1-10 0,-2 14-337,0 0 1,0 0 0,0 0 0,0 0 0,0 0 0,-1 0 0,1 0 0,0-1 0,-1 1 0,1 0 0,-1 0 0,1 0 0,-1 0 0,1 1 0,-1-1 0,0 0 0,1 0 0,-1 0 0,0 0 0,0 1 0,0-1 0,0 0-1,0 1 1,0-1 0,-1 0 0,-1 0 157,0 0-1,-1 0 0,1 0 1,-1 0-1,1 0 0,0 1 1,-1 0-1,-4 0 0,-32 5-2381,11 3-8673</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3:27.460"/>
    </inkml:context>
    <inkml:brush xml:id="br0">
      <inkml:brushProperty name="width" value="0.025" units="cm"/>
      <inkml:brushProperty name="height" value="0.025" units="cm"/>
    </inkml:brush>
  </inkml:definitions>
  <inkml:trace contextRef="#ctx0" brushRef="#br0">1302 110 3940,'0'0'5178,"2"-8"-2936,-1 5-2077,0 0 1,-1 1-1,1-1 0,-1 0 1,0 0-1,1 1 0,-1-1 0,-1 0 1,1 0-1,0 1 0,-2-6 1,1 6-25,0 0 0,-1-1 1,0 1-1,1 0 0,-1 0 0,0 1 1,0-1-1,0 0 0,0 0 1,0 1-1,0-1 0,0 1 1,-1 0-1,1 0 0,-1 0 0,1 0 1,-4-1-1,-22-6 330,0 0 1,0 2-1,0 1 1,0 2-1,-1 0 1,0 2-1,-48 4 0,6 5-288,-133 33 0,159-29 23,-1 2 0,2 3 0,0 1-1,1 2 1,1 2 0,0 1 0,-52 41-1,66-42-139,1 2 0,1 1 0,1 0 0,1 2-1,2 1 1,0 1 0,2 0 0,2 2 0,0 0 0,-18 47 0,26-53-61,1 0 0,2 1-1,0 0 1,1 1 0,2-1 0,-2 46 0,6-65-5,0 1 0,0 0 0,1 0-1,0 0 1,0-1 0,1 1-1,0-1 1,0 1 0,1-1 0,0 0-1,0 0 1,1 0 0,0 0-1,0 0 1,1-1 0,-1 0-1,1 0 1,1 0 0,-1 0 0,1-1-1,0 0 1,0 0 0,0-1-1,1 0 1,0 0 0,0 0 0,9 3-1,8 0 35,0 0-1,0-2 1,1-1-1,-1 0 1,1-2-1,0-1 0,29-3 1,10-3 339,99-20 0,255-86 339,-344 85-674,-2-3 1,0-3-1,101-64 0,-155 85-27,-1-2 0,0 0 0,0-1 0,24-26 0,-35 33 52,0 0-1,-1-1 0,0 0 1,0 0-1,-1 0 1,0 0-1,-1-1 1,1 1-1,-2-1 0,1 0 1,-1 0-1,0 0 1,0-13-1,-1 10-13,-1 1 0,-1-1-1,0 1 1,0 0 0,-1-1-1,-1 1 1,0 0 0,0 0 0,-1 0-1,0 1 1,-1-1 0,0 1-1,-1 0 1,0 0 0,-1 1 0,0 0-1,0 0 1,-1 0 0,0 1-1,0 0 1,-1 1 0,0 0 0,-18-10-1,12 8-166,-1 1 0,0 0 0,-1 1 0,0 2 0,0-1 0,-21-3 0,-105-7-3188,50 7-2406,45 1-2674</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3:40.911"/>
    </inkml:context>
    <inkml:brush xml:id="br0">
      <inkml:brushProperty name="width" value="0.025" units="cm"/>
      <inkml:brushProperty name="height" value="0.025" units="cm"/>
    </inkml:brush>
  </inkml:definitions>
  <inkml:trace contextRef="#ctx0" brushRef="#br0">364 170 5509,'0'0'5104,"-10"-9"-3054,-2-2-1136,-1 1 0,0 0-1,-1 1 1,-30-15 0,39 22-665,-5-3 229,0 1-1,0 0 1,-1 1 0,-19-4 0,27 7-452,0-1 0,0 1-1,1 0 1,-1 1 0,0-1 0,0 0-1,0 1 1,0 0 0,1-1 0,-1 1 0,0 0-1,0 0 1,1 1 0,-1-1 0,1 0-1,-1 1 1,1 0 0,0 0 0,0-1 0,0 1-1,0 1 1,0-1 0,-2 2 0,-10 17-72,1 0 1,0 0 0,2 1 0,1 1-1,0 0 1,2 0 0,-9 38 0,9-22 78,2 1 0,1 0 0,1 75 0,4-105-16,1 0-1,0 0 1,1 0 0,0 0-1,0 0 1,1-1-1,0 1 1,1-1 0,0 0-1,0 0 1,1 0-1,0 0 1,1-1-1,0 0 1,11 12 0,-12-15-52,0-1 1,1 0 0,0 0-1,-1 0 1,1-1 0,0 0-1,0 0 1,1-1 0,-1 1-1,1-1 1,-1-1 0,1 1-1,0-1 1,-1 0 0,1-1 0,0 1-1,0-1 1,0-1 0,-1 1-1,1-1 1,0-1 0,0 1-1,-1-1 1,9-3 0,1-2 53,-1-1 0,0 0 0,0-1 0,-1 0 0,0-1 0,0-1 0,-1 0 0,-1-1 0,0-1 0,13-16 0,1-5 356,-1-1-1,-2-1 1,19-40 0,-28 47 82,-1-1-1,-2 0 1,10-37 0,-18 51-316,0 1 0,0-1 0,-1 1 0,-1-1 0,-1 1 0,0-1 0,-1 0 0,-5-26 0,4 37-116,0-1 0,-1 0-1,1 1 1,-1-1 0,-1 1-1,1 0 1,-1 0 0,1 0 0,-2 1-1,1-1 1,0 1 0,-1 0-1,0 0 1,0 1 0,0-1 0,0 1-1,-1 0 1,1 0 0,-1 1 0,1 0-1,-1 0 1,0 0 0,-11-1-1,-3-1-474,-1 1 0,0 0-1,0 2 1,0 0 0,-35 5-1,47-3-133,0 1-1,0 0 1,0 0-1,1 1 0,-15 7 1,-16 13-6185,15-4-4100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57.379"/>
    </inkml:context>
    <inkml:brush xml:id="br0">
      <inkml:brushProperty name="width" value="0.025" units="cm"/>
      <inkml:brushProperty name="height" value="0.025" units="cm"/>
    </inkml:brush>
  </inkml:definitions>
  <inkml:trace contextRef="#ctx0" brushRef="#br0">41 96 18642,'0'0'2391,"-6"11"-218,0-1-1610,2-5-222,1 1 0,-1 0 0,1 1 0,0-1 0,1 0 0,-1 1 0,1 0-1,1-1 1,-1 1 0,0 8 0,2-15-316,0 1-1,0-1 1,0 1-1,0-1 1,0 0-1,0 1 1,0-1-1,0 1 1,1-1-1,-1 1 1,0-1-1,0 0 1,0 1-1,1-1 1,-1 1-1,0-1 1,0 0-1,1 1 1,-1-1-1,0 0 1,1 1-1,-1-1 1,0 0-1,1 0 1,-1 1-1,0-1 1,1 0-1,-1 0 1,1 0-1,-1 1 1,0-1-1,1 0 1,-1 0-1,1 0 1,0 0-1,21-4 422,19-17 266,81-85 336,-62 52-393,-58 52-613,1-1 0,0 1 0,-1 0 0,1 0 0,0 0 0,0 1 0,0-1 0,0 1 0,5-2 1,-7 3-37,0 0 1,0 0-1,0 0 1,-1 0-1,1 0 1,0 1-1,0-1 1,-1 0-1,1 1 1,0-1-1,0 0 1,-1 1-1,1-1 1,0 1-1,-1-1 1,1 1-1,-1-1 1,1 1-1,-1 0 1,1-1-1,-1 1 1,1 0-1,-1-1 1,1 1-1,-1 0 1,0 0-1,0-1 1,1 1-1,-1 0 1,0 0-1,0 0 1,0-1-1,0 1 1,0 0-1,0 0 1,0 0-1,0-1 1,0 1-1,0 0 1,0 0-1,-1 1 1,0 139 804,1-140-811,1-1 0,-1 1 0,0-1 0,1 1 0,-1-1 0,1 1 0,-1-1 0,0 1 0,1-1 0,-1 1 0,1-1 0,-1 0 0,1 1 0,0-1 0,-1 0 0,1 0 0,-1 1 0,1-1 0,0 0 0,-1 0 0,1 0 0,0 0 0,-1 0 0,1 0 0,-1 0 0,1 0 0,0 0 0,-1 0 0,1 0 0,0 0 0,-1 0 0,1 0 0,-1-1 0,1 1 0,0 0 0,-1 0 0,1-1 0,-1 1 0,1 0 0,-1-1 0,1 1 0,0-2 0,25-13 0,-7-2-1540,-16 14 782,0-1 0,1 1 0,-1-1 0,1 1 1,-1 0-1,1 0 0,0 0 0,0 1 0,0 0 0,1-1 0,-1 1 0,1 1 0,-1-1 1,1 1-1,4-1 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0.753"/>
    </inkml:context>
    <inkml:brush xml:id="br0">
      <inkml:brushProperty name="width" value="0.025" units="cm"/>
      <inkml:brushProperty name="height" value="0.025" units="cm"/>
    </inkml:brush>
  </inkml:definitions>
  <inkml:trace contextRef="#ctx0" brushRef="#br0">1 0 13164,'0'0'12823,"5"10"-12123,2 7-493,-1 0 1,0 0 0,-2 0 0,0 1-1,0 0 1,0 29 0,0 127 95,-5-116-203,3 224 228,0-141-2578,-1-1-6227,-1-106 1511</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1.125"/>
    </inkml:context>
    <inkml:brush xml:id="br0">
      <inkml:brushProperty name="width" value="0.025" units="cm"/>
      <inkml:brushProperty name="height" value="0.025" units="cm"/>
    </inkml:brush>
  </inkml:definitions>
  <inkml:trace contextRef="#ctx0" brushRef="#br0">3 61 18033,'0'17'1244,"-1"-4"-1055,0 25 1052,1 0-1,2 1 0,1-1 0,15 67 0,-13-91-760,-1 0-1,2 0 1,0-1-1,1 1 1,0-1 0,1-1-1,13 17 1,-18-25-370,0-1 0,1 0 1,-1 1-1,1-2 0,0 1 0,-1 0 1,2-1-1,-1 1 0,0-1 0,0 0 1,1-1-1,-1 1 0,1-1 0,-1 1 1,1-2-1,-1 1 0,1 0 0,0-1 1,0 0-1,-1 0 0,1 0 0,0-1 1,-1 1-1,1-1 0,0 0 0,-1-1 1,7-2-1,-1 0-90,0-2 0,0 1 0,-1-1 0,0-1 0,0 1 0,0-2 0,-1 1 0,0-1 0,-1 0 0,7-10 0,9-13-42,29-51 0,-33 47-751,22-51 1,-34 67-412,-1 0 0,0-1 1,-1 0-1,3-32 1,-6-2-9803</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2.015"/>
    </inkml:context>
    <inkml:brush xml:id="br0">
      <inkml:brushProperty name="width" value="0.025" units="cm"/>
      <inkml:brushProperty name="height" value="0.025" units="cm"/>
    </inkml:brush>
  </inkml:definitions>
  <inkml:trace contextRef="#ctx0" brushRef="#br0">77 143 13325,'0'0'1996,"1"-9"11,0-5-1253,1-5 268,0-1 2626,-22 69-1416,-30 125-1711,46-153-312,0 1 1,2-1-1,0 1 0,1 0 0,1-1 0,5 30 1,-5-49-199,0 0 1,0 0 0,1 0 0,-1 0-1,1 0 1,-1-1 0,1 1 0,0 0 0,0 0-1,0 0 1,0-1 0,0 1 0,0-1-1,0 1 1,1-1 0,-1 1 0,1-1 0,-1 0-1,1 1 1,-1-1 0,1 0 0,0 0 0,-1 0-1,1 0 1,0 0 0,0-1 0,0 1-1,-1-1 1,1 1 0,0-1 0,0 0 0,0 1-1,0-1 1,0 0 0,0 0 0,0 0-1,0-1 1,0 1 0,0 0 0,0-1 0,3-1-1,4 0 46,-1-1-1,1-1 0,-1 1 0,0-1 1,-1-1-1,1 1 0,13-12 0,-2-2 17,0 0 0,-2-1-1,0-1 1,14-23 0,-21 30-27,-2-2 0,0 1 0,-1-1 0,0 0 0,-1 0 0,-1-1 0,5-23 0,-17 94-48,3 0 0,2 61 0,2-114 24,0 0 0,0 0-1,-1 0 1,1 0 0,1 0-1,-1 0 1,0 0 0,0 0 0,1 0-1,-1 0 1,1 0 0,0 0-1,0 0 1,-1 0 0,1-1-1,0 1 1,1 0 0,-1-1-1,0 1 1,0-1 0,1 1-1,-1-1 1,1 1 0,-1-1-1,1 0 1,-1 0 0,1 0-1,0 0 1,0 0 0,0 0-1,-1 0 1,1-1 0,0 1-1,0 0 1,0-1 0,0 0-1,0 0 1,0 1 0,0-1 0,0 0-1,0 0 1,2-1 0,3 0 156,0-1 0,-1 0 0,0 0 0,1-1 0,-1 1 0,0-1 0,0-1 1,0 1-1,0-1 0,-1 0 0,7-6 0,3-5-98,-1 0 0,-1-1 0,0 0 0,-1-1 0,-1-1 0,0 0 1,-2 0-1,10-24 0,-13 26-52,-1 1 0,-1-1 0,0 0 0,-1 0 0,-1 0 0,0 0 0,-1-1 0,-1 1 0,-1 0 0,0 0 0,-3-17 0,1 25-20,1 1 0,-1-1 0,-1 1 0,1-1 0,-5-6 0,7 12-15,0 1-1,1-1 1,-1 1-1,0 0 1,0-1-1,0 1 0,1 0 1,-1-1-1,-1 1 1,1 0-1,0 0 1,0 0-1,0 0 1,-1 0-1,1 0 1,0 0-1,-1 0 1,1 1-1,-1-1 1,1 1-1,-1-1 1,1 1-1,-1-1 1,1 1-1,-1 0 1,1 0-1,-1-1 1,0 1-1,1 0 1,-1 1-1,-2-1 1,2 2-488,0 0 1,1 1 0,-1-1-1,1 0 1,-1 0 0,1 1-1,0-1 1,0 1-1,0-1 1,0 1 0,0-1-1,1 1 1,-1 0 0,1 3-1,-1-1-1164,-3 16-4801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2.358"/>
    </inkml:context>
    <inkml:brush xml:id="br0">
      <inkml:brushProperty name="width" value="0.025" units="cm"/>
      <inkml:brushProperty name="height" value="0.025" units="cm"/>
    </inkml:brush>
  </inkml:definitions>
  <inkml:trace contextRef="#ctx0" brushRef="#br0">85 5 20275,'0'0'2109,"-9"0"90,7-1-2109,-36-2 1797,36 3-1820,1-1-1,0 1 0,0 0 0,-1 0 0,1 0 0,0 0 0,0 0 0,-1 1 1,1-1-1,0 0 0,0 1 0,0-1 0,-1 0 0,1 1 0,0-1 0,0 1 1,0 0-1,0-1 0,0 1 0,0 0 0,0 0 0,0 0 0,0 0 1,0 0-1,0-1 0,1 2 0,-1-1 0,0 0 0,0 1 0,0 3 5,0 0 1,1 0-1,-1 0 0,1 0 0,0 0 0,1-1 0,-1 1 0,1 0 0,1 6 0,-1-10-32,0 1-1,0-1 0,0 0 1,0 1-1,0-1 1,1 0-1,-1 0 0,0 1 1,1-1-1,-1 0 1,1 0-1,-1-1 1,1 1-1,-1 0 0,1 0 1,0-1-1,-1 1 1,1-1-1,0 1 0,-1-1 1,1 0-1,0 0 1,0 0-1,-1 0 0,1 0 1,0 0-1,0 0 1,-1-1-1,3 1 0,5-2 36,0 0-1,-1-1 1,1 0-1,0 0 1,-1-1-1,0 0 1,0 0-1,0-1 1,8-6-1,-8 5-73,0 1 0,0 0 1,1 0-1,0 1 0,0 0 0,0 0 1,0 1-1,14-3 0,-22 6-25,0 0 1,0 0-1,-1 0 0,1 0 0,0 0 0,0 0 1,0 0-1,0 0 0,0 1 0,0-1 1,0 0-1,0 1 0,0-1 0,0 0 0,-1 1 1,1-1-1,0 1 0,0-1 0,0 1 1,-1-1-1,1 1 0,0 0 0,-1-1 0,1 1 1,0 0-1,-1 0 0,2 1 0,6 27 965,0-2-2698,-8-26 1497,1-1 0,0 1 0,-1-1 0,1 1-1,-1-1 1,1 0 0,0 1 0,-1-1 0,1 0 0,0 1 0,0-1 0,-1 0 0,1 0 0,0 0 0,0 1 0,-1-1 0,1 0-1,0 0 1,0 0 0,-1 0 0,1-1 0,0 1 0,0 0 0,-1 0 0,1 0 0,0-1 0,-1 1 0,1 0 0,0 0-1,-1-1 1,1 1 0,0-1 0,-1 1 0,1-1 0,12-10-5915</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2.763"/>
    </inkml:context>
    <inkml:brush xml:id="br0">
      <inkml:brushProperty name="width" value="0.025" units="cm"/>
      <inkml:brushProperty name="height" value="0.025" units="cm"/>
    </inkml:brush>
  </inkml:definitions>
  <inkml:trace contextRef="#ctx0" brushRef="#br0">81 267 16720,'0'0'4852,"-9"11"-3122,4-5-1624,-41 59 2007,43-60-1952,0 0 0,1 0 1,0 0-1,0 1 1,0-1-1,0 1 1,1-1-1,0 1 1,0 0-1,0-1 1,1 1-1,0 0 0,1 11 1,0-16-155,-1 0-1,0 1 1,1-1 0,0 0 0,-1 1-1,1-1 1,0 0 0,-1 0 0,1 0-1,0 0 1,0 0 0,0 0-1,0 0 1,0 0 0,0 0 0,0 0-1,1 0 1,-1-1 0,0 1 0,0 0-1,1-1 1,-1 1 0,0-1-1,1 0 1,-1 1 0,0-1 0,1 0-1,-1 0 1,0 0 0,1 0 0,-1 0-1,1 0 1,-1 0 0,0 0-1,1 0 1,-1-1 0,1 1 0,-1-1-1,0 1 1,0-1 0,1 1 0,1-2-1,4-1 51,0-1-1,1 1 0,-1-1 0,-1 0 1,1-1-1,6-5 0,9-12 42,-1 0-1,-2-2 0,0 0 0,-1-2 1,27-51-1,-23 30 150,-1 0-1,24-87 1,-70 216 235,15-55-125,1 0 0,1 0-1,2 1 1,1 0 0,1 1-1,0 43 1,4-69-519,0 0 0,1 0 0,-1 0 0,1-1 1,-1 1-1,1 0 0,0 0 0,0-1 0,0 1 0,0-1 0,1 1 0,-1-1 0,1 1 1,-1-1-1,1 0 0,0 1 0,0-1 0,0 0 0,0-1 0,0 1 0,1 0 0,4 2 0,-1-1-497,0-1 0,0 0 0,0 0 0,0 0 0,0-1 0,0 0 0,1 0 0,-1-1 0,8 0 0,1-2-7033,-3-10-6268</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3.262"/>
    </inkml:context>
    <inkml:brush xml:id="br0">
      <inkml:brushProperty name="width" value="0.025" units="cm"/>
      <inkml:brushProperty name="height" value="0.025" units="cm"/>
    </inkml:brush>
  </inkml:definitions>
  <inkml:trace contextRef="#ctx0" brushRef="#br0">1 552 19282,'0'0'6663,"10"-1"-5147,-1 1-1326,-1-1 0,1-1 0,-1 0-1,0 0 1,0 0 0,0-1 0,0 0 0,0-1 0,-1 0 0,1 0 0,11-10 0,1-1-27,-1-1-1,21-23 0,-34 33-110,-1 0-1,0 0 1,0 0-1,0-1 1,-1 0-1,0 0 1,0 0-1,-1 0 1,0 0-1,0-1 1,1-8-1,-4 16-49,0-1 0,0 1 1,0-1-1,0 1 0,0 0 0,0-1 0,0 1 0,0 0 0,0-1 0,0 1 1,0-1-1,0 1 0,0 0 0,0-1 0,0 1 0,-1 0 0,1-1 1,0 1-1,0 0 0,0-1 0,-1 1 0,1 0 0,0 0 0,0-1 0,-1 1 1,1 0-1,0 0 0,-1-1 0,1 1 0,0 0 0,-1 0 0,1 0 0,0 0 1,-1 0-1,1-1 0,0 1 0,-1 0 0,1 0 0,-1 0 0,1 0 1,0 0-1,-1 0 0,1 0 0,0 0 0,-1 0 0,1 0 0,0 1 0,-1-1 1,1 0-1,-1 0 0,1 0 0,0 0 0,-1 0 0,1 1 0,0-1 0,0 0 1,-1 0-1,1 1 0,-22 11-112,12-2 97,0 0 0,1 0-1,0 1 1,0 0 0,1 1-1,-11 20 1,16-25 88,-1 1 1,1-1-1,0 1 0,1-1 1,-1 1-1,2 0 0,-1 0 1,1 0-1,0 0 0,1 0 1,0 0-1,1 16 0,0-23-61,0 1 0,-1-1-1,1 1 1,0-1 0,0 1-1,0-1 1,0 0 0,1 0-1,-1 1 1,0-1 0,0 0 0,1 0-1,-1 0 1,0 0 0,1 0-1,-1-1 1,1 1 0,0 0-1,-1-1 1,1 1 0,-1-1-1,1 1 1,0-1 0,0 0-1,-1 0 1,1 0 0,0 0-1,-1 0 1,1 0 0,0 0-1,-1 0 1,4-1 0,3 0 41,0-1 1,0 1-1,0-2 1,0 1 0,12-6-1,6-6-29,-2-1 0,1-1 0,-2-1 0,0-1 0,-2-1 0,26-29 0,-16 13-13,-2-1 0,-2-1 1,28-50-1,0-20-13,-50 95 0,-1 1 0,0-1 0,-1 0 0,0 0 0,-1 0 0,0 0 0,0-20 0,-2 32 0,0-1 0,0 1 0,0 0 0,0-1 0,0 1 0,0 0 0,0-1 0,0 1 0,0 0 0,0-1 0,0 1 0,0 0 0,-1 0 0,1-1 0,0 1 0,0 0 0,0 0 0,0-1 0,0 1 0,-1 0 0,1 0 0,0-1 0,0 1 0,0 0 0,-1 0 0,1 0 0,0-1 0,0 1 0,-1 0 0,1 0 0,0 0 0,-1 0 0,1 0 0,0-1 0,0 1 0,-1 0 0,1 0 0,0 0 0,-1 0 0,1 0 0,-1 0 0,-15 8 0,-12 15 0,7 3 0,1 1 0,0 0 0,-18 38 0,29-48 0,1 0 0,1 1 0,0-1 0,2 1 0,0 1 0,1-1 0,-3 26 0,7-40-50,0 1-1,0-1 1,1 0 0,-1 0-1,1 0 1,-1 0-1,2 0 1,-1 0 0,0 0-1,1 0 1,-1 0 0,1-1-1,0 1 1,0-1-1,1 1 1,-1-1 0,1 0-1,0 0 1,-1 0 0,1 0-1,1 0 1,-1 0 0,0-1-1,1 0 1,-1 0-1,1 0 1,0 0 0,-1 0-1,1-1 1,5 2 0,0 0-409,0-1 0,1 0 0,-1-1 0,1 0 0,-1 0 0,1-1 0,0 0 0,-1 0 0,1-1 1,-1-1-1,1 0 0,12-4 0,15-13-11040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4.338"/>
    </inkml:context>
    <inkml:brush xml:id="br0">
      <inkml:brushProperty name="width" value="0.025" units="cm"/>
      <inkml:brushProperty name="height" value="0.025" units="cm"/>
    </inkml:brush>
  </inkml:definitions>
  <inkml:trace contextRef="#ctx0" brushRef="#br0">0 247 15150,'0'0'4848,"5"-12"-3188,-2 4-1321,0 0 53,-1 0 0,2-1-1,-1 2 1,1-1 0,0 0 0,1 1 0,0 0 0,0 0 0,0 0 0,13-11 0,-16 24-245,-1 0 0,0 1 1,0-1-1,-1 0 1,1 1-1,-1-1 1,-1 8-1,-17 83 644,12-74-463,2-1 0,0 1-1,2 1 1,-1 22-1,3-45-321,0 1-1,0-1 1,0 0-1,0 0 0,1 1 1,-1-1-1,0 0 1,1 0-1,-1 1 0,0-1 1,1 0-1,0 0 1,-1 0-1,1 0 0,0 0 1,-1 0-1,1 0 1,0 0-1,0 0 0,0 0 1,0 0-1,0 0 1,0-1-1,0 1 0,1 1 1,1-2 2,-1 1 1,1 0-1,-1-1 1,1 0-1,-1 1 1,1-1-1,-1 0 1,1 0-1,0-1 0,-1 1 1,1 0-1,2-2 1,4 0 33,0-1 0,0-1 0,-1 1 0,1-1 0,-1-1 0,9-5 0,1-4-26,-1 0 0,0-2 0,-1 0 0,23-28 0,-33 36-17,0-1-1,0 1 1,-1-1 0,0 0 0,-1 0-1,0-1 1,0 1 0,-1-1 0,0 0 0,-1 0-1,0 0 1,1-16 0,-7 22-44,-4 12-54,-5 15-45,8-9 273,0 1 1,1 1 0,0-1-1,1 1 1,1-1-1,0 31 1,2-45-116,0 0 0,0 0 0,0-1 0,0 1 0,0 0-1,0 0 1,1 0 0,-1 0 0,0 0 0,0-1 0,1 1 0,-1 0-1,1 0 1,-1 0 0,1-1 0,-1 1 0,1 0 0,-1-1 0,1 1 0,0 0-1,-1-1 1,1 1 0,0-1 0,-1 1 0,1-1 0,0 1 0,0-1 0,0 0-1,-1 1 1,1-1 0,0 0 0,0 0 0,0 1 0,0-1 0,0 0 0,-1 0-1,1 0 1,0 0 0,0 0 0,0 0 0,0 0 0,0-1 0,0 1 0,0 0-1,-1 0 1,1-1 0,0 1 0,1-1 0,3-1 92,0 1 0,-1-1 0,1 0-1,0-1 1,-1 1 0,0-1 0,6-5 0,-1 0-100,-1 0 1,-1-1-1,0 0 1,0 0-1,-1-1 0,0 1 1,-1-2-1,0 1 1,0-1-1,-1 1 0,-1-1 1,1 0-1,-2 0 1,2-14-1,-6 50-12,0-13 4,0 0 1,1 1-1,1-1 1,0 0 0,0 1-1,6 23 1,-5-34 2,0 0 0,1-1-1,0 1 1,-1 0 0,1-1 0,0 0 0,0 1-1,0-1 1,0 0 0,0 0 0,0 0 0,0 0-1,0 0 1,1 0 0,-1-1 0,0 1 0,0-1-1,1 0 1,-1 0 0,0 1 0,0-1 0,1-1-1,-1 1 1,4-1 0,58-10-5,6-18 4,-57 22 0,0 1 0,1 0 0,0 1 0,0 0 0,0 2 0,0-1 0,23-1 0,-51-24 0,6 17 0,-40-60 0,44 65 0,1 0 0,0 0 0,0 0 0,1-1 0,-1 1 0,2 0 0,-1-1 0,1 1 0,-1-9 0,3 13-91,0 1-1,0 0 1,0 0 0,0 0-1,0 0 1,0 0-1,1 0 1,-1 0 0,1 0-1,-1 0 1,1 0 0,0 1-1,0-1 1,0 1-1,0-1 1,0 1 0,0 0-1,0 0 1,0 0 0,0 0-1,0 0 1,1 0-1,-1 1 1,0-1 0,5 0-1,10-6-1915,15-7-4532</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4.805"/>
    </inkml:context>
    <inkml:brush xml:id="br0">
      <inkml:brushProperty name="width" value="0.025" units="cm"/>
      <inkml:brushProperty name="height" value="0.025" units="cm"/>
    </inkml:brush>
  </inkml:definitions>
  <inkml:trace contextRef="#ctx0" brushRef="#br0">1 0 13581,'0'0'10666,"23"60"-9801,-13-25-225,1 3-447,1 1-129,1 0-32,1 0-897,-2-5-1281,-5-4-993,-2-4-1890,-5-5-3683</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5.178"/>
    </inkml:context>
    <inkml:brush xml:id="br0">
      <inkml:brushProperty name="width" value="0.025" units="cm"/>
      <inkml:brushProperty name="height" value="0.025" units="cm"/>
    </inkml:brush>
  </inkml:definitions>
  <inkml:trace contextRef="#ctx0" brushRef="#br0">21 249 14606,'-4'-9'2354,"1"1"-1670,0-1-1,0 1 1,1-1-1,-2-14 1,3 20-500,1-1 0,0 0 0,0 0 0,0 1 0,1-1 0,-1 0 1,1 1-1,0-1 0,0 1 0,0-1 0,1 1 0,-1-1 0,1 1 0,0 0 0,0 0 1,0-1-1,3-2 0,5-4-88,0 0-1,1 1 1,0 0 0,1 1 0,-1 0 0,2 1 0,-1 0 0,1 1-1,0 1 1,24-8 0,-11 6 28,1 2 1,0 0-1,0 2 1,43-1-1,-65 4-76,-1 0-1,0-1 1,1 2-1,-1-1 1,0 0 0,1 1-1,-1 0 1,0 0-1,0 0 1,0 0 0,0 1-1,0 0 1,0 0-1,0 0 1,0 0 0,-1 0-1,1 1 1,-1 0-1,0-1 1,1 1 0,-1 0-1,-1 1 1,1-1-1,0 1 1,-1-1 0,0 1-1,1 0 1,-2 0-1,1 0 1,0 0 0,-1 0-1,0 0 1,0 0-1,0 0 1,1 5 0,0 13 236,-1 1 0,-1-1 0,0 0 1,-2 0-1,-1 0 0,0 0 1,-2 0-1,0-1 0,-2 1 0,0-2 1,-1 1-1,-1-1 0,-1 0 0,-1 0 1,-1-2-1,0 1 0,-1-2 0,-2 1 1,-16 15-1,26-28-351,0-1-1,-1 0 1,1-1 0,-1 1-1,0-1 1,0 0 0,0 0 0,0-1-1,-1 0 1,1 0 0,0 0-1,-1-1 1,-13 1 0,18-2-9,-1 0 0,0 0 0,0 0 0,0-1 0,0 1 0,1-1 1,-1 1-1,0-1 0,1 0 0,-1 0 0,0-1 0,1 1 0,-1 0 0,1-1 1,0 1-1,0-1 0,-1 0 0,1 0 0,0 0 0,0 0 0,1 0 0,-1 0 0,0-1 1,1 1-1,-1-1 0,1 1 0,0-1 0,0 1 0,0-1 0,0 0 0,0 1 1,1-1-1,-1 0 0,0-3 0,0-1-853,1 1 0,-1-1 0,1 0 0,0 1 1,1-1-1,-1 0 0,1 1 0,0-1 0,1 1 0,0-1 0,0 1 0,0 0 1,1-1-1,0 1 0,4-6 0,21-30-8317</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5.518"/>
    </inkml:context>
    <inkml:brush xml:id="br0">
      <inkml:brushProperty name="width" value="0.025" units="cm"/>
      <inkml:brushProperty name="height" value="0.025" units="cm"/>
    </inkml:brush>
  </inkml:definitions>
  <inkml:trace contextRef="#ctx0" brushRef="#br0">0 1 16303,'0'0'6855,"9"59"-3940,-9-25-1282,0 3-544,0-2-448,1-1-417,4-4-128,4-7-96,4-8 64,1-9 32,4-6-416,-2-2-833,-2-13-1089,-4-10-1634,-8-3-2049,-2-5-9642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57.755"/>
    </inkml:context>
    <inkml:brush xml:id="br0">
      <inkml:brushProperty name="width" value="0.025" units="cm"/>
      <inkml:brushProperty name="height" value="0.025" units="cm"/>
    </inkml:brush>
  </inkml:definitions>
  <inkml:trace contextRef="#ctx0" brushRef="#br0">45 1 17040,'0'0'7693,"1"11"-6727,-1 33 238,-1 0-1,-2 0 1,-14 68 0,7-59-741,3-1-1,0 86 1,7-137-542,0 0 0,-1 0-1,1 0 1,0 0 0,0 0-1,0 0 1,0 0 0,0-1-1,1 1 1,-1 0 0,0 0 0,0 0-1,1 0 1,-1 0 0,0 0-1,1-1 1,-1 1 0,1 0-1,-1 0 1,1-1 0,-1 1 0,1 0-1,0 0 1,-1-1 0,1 1-1,0-1 1,-1 1 0,1-1-1,0 1 1,0-1 0,0 1 0,-1-1-1,1 0 1,0 1 0,0-1-1,0 0 1,0 0 0,0 0-1,0 0 1,0 0 0,0 1-1,-1-2 1,1 1 0,0 0 0,0 0-1,0 0 1,0 0 0,0-1-1,0 1 1,0 0 0,-1-1-1,1 1 1,0 0 0,1-2 0,3-1-1185,0 0 1,0 0 0,0 0 0,0-1 0,-1 1 0,1-1-1,4-6 1,16-23-10471</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5.843"/>
    </inkml:context>
    <inkml:brush xml:id="br0">
      <inkml:brushProperty name="width" value="0.025" units="cm"/>
      <inkml:brushProperty name="height" value="0.025" units="cm"/>
    </inkml:brush>
  </inkml:definitions>
  <inkml:trace contextRef="#ctx0" brushRef="#br0">1 142 12876,'0'0'6945,"10"5"-5605,-3-1-1042,-5-2-217,0 0 0,1 0-1,0-1 1,-1 1 0,1-1 0,0 0 0,0 0 0,0 0-1,0 0 1,0 0 0,0-1 0,0 1 0,0-1 0,0 0-1,0 0 1,0 0 0,0 0 0,0 0 0,0-1 0,0 0-1,0 1 1,3-2 0,6-4 267,0-1 0,0 0 1,0-1-1,-1 0 0,18-16 0,-25 20-218,0 0 0,0-1-1,0 1 1,0-1 0,-1 0-1,0 0 1,0 0 0,0 0-1,0 0 1,-1-1 0,0 1-1,0-1 1,-1 0 0,1 1-1,0-13 1,-2 18-120,0-1-1,0 1 1,0-1-1,0 1 1,0 0 0,0-1-1,0 1 1,0 0 0,-1-1-1,1 1 1,0-1-1,0 1 1,0 0 0,-1-1-1,1 1 1,0 0 0,0 0-1,-1-1 1,1 1-1,0 0 1,-1-1 0,1 1-1,0 0 1,-1 0 0,1 0-1,0 0 1,-1-1-1,1 1 1,0 0 0,-1 0-1,1 0 1,-1 0-1,1 0 1,0 0 0,-1 0-1,1 0 1,-1 0 0,1 0-1,0 0 1,-1 0-1,1 0 1,-1 0 0,1 0-1,0 0 1,-1 1 0,1-1-1,0 0 1,-1 0-1,0 1 1,-18 12 96,15-4 16,0 1 0,0 0 0,1-1 0,0 1 0,1 0 0,0 0 0,1 1 0,0-1 0,1 0 0,0 0 0,0 1 0,3 12 0,-3-22-102,0 0 0,1 0 0,-1 0-1,1 1 1,0-1 0,-1 0 0,1 0 0,0 0 0,-1 0 0,1 0 0,0-1 0,0 1 0,0 0 0,0 0 0,0 0 0,0-1 0,0 1 0,0 0-1,0-1 1,0 1 0,0-1 0,1 0 0,-1 1 0,0-1 0,0 0 0,0 1 0,1-1 0,-1 0 0,0 0 0,0 0 0,1 0 0,-1 0 0,0-1 0,0 1-1,1 0 1,-1-1 0,0 1 0,0 0 0,0-1 0,2-1 0,5 0 14,-1-1-1,0 0 1,0 0 0,-1-1 0,9-5-1,40-36 87,-34 27-73,0 1-1,1 1 1,1 1-1,27-14 1,-32 27 1023,-13 2-3187</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6.198"/>
    </inkml:context>
    <inkml:brush xml:id="br0">
      <inkml:brushProperty name="width" value="0.025" units="cm"/>
      <inkml:brushProperty name="height" value="0.025" units="cm"/>
    </inkml:brush>
  </inkml:definitions>
  <inkml:trace contextRef="#ctx0" brushRef="#br0">1 59 4068,'0'0'15567,"71"-51"-18610,-41 44-3748</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6.540"/>
    </inkml:context>
    <inkml:brush xml:id="br0">
      <inkml:brushProperty name="width" value="0.025" units="cm"/>
      <inkml:brushProperty name="height" value="0.025" units="cm"/>
    </inkml:brush>
  </inkml:definitions>
  <inkml:trace contextRef="#ctx0" brushRef="#br0">55 1 1281,'0'0'17959,"-8"9"-15450,4-3-2264,-1-2 72,1 1 0,0 0 0,0 1 0,1-1-1,-1 1 1,1-1 0,0 1 0,1 0 0,-1 0 0,1 1 0,0-1 0,1 0-1,-2 10 1,4-15-319,0 0-1,0 0 1,1 0-1,-1 0 1,0 0-1,0-1 0,1 1 1,-1-1-1,0 1 1,1 0-1,-1-1 1,0 0-1,1 1 1,-1-1-1,1 0 0,-1 0 1,1 0-1,-1 0 1,0 0-1,1 0 1,2-1-1,36-1-789,40-15-570,-60 11 1426,0 2 0,1 0 0,35-2 0,-56 6-17,1 0 0,-1 0-1,1 1 1,0-1 0,-1 0-1,1 0 1,-1 1 0,1-1-1,-1 0 1,1 1 0,-1-1-1,0 1 1,1-1 0,-1 1-1,1-1 1,-1 0 0,0 1-1,1-1 1,-1 1 0,0 0-1,0-1 1,1 1 0,-1-1-1,0 1 1,0-1 0,0 1-1,0 0 1,0-1 0,0 1-1,0-1 1,0 1 0,0 0-1,0-1 1,0 1 0,0-1-1,0 1 1,0-1 0,0 1-1,-1 0 1,1-1 0,0 1-1,0-1 1,-1 1 0,1-1-1,0 1 1,-1 0 0,-14 29 1518,-4-6-171,-35 36 0,46-52-1306,-1 0 1,0 0-1,0-1 1,0-1 0,-1 1-1,0-2 1,-17 8-1,26-12-185,1-1-1,-1 1 0,0-1 1,0 1-1,0-1 0,0 0 1,0 1-1,0-1 0,0 0 1,0 0-1,0 0 0,0 0 1,0 0-1,0 0 0,0 0 1,0 0-1,0 0 1,0 0-1,1 0 0,-1-1 1,0 1-1,0 0 0,0-1 1,0 1-1,0-1 0,0 1 1,0-1-1,1 1 0,-1-1 1,0 0-1,1 1 0,-1-1 1,0 0-1,1 0 0,-1 1 1,0-1-1,1 0 0,0 0 1,-1 0-1,0-1 0,0-3-885,0-1 0,1 1 0,-1-1 0,1 0 0,0 1 0,1-7 0,0-7-1729,-1-26-4852</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7.034"/>
    </inkml:context>
    <inkml:brush xml:id="br0">
      <inkml:brushProperty name="width" value="0.025" units="cm"/>
      <inkml:brushProperty name="height" value="0.025" units="cm"/>
    </inkml:brush>
  </inkml:definitions>
  <inkml:trace contextRef="#ctx0" brushRef="#br0">0 124 10122,'0'0'12401,"5"11"-10298,28 74 837,-14-31-1311,39 75 0,-37-85-1429,12 19 102,-37-112 781,0 34-1215,-1 0 0,-1 0-1,0 0 1,-1 0-1,-1 1 1,0 0 0,0 1-1,-2 0 1,-11-13-1,24 26 72,0 0-1,0 0 0,0 0 0,0 0 0,-1 0 0,1-1 0,0 1 0,0-1 1,-1 0-1,1 0 0,0 0 0,-1 0 0,5-3 0,43-23 240,-40 19-149,-1 0 0,1 0 0,-1-1 0,-1 0 0,0-1 0,0 0 0,-1 0 0,0-1 0,8-16 0,-11 19 11,-1 0 0,1 0 0,-2 0 0,1 0 0,-1-1 0,0 1 0,-1 0 0,0-1 1,0 0-1,-1 1 0,0-1 0,-1 1 0,0-1 0,-3-15 0,4 23-42,0 0 0,0 1 0,0-1 0,0 0 0,0 1 0,-1-1 0,1 0 0,0 0-1,0 1 1,-1-1 0,1 0 0,0 1 0,-1-1 0,1 1 0,0-1 0,-1 0 0,1 1 0,-1-1 0,1 1-1,-1-1 1,0 1 0,1-1 0,-1 1 0,1 0 0,-1-1 0,0 1 0,1 0 0,-1-1 0,0 1 0,1 0-1,-1 0 1,0 0 0,0 0 0,1-1 0,-1 1 0,0 0 0,1 0 0,-1 0 0,0 0 0,0 1 0,1-1-1,-1 0 1,0 0 0,1 0 0,-1 1 0,0-1 0,0 0 0,1 1 0,-1-1 0,1 0 0,-1 1 0,0-1 0,1 1-1,-1-1 1,0 1 0,-1 2-12,-1-1-1,1 1 0,-1 0 1,1 0-1,0 0 1,0 0-1,0 0 0,1 0 1,-1 0-1,0 4 1,-4 15 160,2 0 0,0 1 0,0 27 0,4-42-69,-1-1-1,1 1 1,1-1-1,0 1 1,0-1-1,0 1 0,1-1 1,0 1-1,0-1 1,1 0-1,0 0 1,0 0-1,5 8 1,-6-12-75,1 0 0,-1-1 1,1 1-1,0-1 0,0 1 0,0-1 1,0 0-1,0 0 0,0 0 1,1 0-1,-1-1 0,0 1 1,1-1-1,0 0 0,-1 0 1,1 0-1,-1-1 0,1 1 1,0-1-1,0 0 0,-1 0 1,1 0-1,0 0 0,0-1 0,-1 1 1,1-1-1,0 0 0,-1 0 1,1-1-1,-1 1 0,0-1 1,1 0-1,5-3 0,-4 1 0,1 0-1,-1 0 0,0 0 0,0-1 0,0 1 0,-1-1 1,0 0-1,0-1 0,0 1 0,0-1 0,-1 0 1,0 1-1,0-1 0,-1-1 0,1 1 0,-2 0 1,1-1-1,1-8 0,-4-12-1,-6 35 0,-5 43 0,11-47 0,1-1 0,0 0 0,0 1 0,0-1 0,0 0 0,1 1 0,-1-1 0,1 0 0,0 0 0,0 0 0,0 1 0,0-1 0,1 0 0,-1 0 0,4 4 0,-3-5 0,-1-1 0,1 0 0,0 0 0,0 0 0,0 0 0,0 0 0,-1 0 0,1 0 0,0-1 0,0 1 0,0-1 0,1 1 0,-1-1 0,0 0 0,0 0 0,0 0 0,0 0 0,0 0 0,0 0 0,0-1 0,0 1 0,0-1 0,0 1 0,0-1 0,0 0 0,0 0 0,2-1 0,0 0 0,1-1 0,-1 0 0,0 0 0,1 0 0,-1-1 0,-1 1 0,1-1 0,-1 0 0,1 0 0,-1 0 0,0 0 0,0-1 0,-1 1 0,0-1 0,1 0 0,1-5 0,4-14 0,-1 0 0,5-25 0,-9 35 0,1-9 0,-1 12 0,0 30 0,-2-12 7,0 0-1,0 0 1,1 0-1,0 0 1,0 0-1,0 0 1,1-1-1,0 1 1,1-1 0,6 11-1,-7-15-20,-1 1-1,0-1 1,1 0-1,0 1 1,0-1 0,-1-1-1,1 1 1,0 0-1,0-1 1,1 1 0,-1-1-1,0 0 1,0 0-1,1 0 1,-1-1-1,0 1 1,1-1 0,-1 0-1,1 0 1,-1 0-1,1 0 1,-1 0 0,0-1-1,6-1 1,-8 2-203,0-1 1,0 1 0,0 0-1,0-1 1,0 1-1,0-1 1,0 0 0,0 1-1,0-1 1,0 0-1,0 0 1,0 1 0,0-1-1,-1 0 1,1 0-1,0 0 1,-1 0 0,1 0-1,0 0 1,-1 0-1,0 0 1,1 0 0,-1 0-1,1-1 1,-1 1-1,0 0 1,0-1 0,2-21-6473</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7.374"/>
    </inkml:context>
    <inkml:brush xml:id="br0">
      <inkml:brushProperty name="width" value="0.025" units="cm"/>
      <inkml:brushProperty name="height" value="0.025" units="cm"/>
    </inkml:brush>
  </inkml:definitions>
  <inkml:trace contextRef="#ctx0" brushRef="#br0">1 0 17008,'0'0'13933</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7.812"/>
    </inkml:context>
    <inkml:brush xml:id="br0">
      <inkml:brushProperty name="width" value="0.025" units="cm"/>
      <inkml:brushProperty name="height" value="0.025" units="cm"/>
    </inkml:brush>
  </inkml:definitions>
  <inkml:trace contextRef="#ctx0" brushRef="#br0">107 52 8072,'0'0'12491,"0"-9"-10142,1-24-21,-1 33-2188,0-1 1,0 1-1,0 0 1,0-1-1,0 1 1,0 0-1,0-1 1,0 1-1,0 0 1,0-1-1,0 1 1,0 0-1,0-1 1,-1 1-1,1 0 1,0-1-1,0 1 1,0 0-1,0 0 1,-1-1-1,1 1 1,0 0-1,0 0 1,0-1-1,-1 1 1,1 0-1,0 0 1,-1-1-1,1 1 1,0 0-1,0 0 1,-1 0-1,-11 3 1199,-5 10-1106,-31 37 89,45-46-334,0-1 1,0 1 0,1 0 0,0 0 0,0 0 0,0 1 0,0-1-1,0 0 1,1 1 0,0-1 0,0 1 0,-1 7 0,3-11-26,-1 0 1,0-1-1,1 1 1,-1-1-1,0 1 1,1-1-1,-1 1 1,0-1-1,1 1 1,-1-1-1,1 0 1,-1 1-1,1-1 1,-1 0-1,1 1 1,-1-1-1,1 0 1,0 1 0,-1-1-1,1 0 1,-1 0-1,1 0 1,0 0-1,-1 0 1,1 0-1,0 1 1,-1-2-1,1 1 1,-1 0-1,1 0 1,0 0-1,-1 0 1,1 0-1,-1 0 1,1-1-1,0 1 1,-1 0-1,1 0 1,-1-1-1,1 1 1,-1 0 0,1-1-1,-1 1 1,1-1-1,29-14-361,-21 9 224,0-1 0,1 1-1,0 1 1,0 0 0,20-7-1,-28 12 158,0-1 0,0 0 0,0 1-1,0 0 1,0-1 0,0 1 0,0 0-1,0 0 1,1 0 0,-1 0 0,0 1-1,0-1 1,0 0 0,0 1 0,0 0-1,0-1 1,0 1 0,-1 0 0,1 0-1,0 0 1,0 0 0,0 0-1,-1 0 1,1 1 0,-1-1 0,1 1-1,-1-1 1,1 1 0,-1-1 0,0 1-1,0 0 1,0 0 0,0-1 0,0 1-1,0 0 1,0 0 0,-1 0 0,2 4-1,0 3 176,-1 0-1,1 0 0,-1 1 0,-1-1 0,0 0 0,0 0 1,-1 0-1,0 1 0,0-1 0,-1 0 0,0 0 0,-1 0 0,0-1 1,0 1-1,-1-1 0,0 1 0,-1-1 0,0 0 0,0-1 1,-1 1-1,1-1 0,-2 0 0,1-1 0,-14 11 0,19-16-187,0 0-1,0 0 1,-1 0-1,1 0 1,-1-1-1,1 1 1,0-1-1,-1 1 1,1-1-1,-1 1 1,0-1-1,1 0 1,-1 0-1,1 0 1,-1 0-1,1 0 1,-1 0-1,1 0 1,-1 0-1,1-1 1,-1 1-1,1-1 1,-3 0-1,2 0-151,0-1 0,0 0-1,0 1 1,0-1 0,1 0-1,-1 0 1,0 0 0,1 0 0,0 0-1,-1-1 1,1 1 0,0 0-1,-1-4 1,-3-10-1729,1 0-1,0 0 1,-2-29-1,4 29-60,-7-52-5486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8.460"/>
    </inkml:context>
    <inkml:brush xml:id="br0">
      <inkml:brushProperty name="width" value="0.025" units="cm"/>
      <inkml:brushProperty name="height" value="0.025" units="cm"/>
    </inkml:brush>
  </inkml:definitions>
  <inkml:trace contextRef="#ctx0" brushRef="#br0">1 11 14286,'0'0'7158,"1"11"-4467,-1 27-954,-1-15-1218,1 0 0,1 0 0,1 0 0,10 43 0,-11-61-516,1 0 0,-1 0 0,1 0 0,0 0-1,1-1 1,-1 1 0,1-1 0,0 1 0,0-1 0,0 0-1,1 0 1,-1 0 0,1-1 0,0 1 0,0-1 0,0 0 0,0 0-1,1 0 1,-1-1 0,1 0 0,0 0 0,0 0 0,0 0-1,0-1 1,0 1 0,0-1 0,0 0 0,7 0 0,-3-1 21,1 0 1,-1 0 0,0-1 0,0 0-1,1-1 1,-1 0 0,0 0-1,0-1 1,-1 0 0,1-1 0,-1 1-1,1-2 1,12-8 0,-4 0 172,-1-1 1,-1 0 0,0-1 0,25-33-1,-3 39-26,-29 3-156,1-1 0,-1 0-1,-1 0 1,1 0 0,-1-1 0,0 0-1,-1-1 1,0 1 0,8-16-1,-6 11-207,1 0 0,0 0 1,13-13-1,-22 26 183,1 0 1,-1-1 0,1 1-1,-1 0 1,1-1 0,-1 1-1,1 0 1,0-1 0,-1 1-1,1 0 1,-1 0 0,1 0-1,0 0 1,-1 0 0,1 0 0,0 0-1,-1 0 1,1 0 0,0 0-1,-1 0 1,1 0 0,0 0-1,-1 0 1,1 0 0,-1 1-1,1-1 1,0 0 0,-1 1 0,1-1-1,-1 0 1,1 1 0,-1-1-1,1 1 1,-1-1 0,1 0-1,-1 1 1,1-1 0,-1 1-1,0 0 1,1-1 0,-1 1-1,0-1 1,1 1 0,-1-1 0,0 1-1,0 0 1,0 0 0,17 40-486,-12-28 417,22 40 342,36 53 0,10 17 115,-69-116-221,-1 0-1,0 0 1,0 0-1,-1 1 1,0-1-1,0 1 1,-1 0-1,0 0 1,0-1-1,-1 13 1,0-18-99,-1 0 0,1-1 0,0 1 0,-1 0 0,1 0 0,-1-1 0,0 1 0,1 0 0,-1-1 0,0 1 0,0-1 0,0 1 0,0-1 0,0 1 0,0-1 0,-1 0 0,1 0 0,0 1 0,-3 0 0,1-1-27,1 0-1,-1 0 1,0 0-1,0 0 1,0-1-1,1 1 1,-1-1-1,0 0 1,0 0-1,0 0 1,0-1-1,0 1 1,1 0-1,-1-1 1,0 0-1,-3-1 1,-4-2-32,1 0 0,0-1 0,0 1 0,1-2 0,0 1 0,0-2 0,0 1 0,0-1 0,-7-8 0,-5-7 0,-31-45 0,43 56 16,1 0 1,0-1-1,1 0 0,-9-23 0,14 31-33,0 1-1,0-1 0,0 1 1,0-1-1,1 0 0,0 1 1,0-1-1,0 0 0,0 1 0,0-1 1,1 0-1,-1 1 0,1-1 1,0 1-1,0-1 0,1 1 1,-1 0-1,1-1 0,0 1 0,-1 0 1,1 0-1,4-5 0,42-38-5509,-12 12-1875,-3-1-2213</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8.821"/>
    </inkml:context>
    <inkml:brush xml:id="br0">
      <inkml:brushProperty name="width" value="0.025" units="cm"/>
      <inkml:brushProperty name="height" value="0.025" units="cm"/>
    </inkml:brush>
  </inkml:definitions>
  <inkml:trace contextRef="#ctx0" brushRef="#br0">101 1 17040,'0'0'8045,"-10"0"-5525,9 1-2466,-7-1 313,0 1 0,0 0 0,0 1 1,-13 4-1,19-5-349,0-1 0,0 1 1,0 0-1,0 0 0,0 0 1,0 0-1,0 1 0,0-1 0,1 0 1,-1 1-1,1-1 0,-1 1 1,1 0-1,-1-1 0,1 1 1,0 0-1,0 0 0,0 0 0,0 0 1,0 0-1,0 0 0,1 0 1,-1 0-1,0 0 0,1 0 0,0 0 1,-1 3-1,7-4-399,-1 0 0,1-1 0,-1 1 0,1-1 0,-1-1 0,0 1 0,8-2 0,22-7-991,-22 6 925,1 0-1,-1 0 1,0 1 0,15 0-1,-27 3 552,-1-1 0,1 1 1,0-1-1,0 1 0,0-1 0,-1 1 0,1 0 1,0-1-1,0 1 0,-1 0 0,1-1 0,-1 1 1,1 0-1,-1 0 0,1 0 0,-1 0 0,1 0 1,-1 0-1,0 0 0,1-1 0,-1 1 0,0 0 1,0 0-1,0 0 0,0 0 0,0 0 0,0 0 1,0 0-1,0 0 0,0 0 0,0 0 0,0 0 1,-1 0-1,0 2 0,-8 37 2943,-26 19-608,33-57-2437,0 1-1,0 0 1,-1 0 0,1-1-1,0 1 1,-1-1 0,0 0-1,1 0 1,-1 0-1,0 0 1,0 0 0,0-1-1,0 1 1,0-1 0,-1 0-1,-6 2 1,10-3-160,-1 0 0,1-1 0,-1 1 1,0 0-1,1 0 0,-1-1 0,1 1 0,-1 0 0,1-1 1,-1 1-1,1 0 0,-1-1 0,1 1 0,0-1 1,-1 1-1,1-1 0,0 1 0,-1-1 0,1 1 1,0-1-1,-1 1 0,1-1 0,0 1 0,0-1 1,0 0-1,-1 1 0,1-1 0,0 1 0,0-1 0,0-1 1,-1-22-5455,1 20 3859,0-26-8251</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9.159"/>
    </inkml:context>
    <inkml:brush xml:id="br0">
      <inkml:brushProperty name="width" value="0.025" units="cm"/>
      <inkml:brushProperty name="height" value="0.025" units="cm"/>
    </inkml:brush>
  </inkml:definitions>
  <inkml:trace contextRef="#ctx0" brushRef="#br0">1 149 15535,'0'0'13164,"61"-44"-11210,-44 32-865,-1-5-705,2 1-288,-2-2-608,-4 2-1826,-8 0-1762,-4 7-1762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29.750"/>
    </inkml:context>
    <inkml:brush xml:id="br0">
      <inkml:brushProperty name="width" value="0.025" units="cm"/>
      <inkml:brushProperty name="height" value="0.025" units="cm"/>
    </inkml:brush>
  </inkml:definitions>
  <inkml:trace contextRef="#ctx0" brushRef="#br0">56 218 3619,'1'-10'13475,"-1"7"-12219,2-45 3603,-2 46-4626,1 0-1,-1 0 0,0 0 0,-1 0 1,1 1-1,0-1 0,0 0 1,-1 0-1,1 0 0,-1 1 1,0-1-1,1 0 0,-1 1 0,0-1 1,0 0-1,0 1 0,0-1 1,0 1-1,-1 0 0,1-1 1,0 1-1,-1 0 0,1 0 0,-1-1 1,-1 0-1,2 2-205,1 0-1,-1 0 1,0 0 0,1 0 0,-1 0-1,0 1 1,0-1 0,1 0-1,-1 0 1,0 0 0,1 1 0,-1-1-1,0 0 1,1 1 0,-1-1-1,0 0 1,1 1 0,-1-1 0,1 1-1,-1-1 1,1 1 0,-1 0-1,1-1 1,-1 1 0,1-1 0,-1 1-1,1 0 1,0-1 0,-1 1-1,1 0 1,0-1 0,0 1 0,-1 1-1,-6 29-197,6-27 181,-3 25-67,1 0 0,0 32-1,3-51 49,0 0 0,1-1 0,0 1 0,0 0 0,1-1 0,1 1 0,0-1-1,0 1 1,0-1 0,7 10 0,-10-18 14,1 1 0,0-1 0,0 1 0,0-1 0,0 1 0,0-1 0,0 0 0,0 1 0,1-1 0,-1 0 0,0 0 0,1 0 0,-1 0 0,1 0 0,-1 0 1,1-1-1,-1 1 0,1 0 0,-1-1 0,1 1 0,0-1 0,-1 0 0,1 1 0,0-1 0,0 0 0,-1 0 0,1 0 0,0 0 0,0-1 0,-1 1 0,1 0 0,2-1 0,3-3 39,0 1-1,0-1 1,-1-1 0,1 1 0,-1-1-1,6-7 1,-7 8-26,-1 0-1,1 0 1,-1 1-1,1-1 1,0 1-1,0 0 1,1 0 0,9-3-1,-12 5-37,1 1 0,-1-1 0,1 1 0,-1 0 1,1 1-1,-1-1 0,1 0 0,-1 1 0,1 0 0,-1 0 0,0 0 0,1 0 0,-1 0 0,0 1 0,0 0 1,0-1-1,5 5 0,-3-2 4,0 1 0,0 0 0,0 1 0,-1-1 1,1 1-1,-1 0 0,0 0 0,3 8 0,1 5 171,0 0 0,-2 0-1,0 1 1,-1 0-1,3 26 1,1 73 1006,-9-108-1078,0-1-1,-1 1 1,0-1-1,-1 0 1,0 0-1,0 0 1,-1 0-1,-1 0 1,-5 13-1,8-22-82,0 1 0,0 0 0,0-1 0,0 1 0,0-1 0,0 1 0,0-1 0,-1 0 0,1 1 0,0-1 0,-1 0 0,1 0 0,-1 0 0,0 0 0,1 0 0,-1-1 0,0 1 0,1 0 0,-1-1 0,0 1 0,0-1 0,1 1 0,-1-1 0,0 0 0,0 0 0,0 0 0,0 0 0,1 0 0,-1 0 0,0-1 0,0 1 0,0-1 0,1 1 0,-1-1 0,0 1 0,1-1 0,-1 0 0,0 0 0,1 0 0,-3-1 0,-1-2 0,-1-1 0,1 1 0,-1-1 0,1 0 0,1 0 0,-1 0 0,1-1 0,0 0 0,-5-8 0,3 1 0,1 0 0,0-1 0,1 0 0,0 0 0,2 0 0,-1 0 0,2 0 0,0 0 0,0-1 0,1 1 0,1 0 0,1-1 0,4-20 0,7-17 0,2 1 0,29-65 0,-6 15 0,-35 93 0,5-14 0,0-1 0,-2-1 0,0 1 0,-1-1 0,2-42 0,-7 65 0,0 0 0,0 0 0,0 0 0,0 1 0,0-1 0,0 0 0,0 0 0,0 0 0,0 0 0,0 0 0,0 0 0,-1 0 0,1 0 0,0 0 0,-1 0 0,1 0 0,-1 0 0,1 0 0,-1 0 0,1 1 0,-1-1 0,0 0 0,1 0 0,-1 1 0,0-1 0,1 0 0,-1 1 0,0-1 0,0 1 0,0-1 0,0 1 0,0-1 0,1 1 0,-1 0 0,0-1 0,0 1 0,0 0 0,0 0 0,0 0 0,0 0 0,0 0 0,0 0 0,0 0 0,0 0 0,0 0 0,0 0 0,0 0 0,0 1 0,0-1 0,0 0 0,0 1 0,0-1 0,0 1 0,-1 0 0,-3 1 0,1 1 0,-1 0 0,1-1 0,0 1 0,-1 1 0,2-1 0,-1 1 0,0-1 0,-4 7 0,0 4 0,0 1 0,1 0 0,0 1 0,1-1 0,1 1 0,1 0 0,0 0 0,1 1 0,1-1 0,0 1 0,1 0 0,1-1 0,2 19 0,-2-33-21,1 0-1,-1-1 1,0 1-1,0-1 1,1 1-1,-1-1 1,1 1-1,-1-1 1,1 1-1,0-1 1,0 1 0,0-1-1,-1 0 1,1 1-1,1-1 1,-1 0-1,0 0 1,0 0-1,0 0 1,0 0-1,1 0 1,-1 0 0,0 0-1,1-1 1,-1 1-1,1 0 1,-1-1-1,1 1 1,-1-1-1,1 1 1,0-1-1,-1 0 1,1 0 0,-1 0-1,1 0 1,0 0-1,-1 0 1,1 0-1,2-1 1,2 0-201,0-1 1,-1 1 0,1-1-1,-1 0 1,0 0-1,0-1 1,0 0-1,0 0 1,0 0 0,4-4-1,3-4-1807,-1 0-1,0-1 0,-1 0 1,9-15-1,10-20-6725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58.096"/>
    </inkml:context>
    <inkml:brush xml:id="br0">
      <inkml:brushProperty name="width" value="0.025" units="cm"/>
      <inkml:brushProperty name="height" value="0.025" units="cm"/>
    </inkml:brush>
  </inkml:definitions>
  <inkml:trace contextRef="#ctx0" brushRef="#br0">102 0 17969,'-10'12'2488,"2"-2"-2053,-48 65 3332,52-70-3494,1 0-1,0 0 1,0 0-1,1 0 1,-1 0-1,1 1 1,1-1-1,-1 1 1,1 0-1,0-1 1,0 1 0,0 0-1,1 0 1,0 10-1,1-15-258,0 0-1,0 1 0,-1-1 1,1 0-1,0 0 0,0 0 1,0 0-1,0 0 0,0 0 1,0-1-1,1 1 0,-1 0 1,0 0-1,0-1 0,1 1 1,-1-1-1,0 1 0,1-1 1,-1 1-1,0-1 0,1 0 0,-1 0 1,1 0-1,-1 0 0,0 0 1,1 0-1,-1 0 0,1 0 1,-1 0-1,0-1 0,2 0 1,46-13 275,-31 3-202,0-1 1,-1 0-1,-1-2 1,0 0-1,23-26 1,-8 8-32,-30 32-62,-1 0-1,0 0 0,1 0 0,-1 0 0,0 0 0,1 0 0,-1 1 1,0-1-1,0 0 0,1 0 0,-1 0 0,0 1 0,0-1 0,1 0 1,-1 0-1,0 1 0,0-1 0,0 0 0,1 0 0,-1 1 0,0-1 1,0 0-1,0 1 0,0-1 0,0 0 0,0 0 0,1 1 0,-1-1 1,0 0-1,0 1 0,0-1 0,0 0 0,0 1 0,0-1 0,0 0 1,-1 1-1,1-1 0,0 0 0,0 1 0,0-1 0,0 1 0,3 31-668,1 4-353,-4-34 859,1 0 0,-1-1 0,1 1 0,0-1 0,0 1 1,0-1-1,0 0 0,0 1 0,0-1 0,0 0 0,0 0 0,1 1 0,-1-1 0,0 0 0,1 0 0,-1-1 0,1 1 0,-1 0 0,1 0 0,-1-1 0,4 2 0,-2-2-229,1 1 1,0-1-1,-1 0 0,1 0 0,0 0 0,-1 0 0,1-1 0,0 0 0,6-1 0,-1-2-1255,1 1-1,-1-1 0,0-1 1,0 0-1,0 0 0,12-10 1,7-11-5720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30.108"/>
    </inkml:context>
    <inkml:brush xml:id="br0">
      <inkml:brushProperty name="width" value="0.025" units="cm"/>
      <inkml:brushProperty name="height" value="0.025" units="cm"/>
    </inkml:brush>
  </inkml:definitions>
  <inkml:trace contextRef="#ctx0" brushRef="#br0">64 0 16400,'0'0'4841,"-9"7"-3346,5-3-1417,0-1 117,0 0 0,0 0 0,0 1 0,1-1 0,0 1 1,-1 0-1,1 0 0,0 0 0,1 0 0,-1 0 0,1 1 0,0-1 0,0 1 1,0 0-1,1 0 0,-1-1 0,1 1 0,0 5 0,1-9-184,0 0-1,0 0 1,0 0-1,0 0 1,1-1 0,-1 1-1,0 0 1,1 0-1,-1 0 1,0-1 0,1 1-1,-1 0 1,1-1-1,-1 1 1,1 0 0,-1-1-1,1 1 1,0-1-1,-1 1 1,1-1 0,0 1-1,-1-1 1,1 1-1,0-1 1,0 1 0,0-1-1,1 0 1,33 6 334,42-13 116,-71 6-454,14-3-151,-10 2-25,-1 0 0,1 1 0,-1 0 0,1 0 0,-1 1 0,1 0 0,-1 1 0,17 3 0,-25-3 204,-1-1 0,1 1-1,0 1 1,0-1 0,0 0 0,0 0 0,-1 0 0,1 0 0,0 0-1,-1 1 1,1-1 0,-1 0 0,0 0 0,1 1 0,-1-1 0,0 0-1,0 1 1,0-1 0,1 1 0,-2-1 0,1 0 0,0 3-1,-6 32 2213,1-24-1958,0-1-1,0 0 1,-1 0 0,-1 0 0,0-1-1,0 0 1,-1 0 0,0-1-1,-1 0 1,0 0 0,-1-1-1,-10 7 1,19-14-405,0 0 0,0 0 0,0-1 1,-1 1-1,1-1 0,0 1 0,0-1 0,-1 1 0,1-1 1,0 0-1,-1 0 0,1 1 0,0-1 0,-1 0 0,1 0 1,0 0-1,-1-1 0,1 1 0,0 0 0,-1 0 0,1-1 1,0 1-1,-1-1 0,1 1 0,0-1 0,0 0 0,0 1 1,-1-1-1,1 0 0,0 0 0,0 0 0,0 0 0,0 0 1,0 0-1,1 0 0,-1 0 0,0 0 0,0 0 0,1 0 1,-1 0-1,1-1 0,-1 1 0,0-2 0,-1-5-1290,0 0 0,0 0 0,0 0 0,1 0 0,0-14 0,1-13-5753</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30.438"/>
    </inkml:context>
    <inkml:brush xml:id="br0">
      <inkml:brushProperty name="width" value="0.025" units="cm"/>
      <inkml:brushProperty name="height" value="0.025" units="cm"/>
    </inkml:brush>
  </inkml:definitions>
  <inkml:trace contextRef="#ctx0" brushRef="#br0">1 193 14446,'0'0'9438,"9"-2"-6507,2-1-2481,-1-1 1,1 0 0,-1 0-1,0-1 1,-1 0 0,1-1-1,-1 0 1,10-9 0,-14 11-363,-1 0 1,1-1 0,-1 1 0,0-1-1,0 0 1,-1 0 0,1 0 0,-1-1-1,0 1 1,-1-1 0,1 0 0,-1 0-1,0 1 1,-1-2 0,1 1 0,-1 0-1,0-12 1,-1 17-83,0-1 0,0 1-1,-1-1 1,1 1 0,-1-1 0,1 1-1,-1 0 1,0-1 0,0 1 0,1 0 0,-1 0-1,0-1 1,0 1 0,0 0 0,0 0-1,0 0 1,-1 0 0,1 0 0,0 0-1,0 1 1,-1-1 0,1 0 0,0 0 0,-1 1-1,1-1 1,-1 1 0,1 0 0,-1-1-1,1 1 1,-1 0 0,1 0 0,-1 0 0,1 0-1,-1 0 1,1 0 0,-2 1 0,-2-2 0,1 2 1,0-1-1,-1 0 1,1 1-1,0 0 1,0 0 0,0 0-1,0 1 1,0-1-1,0 1 1,0 0-1,-5 3 1,3 1-7,1 1 0,0-1 0,0 1 0,0 0 0,1 0 0,0 0 0,0 1 0,0 0 0,1-1 0,1 1 0,-1 0 0,-1 10 0,1-1 0,1 0 0,0 0 0,1 0 0,1 0 0,2 18 0,-2-34 1,0 1 0,1-1 0,-1 1-1,0-1 1,1 1 0,-1-1 0,1 0 0,-1 1 0,1-1 0,0 0-1,-1 1 1,1-1 0,0 0 0,0 0 0,0 1 0,0-1 0,0 0 0,0 0-1,0 0 1,1 0 0,-1-1 0,0 1 0,2 1 0,0-1-3,0 0 0,0 0 0,0-1 1,1 1-1,-1-1 0,0 1 0,0-1 1,0 0-1,1 0 0,4-2 0,0 1-79,1-1 1,-1 0-1,0 0 0,0-1 0,-1-1 0,1 1 0,12-9 0,-10 5-1420,-1-1 0,-1 0 0,1-1-1,11-16 1,2-9-6554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30.920"/>
    </inkml:context>
    <inkml:brush xml:id="br0">
      <inkml:brushProperty name="width" value="0.025" units="cm"/>
      <inkml:brushProperty name="height" value="0.025" units="cm"/>
    </inkml:brush>
  </inkml:definitions>
  <inkml:trace contextRef="#ctx0" brushRef="#br0">1 138 10826,'0'0'16918,"4"11"-16513,20 63 192,17 45 895,-35-103-1281,1-1 0,0 0-1,2 0 1,-1-1-1,13 15 1,-19-26-202,0-1 1,-1 0-1,1 0 1,0-1-1,0 1 1,0 0-1,1-1 1,-1 1-1,0-1 1,0 0-1,1 1 1,3 0-1,-4-2-21,-1 0-1,0 1 1,0-1-1,0 0 0,0 0 1,0-1-1,1 1 1,-1 0-1,0 0 1,0 0-1,0-1 0,0 1 1,0 0-1,0-1 1,0 1-1,0-1 0,0 0 1,0 1-1,0-1 1,2-1-1,-1-1-115,1-1 1,-1 1-1,0-1 1,0 1-1,0-1 0,0 0 1,0 0-1,-1 0 1,0 0-1,0 0 0,0 0 1,0 0-1,0-8 1,0-12-503,-1 0 1,-1 0-1,-1 0 1,-1 1-1,-1-1 1,-14-40-1,0 11 370,-46-88-1,90 213 3528,-14-45-2743,5 11 835,40 66 0,-51-95-1473,0 0 0,1 0 1,0-1-1,0 0 0,1 0 0,0-1 0,0 0 0,0 0 0,1-1 1,1 0-1,-1-1 0,13 6 0,-8-7-2715,-6-4-3140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32.129"/>
    </inkml:context>
    <inkml:brush xml:id="br0">
      <inkml:brushProperty name="width" value="0.025" units="cm"/>
      <inkml:brushProperty name="height" value="0.025" units="cm"/>
    </inkml:brush>
  </inkml:definitions>
  <inkml:trace contextRef="#ctx0" brushRef="#br0">106 0 16047,'0'0'6065,"-10"4"-3759,5-3-2242,1 1-1,-1 0 1,1 0 0,-1 0 0,1 1 0,0 0-1,0 0 1,0 0 0,0 0 0,1 0 0,-1 1 0,1 0-1,0 0 1,0 0 0,0 0 0,1 0 0,-1 0 0,1 1-1,0-1 1,0 1 0,-2 7 0,0 2-26,0 1 1,1 0-1,0 0 1,-1 26-1,4-41-41,0 0 1,0 0 0,0 1-1,0-1 1,0 0-1,0 0 1,1 1-1,-1-1 1,0 0-1,0 0 1,0 0-1,0 0 1,0 1-1,1-1 1,-1 0-1,0 0 1,0 0-1,0 0 1,1 0-1,-1 1 1,0-1 0,0 0-1,0 0 1,1 0-1,-1 0 1,0 0-1,0 0 1,0 0-1,1 0 1,-1 0-1,0 0 1,0 0-1,1 0 1,-1 0-1,0 0 1,0 0-1,1 0 1,-1 0 0,0 0-1,0 0 1,0 0-1,1 0 1,-1-1-1,0 1 1,0 0-1,0 0 1,1 0-1,-1 0 1,0 0-1,0-1 1,0 1-1,0 0 1,1 0-1,-1 0 1,0 0-1,0-1 1,0 1 0,0 0-1,0 0 1,0-1-1,0 1 1,13-12-53,12-19 121,-15 18-40,0 0 0,1 1 0,17-15-1,-24 24-31,1 0 0,0 0-1,-1 0 1,1 0 0,0 1-1,0 0 1,0 0 0,1 0-1,-1 0 1,0 1 0,1 0-1,-1 0 1,1 1 0,5-1-1,-9 1 16,-1 0-1,1 0 1,-1 0 0,1 1-1,-1-1 1,1 0-1,-1 1 1,0-1-1,1 1 1,-1-1-1,1 1 1,-1-1-1,0 1 1,1 0-1,-1 0 1,0 0-1,0 0 1,0 0-1,0 0 1,0 0-1,0 0 1,2 3-1,-2-1 87,0 0 0,1 0 1,-1 0-1,0 0 0,0 0 0,-1 0 0,1 1 0,-1-1 0,0 0 0,1 5 0,-2 0 174,1-1 0,-1 1 0,0 0 0,-1-1 0,0 1 0,0-1 0,0 0 0,-7 12 0,9-18-256,-15 23 1146,-29 38 1,40-56-1154,0-2 1,0 1-1,0 0 1,-1-1-1,0 0 1,0 0-1,0 0 0,-1 0 1,1-1-1,-1 0 1,1 0-1,-1-1 1,0 0-1,-7 2 1,12-4-164,-1 0 1,1 0 0,0-1-1,0 1 1,0-1-1,0 1 1,0-1 0,0 1-1,0-1 1,0 1 0,0-1-1,0 0 1,0 1 0,0-1-1,1 0 1,-1 0 0,0 0-1,0 0 1,1 0 0,-1 0-1,1 0 1,-1 0 0,1 0-1,-1 0 1,1 0-1,0 0 1,-1 0 0,1 0-1,0-1 1,0 1 0,0 0-1,0 0 1,0 0 0,0 0-1,0 0 1,0-1 0,1 0-1,2-51-6196,8 11-165,8-1-3790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32.614"/>
    </inkml:context>
    <inkml:brush xml:id="br0">
      <inkml:brushProperty name="width" value="0.025" units="cm"/>
      <inkml:brushProperty name="height" value="0.025" units="cm"/>
    </inkml:brush>
  </inkml:definitions>
  <inkml:trace contextRef="#ctx0" brushRef="#br0">67 393 16400,'0'0'5744,"0"12"-4228,-1 11-1087,-1-7-150,2 1 0,0-1 0,0 1 0,1 0 0,7 27 0,-8-43-279,0 0-1,0 1 1,1-1-1,-1 0 1,0 0-1,1 0 1,-1 0-1,1 0 1,-1 0-1,1 0 1,-1 0-1,1 0 1,0 0-1,0 0 1,-1 0-1,1-1 1,0 1-1,0 0 1,0 0-1,0-1 1,0 1-1,0-1 1,0 1-1,0-1 1,0 1-1,0-1 1,0 1-1,0-1 1,0 0-1,1 0 1,-1 0-1,0 1 1,0-1-1,0 0 1,0-1-1,1 1 1,-1 0-1,0 0 1,0 0-1,0-1 1,0 1-1,0 0 1,0-1-1,0 1 1,0-1-1,0 0 1,0 1-1,0-1 1,0 0-1,0 1 1,0-1-1,0 0 1,0-1-1,6-4 42,-1 0 0,0-1 0,0 0 0,-1 0 0,7-13 0,3-8 187,-1-2-1,-1 1 1,-2-2-1,-1 0 1,-1 0 0,-2 0-1,-1-1 1,-2 0-1,-1 0 1,-1-44 0,-3 70-170,0-1-1,0 1 1,0-1 0,-1 1 0,0-1 0,0 1 0,-1 0 0,0 0 0,0 0 0,0 1 0,-1-1 0,0 1 0,0 0 0,0 0 0,0 0 0,-1 0 0,-7-5-1,8 7-44,0 0-1,0 1 0,0-1 0,0 1 0,0 0 1,0 0-1,0 1 0,-1-1 0,1 1 0,-1 0 1,1 0-1,-1 1 0,1-1 0,-1 1 0,1 0 1,-1 0-1,0 1 0,1-1 0,-1 1 0,1 0 0,-1 0 1,1 1-1,0-1 0,-1 1 0,1 0 0,-5 3 1,4-1 0,-1 0 0,1 0 1,0 1-1,1 0 1,-1 0-1,1 0 0,0 0 1,0 0-1,1 1 1,0 0-1,0 0 1,0 0-1,1 0 0,-1 0 1,-1 12-1,0-3 65,1 1 0,1 0 1,1 0-1,0 1 0,2 21 0,-1-36-76,0 0-1,0 0 1,0 1 0,1-1-1,-1 0 1,0 0 0,1 0-1,0 0 1,0 0 0,-1 0-1,1 0 1,0 0-1,0 0 1,1-1 0,-1 1-1,0 0 1,1-1 0,-1 1-1,1-1 1,-1 1 0,1-1-1,0 0 1,-1 1 0,1-1-1,0 0 1,0 0 0,0 0-1,0-1 1,0 1 0,0 0-1,0-1 1,0 1 0,0-1-1,1 0 1,-1 0 0,0 0-1,0 0 1,0 0 0,3 0-1,3-1 0,0-1-1,-1 0 0,1 0 1,0 0-1,-1-1 0,0 0 0,0 0 1,0-1-1,11-6 0,20-21-325,22-16-782,-56 44 1013,1 0 0,0 1 0,0 0 0,0-1 0,0 1 0,0 1 0,0-1 0,1 1 0,-1 0 0,10-1 0,-12 3 84,-1 0-1,1-1 1,-1 1-1,0 0 1,1 1-1,-1-1 1,0 0-1,1 1 1,-1-1 0,0 1-1,0 0 1,0 0-1,-1 0 1,1 0-1,0 0 1,-1 0 0,1 0-1,-1 0 1,0 1-1,1-1 1,-1 0-1,0 1 1,-1-1-1,1 1 1,0 0 0,0 4-1,4 12 128,-1 2 0,2 23-1,-6-38-99,1 4-78,4 30 294,-5-39-289,0 1 1,1-1 0,-1 1-1,0-1 1,1 1-1,-1-1 1,1 0 0,-1 1-1,1-1 1,0 1 0,0-1-1,0 0 1,-1 0-1,1 1 1,0-1 0,1 0-1,-1 0 1,2 1 0,-3-2-137,1 0 1,-1 0-1,1 0 1,0 0-1,-1 0 1,1 0-1,-1 0 1,1 0-1,0 0 1,-1-1-1,1 1 1,-1 0-1,1-1 1,-1 1-1,1 0 1,-1-1-1,1 1 1,-1 0 0,1-1-1,-1 1 1,1-1-1,-1 1 1,0-1-1,1 1 1,-1-1-1,0 1 1,1-1-1,-1 1 1,0-1-1,0 1 1,1-2-1,7-22-3456,-7 20 2725,7-27-5445</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33.519"/>
    </inkml:context>
    <inkml:brush xml:id="br0">
      <inkml:brushProperty name="width" value="0.025" units="cm"/>
      <inkml:brushProperty name="height" value="0.025" units="cm"/>
    </inkml:brush>
  </inkml:definitions>
  <inkml:trace contextRef="#ctx0" brushRef="#br0">39 497 9737,'0'0'14990,"-5"8"-14077,0 2-712,0 1-1,1-1 1,0 1 0,0 0-1,1 0 1,-1 13-1,3-19-87,0 1-1,0 1 1,0-1-1,1 0 0,0 0 1,0 0-1,1 0 1,-1 0-1,1 0 1,1 0-1,-1 0 1,1 0-1,0-1 0,0 1 1,5 7-1,-7-12-101,1 0 0,0 0 0,-1 0-1,1 0 1,0-1 0,-1 1 0,1 0-1,0 0 1,0-1 0,0 1 0,0 0-1,0-1 1,0 1 0,0-1 0,0 1-1,0-1 1,0 0 0,0 1 0,0-1-1,0 0 1,0 0 0,0 0 0,0 0-1,0 0 1,0 0 0,0 0 0,0 0-1,2 0 1,0-2 42,-1 1 1,0 0-1,0 0 0,0-1 0,0 0 0,0 1 1,0-1-1,0 0 0,0 0 0,-1 0 1,3-4-1,4-6 156,-2 0 1,0 0-1,6-17 1,-3-2-201,-1 0 1,-1 0-1,-2-1 1,1-51 0,-6 111-125,-2-15 116,2-1 0,0 1 1,0-1-1,1 1 0,0-1 0,1 0 0,1 0 1,0 0-1,1 0 0,7 17 0,-11-28 2,1 1 0,0-1 0,0 1 1,0-1-1,0 0 0,0 1 0,0-1 0,0 0 0,0 0 0,1 0 0,-1 0 0,0 0 0,1 0 0,-1 0 0,1 0 0,-1 0 0,1-1 1,0 1-1,-1-1 0,2 1 0,-1-1 9,-1 0 0,1 0 0,-1-1-1,0 1 1,1 0 0,-1-1 0,0 1 0,1-1 0,-1 1 0,0-1 0,0 0 0,1 0 0,-1 1 0,0-1 0,0 0 0,0 0 0,0 0 0,1-2 0,2-2 54,0-1 0,0 0 1,-1 0-1,0 0 0,0 0 1,0 0-1,3-14 0,2-27 208,-2 0-1,-3-1 0,-1 1 1,-6-66-1,4 111-274,0-6-58,-1 1 1,1 0-1,-1 0 0,0 0 1,-1 0-1,0 0 1,0 1-1,0-1 0,-4-7 1,5 14 38,1 0 0,-1 0 1,1 1-1,0-1 1,-1 0-1,1 0 0,0 0 1,-1 1-1,1-1 0,0 0 1,-1 0-1,1 1 0,0-1 1,0 0-1,-1 1 1,1-1-1,0 0 0,0 1 1,0-1-1,-1 0 0,1 1 1,0-1-1,0 0 0,0 1 1,0-1-1,0 1 0,0-1 1,0 0-1,0 1 1,0-1-1,0 1 0,0-1 1,0 0-1,0 1 0,0-1 1,0 1-1,-3 20-86,2 20-39,-2 26 253,8 79 1,-3-126-79,1-1 0,0 0 0,1 0 0,1 0 0,1-1 0,1 0 0,1 0 0,17 31 0,-21-43-115,0-1 1,1 1-1,0-1 1,0 0 0,0 0-1,11 8 1,-15-13 79,0 1 0,-1 0 0,1-1 0,0 1 1,0 0-1,0-1 0,0 1 0,0-1 0,0 1 0,0-1 1,0 0-1,0 0 0,1 1 0,-1-1 0,0 0 0,0 0 1,0 0-1,0 0 0,0 0 0,0 0 0,0 0 0,1-1 1,-1 1-1,0 0 0,0 0 0,0-1 0,0 1 0,0-1 0,0 1 1,0-1-1,0 0 0,0 1 0,-1-1 0,1 0 0,0 1 1,0-1-1,0 0 0,-1 0 0,1 0 0,0 0 0,-1 0 1,1 0-1,-1 0 0,1 0 0,-1 0 0,0 0 0,1 0 1,-1 0-1,1-2 0,5-29 75,0 0 1,-2-1-1,-2 0 1,-1 1-1,-4-49 1,0-1 13,4 19 9,-4 1 1,-2-1-1,-20-97 1,32 250-575,-3-66 437,38 174 239,-32-160-49,1-1 1,2-1-1,21 42 1,-26-64-115,0-1 0,0 0 0,12 13 0,-18-23-15,0-1 0,0 1 0,0-1 0,1 1 0,-1-1 0,1 0 0,-1 0 0,1 0 0,0 0 0,-1 0 0,1-1 0,0 1 0,0-1 0,0 0 0,1 0 0,-1 0 0,0 0 0,0 0 0,1-1 0,-1 1 0,4-1 0,-6-2 0,0-1 0,0 1 0,0 0 0,-1 0 0,1-1 0,-1 1 0,1 0 0,-1-1 0,0 1 0,0-1 0,0 1 0,0 0 0,0-1 0,-1 1 0,0-4 0,-1-2-17,-1 0 0,1 0 0,-1 0 0,-1 0 0,1 0 0,-1 1 0,-1-1 0,-6-8 0,-49-56 0,44 54 0,-26-28 0,-82-70 0,124 116 0,0-1 0,0 1 0,0 0 0,-1 0 0,1 0 0,0 0 0,0 0 0,0-1 0,0 1 0,0 0 0,-1 0 0,1 0 0,0-1 0,0 1 0,0 0 0,0 0 0,0-1 0,0 1 0,0 0 0,0 0 0,0 0 0,0-1 0,0 1 0,0 0 0,0 0 0,0-1 0,0 1 0,0 0 0,0 0 0,0-1 0,0 1 0,0 0 0,0 0 0,0 0 0,1-1 0,-1 1 0,0 0 0,0 0 0,0 0 0,0 0 0,0-1 0,1 1 0,14-9 0,31-7 0,-28 10 0,104-45-2480,-97 37-167,-1 0 0,40-31 0,5-14-11691</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0:34.712"/>
    </inkml:context>
    <inkml:brush xml:id="br0">
      <inkml:brushProperty name="width" value="0.025" units="cm"/>
      <inkml:brushProperty name="height" value="0.025" units="cm"/>
    </inkml:brush>
  </inkml:definitions>
  <inkml:trace contextRef="#ctx0" brushRef="#br0">39 0 5349,'0'0'10453,"-7"3"-9770,-25 10 2066,57 8-1478,84 54 54,219 112-1,-190-114-1219,339 164 589,-218-113-85,-51-31-554,4-9 0,280 72 0,-334-112-63,825 250-144,-434-142-2042,-314-93 977,-233-59 750,9 4-1235,-7 1-2813,-3 0-2558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0:35.972"/>
    </inkml:context>
    <inkml:brush xml:id="br0">
      <inkml:brushProperty name="width" value="0.025" units="cm"/>
      <inkml:brushProperty name="height" value="0.025" units="cm"/>
    </inkml:brush>
  </inkml:definitions>
  <inkml:trace contextRef="#ctx0" brushRef="#br0">0 1513 9545,'0'0'5520,"9"-3"-5013,73-23 810,1 4-1,1 4 0,95-9 1,78-15-353,815-260 963,-898 241-1791,273-137 0,-318 132-44,4 5 1,1 7-1,230-61 0,-315 104-70,614-179 698,-299 75 136,-225 76-291,229-98 0,-351 127-455,-14 8 15,-1 0 0,1 0 0,0 0 0,0 1 1,-1 0-1,1-1 0,0 1 0,0 0 0,5-1 1452,-35 23-1572,1 18-7874,18-25 2467,-5 8-7399</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3:57.891"/>
    </inkml:context>
    <inkml:brush xml:id="br0">
      <inkml:brushProperty name="width" value="0.025" units="cm"/>
      <inkml:brushProperty name="height" value="0.025" units="cm"/>
    </inkml:brush>
  </inkml:definitions>
  <inkml:trace contextRef="#ctx0" brushRef="#br0">1 1689 2210,'0'0'6299,"10"-1"-5567,23-4 192,0-2 1,0-1 0,40-15-1,108-50 396,-89 34-626,259-114 228,12-6 617,37-18 249,220-80-464,170-15-550,614-140-320,-1286 376-436,-65 19-100,0 2 0,1 2 0,60-6 0,-113 18-43,0 1-1,0 0 1,0-1-1,0 1 0,-1 0 1,1 0-1,0 0 1,0 0-1,0 0 0,0 0 1,0 0-1,0 0 1,0 0-1,0 0 1,0 1-1,0-1 0,0 0 1,-1 1-1,1-1 1,0 0-1,0 1 0,0-1 1,-1 1-1,1-1 1,0 1-1,0 0 1,-1-1-1,1 1 0,0 0 1,-1 0-1,1-1 1,-1 1-1,1 0 0,0 1 1,-2 0-206,1-1 1,-1 1-1,1-1 0,-1 1 1,1 0-1,-1-1 1,0 1-1,0-1 0,0 0 1,0 1-1,0-1 0,0 0 1,0 1-1,0-1 1,-1 0-1,1 0 0,0 0 1,-1 0-1,-1 1 1,-25 15-7000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3:59.707"/>
    </inkml:context>
    <inkml:brush xml:id="br0">
      <inkml:brushProperty name="width" value="0.025" units="cm"/>
      <inkml:brushProperty name="height" value="0.025" units="cm"/>
    </inkml:brush>
  </inkml:definitions>
  <inkml:trace contextRef="#ctx0" brushRef="#br0">389 1327 3203,'-38'2'1217,"1"2"-1,0 1 1,-44 13-1,45-9 121,-1-2-1,0-1 1,-43 1-1,80-7-1316,-1 0 0,1-1 0,0 1 0,-1 0 0,1 0 1,0 0-1,-1 0 0,1-1 0,0 1 0,0 0 0,-1 0 0,1 0 0,0-1 0,0 1 0,0 0 0,-1-1 0,1 1 0,0 0 0,0 0 0,0-1 0,0 1 0,-1 0 0,1-1 0,0 1 0,0 0 0,0-1 0,0 1 0,0 0 0,0-1 0,0 1 0,0 0 0,0-1 0,0 1 0,0 0 0,0-1 0,0 1 0,1 0 0,-1-1 0,0 1 0,0 0 0,0-1 0,0 1 0,0 0 0,1 0 0,-1-1 0,0 1 0,0 0 1,1 0-1,-1-1 0,0 1 0,0 0 0,1 0 0,-1 0 0,0-1 0,1 1 0,-1 0 0,1 0 0,14-17 180,29-7-102,0 3 0,2 2 0,0 1 1,1 3-1,59-12 0,14-5-63,527-192 1818,77-22-364,-624 223-968,178-18 1,-164 27-177,70-18-40,233-72-1,-240 54-88,263-39 0,43 17-54,-344 44-69,194-66-1,-286 78-49,-1-2-1,0-2 1,53-32 0,-112 50 114,1 1 1,0 1-1,-24 2 1,-106 35-198,-158 63-1,16-4 58,-205 43-163,-276 84-562,-274 85-2172,214-67 1868,226-69 1081,652-178-656,380-113 607,-120 31 29,1609-442 96,-1204 352-85,-59 16 93,-555 134-144,-1-5 1,-2-4-1,103-53 1,-199 87-2,54-33 116,-57 35-93,0 0 0,-1-1 0,1 1 0,0-1 0,0 1 0,-1-1 0,1 0 0,-1 0 0,1 0 0,-1 0 0,0 0-1,1 0 1,-1 0 0,0 0 0,-1 0 0,1 0 0,0-1 0,-1 1 0,1 0 0,-1-1 0,1 1 0,-1 0 0,0-4 0,-1 4-13,0 1 0,1 0 0,-1-1 0,0 1 1,0 0-1,0-1 0,0 1 0,0 0 0,0 0 0,0 0 0,-1 0 0,1 0 1,0 0-1,0 0 0,-1 0 0,1 0 0,-1 1 0,1-1 0,-1 1 0,1-1 0,-1 1 1,1-1-1,-3 1 0,-41-5-55,38 5 50,-37 0-714,0 2-1,0 3 1,0 1-1,-68 18 1,15 0-3613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58.436"/>
    </inkml:context>
    <inkml:brush xml:id="br0">
      <inkml:brushProperty name="width" value="0.025" units="cm"/>
      <inkml:brushProperty name="height" value="0.025" units="cm"/>
    </inkml:brush>
  </inkml:definitions>
  <inkml:trace contextRef="#ctx0" brushRef="#br0">113 288 9097,'0'0'13618,"-9"5"-12054,-2 1-999,0 2 0,1-1 1,0 1-1,-15 16 0,21-21-454,1 0 0,0 0 1,0 1-1,1-1 0,-1 1 0,1 0 1,-1-1-1,1 1 0,0 0 0,0 0 1,1 1-1,-1-1 0,1 0 0,0 1 1,0-1-1,1 0 0,-1 1 0,1-1 1,0 1-1,1 5 0,-1-9-106,1 0 1,0-1-1,0 1 0,0 0 0,0 0 0,0-1 1,1 1-1,-1-1 0,0 1 0,0-1 1,0 1-1,1-1 0,-1 0 0,0 1 0,0-1 1,1 0-1,-1 0 0,0 0 0,0 0 0,1 0 1,-1 0-1,0 0 0,0-1 0,1 1 0,0-1 1,36-7 189,-23 0-168,0-1-1,0 0 1,-1-1-1,-1-1 1,0 0-1,0-1 1,-1 0-1,0-1 1,-1 0-1,-1-1 1,12-19-1,12-24-14,39-91-1,-72 146-10,7-15-3,-5 12 11,-1 1 0,1-1 0,-1-1 0,0 1-1,0 0 1,-1 0 0,2-10 0,-3 15-7,0 0-1,0-1 0,0 1 1,0 0-1,0 0 0,-1-1 1,1 1-1,0 0 1,0 0-1,0-1 0,0 1 1,-1 0-1,1 0 0,0 0 1,0-1-1,0 1 0,-1 0 1,1 0-1,0 0 1,0 0-1,-1 0 0,1 0 1,0-1-1,0 1 0,-1 0 1,1 0-1,0 0 0,-1 0 1,1 0-1,0 0 1,0 0-1,-1 0 0,1 0 1,0 0-1,-1 0 0,1 0 1,0 1-1,0-1 0,-1 0 1,1 0-1,0 0 1,0 0-1,-1 0 0,1 0 1,0 1-1,-12 4-5,5 1 76,0 0 0,0 0 0,1 0 1,0 1-1,0 0 0,1 1 0,0-1 0,0 1 0,0 0 0,-5 16 1,-1 2 473,1 2 1,-6 30 0,13-48-534,1 1 0,0-1 0,0 1 0,1 0 0,1-1 1,0 1-1,2 13 0,-2-21-16,1 0 1,-1-1 0,1 1-1,0-1 1,0 1 0,0-1 0,0 0-1,1 1 1,-1-1 0,0 0-1,1 0 1,0 0 0,-1 0 0,1 0-1,0 0 1,0 0 0,0-1-1,0 1 1,1-1 0,-1 1 0,0-1-1,1 0 1,-1 0 0,1 0-1,-1 0 1,1 0 0,-1-1 0,1 1-1,-1-1 1,1 0 0,0 0 0,-1 0-1,5 0 1,-3 0-352,12 0-1069,-10-4-4925,-4-6-357</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26.301"/>
    </inkml:context>
    <inkml:brush xml:id="br0">
      <inkml:brushProperty name="width" value="0.025" units="cm"/>
      <inkml:brushProperty name="height" value="0.025" units="cm"/>
    </inkml:brush>
  </inkml:definitions>
  <inkml:trace contextRef="#ctx0" brushRef="#br0">0 53 7303,'0'0'10645,"8"-7"-7784,-2 2-2610,-3 1 78,1 0 0,0 1 0,1-1-1,-1 1 1,0 0 0,1 0 0,0 0 0,0 1 0,0 0-1,0 0 1,0 0 0,0 0 0,0 1 0,11-2 0,-15 4-325,0 0 0,-1 0 1,1 0-1,0 0 1,0 0-1,-1 0 0,1 0 1,-1 0-1,1 0 0,-1 0 1,1 0-1,-1 0 1,0 0-1,0 1 0,1-1 1,-1 0-1,0 0 1,0 0-1,0 1 0,0-1 1,-1 0-1,1 0 0,0 0 1,0 0-1,-1 0 1,0 2-1,-7 37 374,-4-12 365,8-21-574,0 0 0,0 1 0,1-1 1,0 1-1,1 0 0,-1 0 0,2 0 0,-1 0 0,1 0 0,0 0 0,1 0 0,0 14 1,1-21-205,0 0 0,0 1 0,0-1 0,0 0 0,0 0 0,0 1 0,0-1 0,1 0 0,-1 0 0,0 0 0,1-1 0,-1 1 0,0 0 1,1 0-1,-1-1 0,1 1 0,-1-1 0,1 1 0,-1-1 0,1 0 0,0 1 0,-1-1 0,1 0 0,3 0 0,41-2-2573,-45 1 2465,7 0-813,-1 0 1,1-1-1,-1 0 0,0-1 1,0 0-1,0 0 1,11-7-1,15-12-6347</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26.623"/>
    </inkml:context>
    <inkml:brush xml:id="br0">
      <inkml:brushProperty name="width" value="0.025" units="cm"/>
      <inkml:brushProperty name="height" value="0.025" units="cm"/>
    </inkml:brush>
  </inkml:definitions>
  <inkml:trace contextRef="#ctx0" brushRef="#br0">116 30 15727,'0'0'2658,"-12"11"-560,-3 2-1178,1 1 0,-22 27 0,31-35-683,1 0-1,0 0 1,0 0 0,1 1 0,-1-1 0,2 1 0,-1 0-1,1 0 1,0 0 0,0 0 0,1 0 0,-1 0 0,1 12-1,1-18-228,0 0-1,1 0 0,-1 1 0,0-1 0,0 0 0,1 0 0,-1 0 0,1 0 0,-1 0 0,1 0 0,-1 0 0,1 0 0,0 0 0,0 0 0,-1 0 0,1 0 0,0 0 0,0-1 0,0 1 0,0 0 1,0 0-1,0-1 0,0 1 0,0-1 0,1 1 0,3 1 15,-1-1 1,0 0 0,0 0-1,1 0 1,-1-1-1,1 1 1,5-1 0,2-1 65,0 0 0,0 0 1,-1-1-1,21-6 1,-23 4-3,1 0 1,-1-1 0,0 0 0,0 0 0,-1-1 0,0 0 0,0 0-1,0-1 1,11-13 0,-15 16 3,0-1 0,0 0 0,-1 0 0,0-1 0,0 1 0,0-1 0,-1 1 0,1-1 0,-1 0 0,-1 0 0,1 0 0,-1 0-1,0 0 1,-1 0 0,1-1 0,-1 1 0,-1-7 0,0 10-60,0 0 1,0 0-1,-1 0 0,1 0 0,-1 0 0,0 0 0,0 0 1,0 1-1,0-1 0,0 1 0,-1 0 0,1-1 0,-1 1 1,1 0-1,-1 0 0,0 1 0,0-1 0,0 0 0,0 1 1,0 0-1,0 0 0,-1 0 0,1 0 0,0 0 0,0 1 1,-1-1-1,1 1 0,0 0 0,-1 0 0,1 0 0,-4 1 1,4-1-159,-1-1 0,1 1 0,0 0 1,-1 1-1,1-1 0,-1 0 0,1 1 1,0 0-1,0 0 0,-1 0 0,1 0 1,0 1-1,0-1 0,0 1 0,0 0 1,0 0-1,1 0 0,-1 0 0,0 0 1,1 0-1,0 1 0,-1-1 0,1 1 1,0 0-1,0 0 0,1 0 0,-1 0 1,1 0-1,-1 0 0,-1 6 0,3-8-64,0-1-1,0 1 0,0 0 1,1 0-1,-1 0 0,0 0 0,0 0 1,1 0-1,-1 0 0,0 0 0,1 0 1,-1 0-1,1-1 0,-1 1 1,1 0-1,-1 0 0,1-1 0,0 1 1,-1 0-1,1-1 0,0 1 1,0 0-1,-1-1 0,1 1 0,0-1 1,0 0-1,0 1 0,0-1 1,0 1-1,0-1 0,-1 0 0,1 0 1,0 0-1,2 1 0,39 1-5580,-34-2 3659,30 0-7645</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26.952"/>
    </inkml:context>
    <inkml:brush xml:id="br0">
      <inkml:brushProperty name="width" value="0.025" units="cm"/>
      <inkml:brushProperty name="height" value="0.025" units="cm"/>
    </inkml:brush>
  </inkml:definitions>
  <inkml:trace contextRef="#ctx0" brushRef="#br0">183 0 17553,'0'0'3843,"-54"60"-1985,31-34-96,-2 2-225,4 0-608,0-3-545,6-2 65,2-5-161,6-5-128,3-4-128,4-5 0,6-4-576,6-3-1474,3-12-993,0-6-1473,-2-8-3139</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27.307"/>
    </inkml:context>
    <inkml:brush xml:id="br0">
      <inkml:brushProperty name="width" value="0.025" units="cm"/>
      <inkml:brushProperty name="height" value="0.025" units="cm"/>
    </inkml:brush>
  </inkml:definitions>
  <inkml:trace contextRef="#ctx0" brushRef="#br0">155 30 16592,'-10'1'2050,"-1"0"-1497,0 1-1,0 1 1,1 0 0,-1 0 0,1 1 0,-18 9 0,25-12-488,-1 1-1,1 0 1,0 0 0,0 0-1,0 0 1,0 0-1,1 0 1,-1 1 0,0-1-1,1 1 1,0 0-1,-1 0 1,1 0 0,1 0-1,-1 0 1,0 0-1,1 0 1,-1 1 0,1-1-1,0 0 1,0 1-1,0-1 1,1 1 0,-1 0-1,1-1 1,0 1 0,0-1-1,1 7 1,0-9-56,-1 0 0,1 0-1,0 0 1,0 0 0,-1 0 0,1 0 0,0 0 0,0 0 0,0-1 0,0 1 0,1 0 0,-1-1 0,0 1-1,0 0 1,0-1 0,0 0 0,1 1 0,-1-1 0,0 0 0,1 1 0,-1-1 0,0 0 0,0 0 0,1 0-1,1 0 1,39-2 175,-39 2-167,5-2-3,1 0 0,-1 0 0,0 0 1,0-1-1,0-1 0,0 1 0,-1-1 0,0 0 0,1-1 0,8-7 0,-13 9 54,0 1 0,0 0 0,0-1 0,0 0 0,0 1 0,-1-1-1,1 0 1,-1-1 0,0 1 0,0 0 0,0-1 0,0 1 0,-1-1 0,1 1 0,-1-1 0,0 0-1,0 0 1,0 0 0,-1 1 0,1-1 0,-1 0 0,0 0 0,0 0 0,-1-6 0,0 8-34,-1 0 1,1 0 0,0 0-1,-1 0 1,1 1 0,-1-1-1,1 0 1,-1 1 0,0 0 0,1-1-1,-1 1 1,0 0 0,0 0-1,0 0 1,0 0 0,0 0-1,0 0 1,-1 1 0,1-1-1,0 1 1,0-1 0,0 1 0,-1 0-1,-2 0 1,-58 0-102,59 1 41,0 0 0,0 0 0,0 0 0,1 0 0,-1 1 0,0-1 0,0 1 0,1 0 0,-1 0 0,1 0-1,0 1 1,-1-1 0,1 1 0,0 0 0,0 0 0,1 0 0,-1 0 0,1 0 0,-1 1 0,1-1 0,0 1 0,1-1-1,-3 7 1,3-8-217,0 1-1,0 0 1,0 0-1,0 0 1,1 0-1,-1 0 1,1 0-1,0 0 1,0 1-1,0-1 1,0 0-1,1 0 1,-1 0-1,1 0 1,0 0-1,0 0 1,0 0-1,0-1 0,0 1 1,1 0-1,-1 0 1,1-1-1,0 1 1,0-1-1,0 0 1,0 1-1,0-1 1,0 0-1,0 0 1,1 0-1,4 2 1,25 12-3852,4-2-2087</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18:27.635"/>
    </inkml:context>
    <inkml:brush xml:id="br0">
      <inkml:brushProperty name="width" value="0.025" units="cm"/>
      <inkml:brushProperty name="height" value="0.025" units="cm"/>
    </inkml:brush>
  </inkml:definitions>
  <inkml:trace contextRef="#ctx0" brushRef="#br0">254 9 14157,'0'0'3129,"-7"9"-1101,-29 33-212,17-21 116,-33 47 0,51-67-1919,0 0 0,1 0 0,-1 0 0,0 0 0,1 0 0,-1 1 0,1-1 0,0 0 0,-1 0 0,1 0 0,0 0 0,-1 1 0,1-1 0,0 0 0,0 0 0,0 0-1,0 1 1,0-1 0,1 0 0,-1 2 0,1-2 2,-1 0 0,1-1 0,-1 1-1,1-1 1,0 1 0,-1-1 0,1 1-1,0-1 1,0 1 0,-1-1 0,1 0-1,0 1 1,0-1 0,-1 0 0,1 0-1,0 1 1,0-1 0,0 0 0,0 0-1,-1 0 1,1 0 0,1 0 0,3-1 28,-1 1 1,0-1-1,1 0 0,-1 0 1,0 0-1,0 0 1,1-1-1,-1 0 0,0 0 1,4-2-1,-3-1-7,0 1-1,1-1 1,-2 0-1,1 0 0,-1 0 1,0 0-1,0-1 1,0 0-1,-1 0 0,1 0 1,-2 0-1,1-1 1,3-12-1,-5 16-11,-1 1 1,0-1 0,1 1-1,-1-1 1,0 1-1,0-1 1,0 1 0,-1-1-1,1 1 1,-1-1-1,1 1 1,-1-1-1,0 1 1,0-1 0,0 1-1,0 0 1,0-1-1,-1 1 1,1 0-1,0 0 1,-1 0 0,0 0-1,0 0 1,1 1-1,-1-1 1,0 0 0,0 1-1,-1-1 1,1 1-1,0 0 1,0 0-1,-1 0 1,1 0 0,-1 0-1,1 0 1,-1 1-1,1-1 1,-1 1-1,-3-1 1,-2 0-121,1 0 0,-1 1 0,0-1 0,1 1 1,-1 1-1,0-1 0,1 1 0,-1 1 0,1-1 0,-1 1 0,1 1 0,-13 5 0,10-3-1079,-1 2 0,1-1 0,0 1 1,-12 12-1,-10 10-6742</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47.025"/>
    </inkml:context>
    <inkml:brush xml:id="br0">
      <inkml:brushProperty name="width" value="0.025" units="cm"/>
      <inkml:brushProperty name="height" value="0.025" units="cm"/>
    </inkml:brush>
  </inkml:definitions>
  <inkml:trace contextRef="#ctx0" brushRef="#br0">1 274 6342,'0'0'203,"12"-2"1970,103-12-1019,0 6 1,124 6-1,75-4 171,237-40 431,309-16-1099,1588 27 1334,-1395-21-1846,-675 28-130,-69 13 458,504 42-1,-305-11-616,-492-17-2055,-5-2-2269</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47.962"/>
    </inkml:context>
    <inkml:brush xml:id="br0">
      <inkml:brushProperty name="width" value="0.025" units="cm"/>
      <inkml:brushProperty name="height" value="0.025" units="cm"/>
    </inkml:brush>
  </inkml:definitions>
  <inkml:trace contextRef="#ctx0" brushRef="#br0">82 98 1345,'0'0'16779,"-5"-10"-14388,-13-32-458,18 41-1868,0-1 0,0 1 0,0 0-1,0 0 1,1 0 0,-1 0 0,0-1 0,0 1 0,1 0 0,-1 0 0,1 0 0,-1 0 0,1 0-1,0 0 1,-1 0 0,1 0 0,0 0 0,-1 0 0,1 0 0,0 0 0,0 1 0,0-1-1,0 0 1,0 1 0,0-1 0,0 0 0,0 1 0,0-1 0,2 1 0,31-12 1209,-33 12-1196,5-2 92,-1 1-1,0 0 1,0 0 0,1 1 0,-1-1-1,1 1 1,-1 0 0,0 1 0,1-1-1,-1 1 1,8 2 0,-12-2-160,1 0-1,0 0 1,0 1 0,0-1 0,-1 0-1,1 1 1,-1-1 0,1 1 0,-1-1-1,0 1 1,1 0 0,-1-1 0,0 1-1,0 0 1,0 0 0,0 0 0,-1 0-1,1 0 1,0 0 0,-1 0 0,0 0-1,1 0 1,-1 0 0,0 0 0,0 1-1,0-1 1,0 0 0,0 0 0,-1 0-1,1 0 1,-2 3 0,0 4 13,-1 0-1,0 0 1,0 0 0,-1-1 0,0 1-1,-1-1 1,0 0 0,0 0-1,0-1 1,-12 12 0,-12 11 74,-33 27 0,44-41-93,13-11 7,-23 20 2,27-24-9,0 0 0,0 0 0,0-1 0,0 1 0,1 0-1,-1 0 1,0 0 0,1 0 0,-1 0 0,1 0 0,-1 0 0,1 0 0,-1 0 0,1 0 0,-1 0 0,1 1-1,0-1 1,0 0 0,0 0 0,0 0 0,0 0 0,0 0 0,0 2 0,4-2 5,1 1 0,0-2 1,-1 1-1,1 0 0,0-1 1,0 0-1,-1 0 0,1 0 1,0-1-1,4-1 1,-3 2-33,64-14-1695,-1-9-3718,-22 3-1034</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48.304"/>
    </inkml:context>
    <inkml:brush xml:id="br0">
      <inkml:brushProperty name="width" value="0.025" units="cm"/>
      <inkml:brushProperty name="height" value="0.025" units="cm"/>
    </inkml:brush>
  </inkml:definitions>
  <inkml:trace contextRef="#ctx0" brushRef="#br0">113 39 18161,'0'0'2627,"-9"0"117,3-1-2424,0 1 1,0 0 0,0 1-1,0-1 1,0 1 0,0 1 0,0-1-1,0 1 1,-6 2 0,9-3-252,1 1 0,0-1-1,-1 1 1,1 0 0,0 0 0,0-1 0,-1 1-1,2 1 1,-1-1 0,0 0 0,0 0 0,1 1 0,-1-1-1,1 1 1,0-1 0,-1 1 0,1 0 0,1-1 0,-1 1-1,0 0 1,1 0 0,-1-1 0,1 1 0,0 0 0,0 5-1,0-7-56,0 0-1,0 1 0,0-1 0,1 0 1,-1 1-1,0-1 0,1 0 0,-1 0 1,1 1-1,0-1 0,-1 0 1,1 0-1,0 0 0,-1 0 0,1 0 1,0 1-1,0-2 0,0 1 0,0 0 1,0 0-1,0 0 0,2 0 0,0 1 28,1 0-1,0 0 0,0-1 0,0 1 0,0-1 0,0 0 1,6 1-1,1-1 87,-1-1 1,1 1 0,0-2 0,0 1-1,14-4 1,-21 3-32,1 0 0,-1 0 0,1-1 1,-1 1-1,0-1 0,1 0 0,-1-1 0,0 1 1,0-1-1,-1 1 0,1-1 0,-1 0 0,1 0 1,-1-1-1,0 1 0,0-1 0,0 0 0,-1 0 1,1 0-1,-1 0 0,0 0 0,0 0 0,0 0 1,-1-1-1,0 1 0,0-1 0,0 1 0,0-1 1,0 0-1,-1-5 0,-1 8-94,0 0 0,0 0 0,0 0 0,0 1 0,0-1 0,0 0 0,-1 0 0,1 1 0,0-1 0,-1 1 0,0-1 0,1 1 0,-1 0 0,0-1 0,0 1 0,1 0 0,-1 0 0,0 0 0,0 1 0,0-1 0,0 0 0,-4 0 0,-48-10 0,47 11-67,-34 0-2757,39 0 2686,1 0 0,0 0 0,0 1 0,0-1 0,0 0 0,1 1 0,-1-1-1,0 1 1,0-1 0,0 1 0,0-1 0,0 1 0,0 0 0,1-1 0,-1 1 0,0 0-1,1 0 1,-1 0 0,0-1 0,1 1 0,-1 0 0,1 0 0,-1 0 0,1 0 0,0 0-1,-1 0 1,1 0 0,0 0 0,0 0 0,0 0 0,-1 0 0,1 0 0,0 0-1,1 1 1,3 10-7341,12-3-6016</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49.597"/>
    </inkml:context>
    <inkml:brush xml:id="br0">
      <inkml:brushProperty name="width" value="0.025" units="cm"/>
      <inkml:brushProperty name="height" value="0.025" units="cm"/>
    </inkml:brush>
  </inkml:definitions>
  <inkml:trace contextRef="#ctx0" brushRef="#br0">204 0 14926,'0'0'7367,"-55"40"-6662,32-16-321,-1 1-32,1 1-63,1-2-65,4-5 96,1 1-96,6-6-192,4-5 1,3-4-1058,4-19-16656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49.937"/>
    </inkml:context>
    <inkml:brush xml:id="br0">
      <inkml:brushProperty name="width" value="0.025" units="cm"/>
      <inkml:brushProperty name="height" value="0.025" units="cm"/>
    </inkml:brush>
  </inkml:definitions>
  <inkml:trace contextRef="#ctx0" brushRef="#br0">129 5 15855,'0'0'2045,"-10"-1"346,-34-3-255,42 4-2079,0 1 0,0-1 1,0 0-1,0 1 1,0-1-1,0 1 1,0-1-1,0 1 0,0 0 1,1 0-1,-1 0 1,0 0-1,0 0 1,1 1-1,-1-1 1,1 0-1,-1 1 0,1-1 1,-1 1-1,1 0 1,0-1-1,0 1 1,0 0-1,0 0 0,0-1 1,0 1-1,0 0 1,1 0-1,-1 0 1,1 0-1,-1 0 0,1 0 1,0 4-1,-1-2-32,1 0-1,-1 1 0,1-1 0,0 0 1,0 0-1,1 0 0,-1 1 1,1-1-1,0 0 0,0 0 0,0 0 1,1 0-1,0 0 0,2 5 0,-2-7 49,-1 0-1,1 0 1,0-1-1,0 1 0,0 0 1,0-1-1,0 1 1,0-1-1,0 0 1,1 1-1,-1-1 0,0 0 1,1 0-1,-1-1 1,1 1-1,-1 0 0,1-1 1,-1 0-1,1 1 1,-1-1-1,1 0 1,0 0-1,-1-1 0,1 1 1,-1-1-1,1 1 1,-1-1-1,1 0 0,-1 1 1,0-1-1,1 0 1,-1-1-1,3-1 1,-1 1 54,-1 0 0,0-1 0,0 0 0,0 0 0,0 1 0,0-2 0,-1 1 0,1 0 0,-1 0 0,0-1 0,0 1 0,0-1 0,-1 0 0,1 0 0,-1 1 0,0-1 0,0 0 0,0 0 1,0 0-1,0-6 0,-1 9-106,0-1 1,0 1 0,-1-1-1,1 1 1,0-1 0,-1 1-1,1-1 1,0 1 0,-1-1-1,0 1 1,1 0 0,-1-1-1,0 1 1,0 0 0,0-1-1,0 1 1,0 0 0,0 0-1,0 0 1,0 0 0,0 0-1,0 0 1,-2-1 0,0 1-13,-1-1 0,1 1 1,0 0-1,0 0 0,-1 0 0,1 0 1,-1 1-1,1-1 0,-1 1 1,-3 0-1,1 0-65,0 1 0,1-1 0,-1 1 0,1 0 0,0 0 1,-1 0-1,1 1 0,0 0 0,0 0 0,0 1 0,0-1 0,0 1 0,-6 5 0,8-5-260,0 1-1,0-1 0,1 1 0,-1 0 0,1 0 0,0 0 0,0 0 0,1 1 0,-3 8 0,4 14-4210,0-25 3898,0-1 0,1 1 1,0 0-1,-1-1 0,1 1 0,0-1 0,0 1 0,0-1 0,0 1 0,0-1 0,0 1 0,0-1 0,2 1 0,17 10-11526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30:27.737"/>
    </inkml:context>
    <inkml:brush xml:id="br0">
      <inkml:brushProperty name="width" value="0.025" units="cm"/>
      <inkml:brushProperty name="height" value="0.025" units="cm"/>
    </inkml:brush>
  </inkml:definitions>
  <inkml:trace contextRef="#ctx0" brushRef="#br0">10525 249 11915,'-509'-61'-440,"-4"34"-2172,216 14 2306,-1563-43 1657,336 15 1334,-915-8-2183,2120 48-601,-356 3 192,-1 30 246,10 64 56,495-58-265,-302 113 0,420-131 49,2 3 1,-63 37 0,98-50-81,0 1 1,1 0-1,0 1 1,1 0-1,0 1 1,1 1-1,1 0 1,0 1-1,1 0 1,-15 27-1,23-35-77,0-1-1,0 1 0,0 1 0,1-1 1,0 0-1,1 0 0,0 1 1,0-1-1,0 1 0,1 0 1,0-1-1,0 1 0,1-1 1,0 1-1,1-1 0,-1 0 0,2 1 1,-1-1-1,1 0 0,0 0 1,0 0-1,0-1 0,1 1 1,0-1-1,1 0 0,-1 0 1,1 0-1,8 6 0,9 9-9,2-1 0,0-2 0,1 0-1,1-1 1,47 21 0,9 1-32,1-5 0,146 40-1,186 16 114,297 5-234,8-38 262,-371-32-74,1979 76 86,-712-152-69,4-21-5,-844 14-12,-527 22-9,267-75 0,-84-37 148,-131 38-20,-229 88-167,-30 10 17,-1-1 0,0-1 1,-2-3-1,73-41 0,-106 54 43,0 0 0,0-1-1,-1 1 1,0-1 0,0-1 0,0 1 0,0-1-1,-1 0 1,0 1 0,0-2 0,-1 1 0,1 0-1,-1-1 1,-1 0 0,1 0 0,-1 0 0,-1 0 0,1 0-1,-1 0 1,0 0 0,-1 0 0,0-12 0,-1 10 11,-1 0 1,1 0-1,-2 0 0,0 0 1,0 0-1,0 1 1,-1 0-1,0-1 1,-1 1-1,0 1 1,0-1-1,0 1 1,-1 0-1,0 0 1,-1 0-1,0 1 1,-10-8-1,-8-3-56,-1 1 0,0 1 1,-1 2-1,-1 0 0,-52-15 0,8 8-406,-88-12 0,18 14-3457,-212 0 0,149 17-4991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58.811"/>
    </inkml:context>
    <inkml:brush xml:id="br0">
      <inkml:brushProperty name="width" value="0.025" units="cm"/>
      <inkml:brushProperty name="height" value="0.025" units="cm"/>
    </inkml:brush>
  </inkml:definitions>
  <inkml:trace contextRef="#ctx0" brushRef="#br0">114 0 13741,'0'0'18038,"-8"2"-17893,0 1-128,1 0 1,-1 0 0,1 1 0,0 0 0,0 0-1,1 1 1,-7 5 0,9-8-20,1 1 0,-1 1 0,1-1 0,0 1 0,0-1 1,0 1-1,0 0 0,1 0 0,-1 0 0,1 0 0,0 0 0,1 1 0,-1-1 0,1 1 1,-2 7-1,3-11 2,0-1 1,1 1 0,-1 0 0,0 0-1,1 0 1,-1-1 0,1 1 0,-1 0 0,1-1-1,-1 1 1,1 0 0,-1-1 0,1 1-1,0-1 1,-1 1 0,1-1 0,0 1-1,-1-1 1,1 1 0,0-1 0,0 0-1,-1 0 1,1 1 0,0-1 0,0 0-1,0 0 1,0 0 0,-1 0 0,1 0 0,0 0-1,0 0 1,0 0 0,1 0 0,39-1 59,-33 0-93,83-7-446,34-1 280,-125 9 205,1 0-1,0 0 1,-1-1-1,1 1 1,0 0-1,-1 0 1,1 0-1,0 0 1,0 0-1,-1 0 1,1 0 0,0 1-1,-1-1 1,1 0-1,0 0 1,-1 0-1,1 1 1,-1-1-1,1 0 1,0 1-1,-1-1 1,1 0-1,-1 1 1,1-1 0,-1 1-1,1-1 1,-1 1-1,1-1 1,-1 1-1,0-1 1,1 1-1,-1 0 1,0-1-1,1 2 1,-1-1 27,-1 1 1,1-1-1,-1 1 1,1-1-1,-1 1 1,0-1-1,1 1 0,-1-1 1,0 0-1,0 1 1,0-1-1,0 0 1,-2 2-1,-42 35 661,38-33-694,-8 5 0,0 0 0,0-1 0,-2 0 0,1-1 0,-1-1 0,-31 9 0,39-18-1195,9-5-2722,0 6 3402,0-16-10065</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50.312"/>
    </inkml:context>
    <inkml:brush xml:id="br0">
      <inkml:brushProperty name="width" value="0.025" units="cm"/>
      <inkml:brushProperty name="height" value="0.025" units="cm"/>
    </inkml:brush>
  </inkml:definitions>
  <inkml:trace contextRef="#ctx0" brushRef="#br0">100 16 16303,'0'0'2595,"-10"8"-241,1-2-1792,2-2-46,-1 0 0,2 1 0,-1 0 0,0 0 0,1 1 0,0 0 0,0 0 0,1 0-1,0 1 1,0-1 0,-7 13 0,12-18-487,0-1 0,0 1 0,0-1 0,0 0 0,-1 1 0,1-1 0,0 1 0,0-1 0,0 1 0,0-1 0,0 1 0,0-1-1,0 1 1,0-1 0,0 1 0,0-1 0,0 1 0,1-1 0,-1 1 0,0-1 0,0 1 0,0-1 0,1 0 0,-1 1 0,0-1 0,0 1 0,1-1 0,-1 0 0,0 1 0,1-1 0,-1 0-1,1 1 1,-1-1 0,0 0 0,1 1 0,0-1 0,23 2 616,25-14 383,-35 6-864,0 0 1,0-1-1,-1 0 0,0-1 1,0-1-1,-1 0 0,0-1 1,16-16-1,-28 26-153,1 0 0,-1-1 0,0 1 0,1 0 0,-1-1 0,1 1 0,-1-1 0,0 1 0,0 0 0,1-1 0,-1 1 0,0-1 0,0 1 0,1-1 0,-1 1 0,0-1 0,0 1 0,0-1 0,0 1 0,0-1 0,0 1 0,1-1 0,-1 1 0,-1-1 0,1 1 0,0-1 0,0 1 0,0-1 0,0 1 0,0-1 0,0 1 0,0-1 0,-1 1 0,1-1 0,0 1 0,0-1 0,-1 1 0,1-1 0,0 1 0,-1 0 0,1-1 0,-1 1 0,1 0 0,-1-1 0,-32-6 99,-38 14-384,61-3-134,2-1-2050,3-2-4979</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54.158"/>
    </inkml:context>
    <inkml:brush xml:id="br0">
      <inkml:brushProperty name="width" value="0.025" units="cm"/>
      <inkml:brushProperty name="height" value="0.025" units="cm"/>
    </inkml:brush>
  </inkml:definitions>
  <inkml:trace contextRef="#ctx0" brushRef="#br0">25 89 11147,'0'0'5407,"6"-8"-4019,0 0-1180,1 2 0,-1-1-1,1 1 1,0 0-1,0 0 1,1 1 0,0 0-1,0 0 1,0 1-1,0 0 1,1 0 0,-1 1-1,1 0 1,0 1-1,0 0 1,0 0 0,15 0-1,-23 2-207,0 0 0,-1 0 0,1 0 0,0 0 0,0 0 0,-1 0 0,1 1 0,0-1 0,-1 0-1,1 0 1,-1 1 0,1-1 0,0 0 0,-1 1 0,1-1 0,-1 1 0,1-1 0,-1 1 0,1-1 0,-1 1 0,1-1 0,-1 1 0,0-1-1,1 1 1,-1 0 0,0-1 0,1 1 0,-1-1 0,0 1 0,0 0 0,0-1 0,1 1 0,-1 0 0,0 0 0,0-1 0,0 1 0,0 0 0,0-1-1,0 1 1,-1 0 0,1-1 0,0 1 0,0 0 0,0-1 0,-1 1 0,1 0 0,-1 0 0,-15 34 83,0-14 100,0-1-1,-2-1 1,-26 23-1,21-22 868,-36 44 0,58-63-1031,0-1 1,0 1 0,1 0 0,-1 0 0,0-1 0,1 1-1,-1 0 1,1 0 0,-1-1 0,1 1 0,-1 0 0,1 0-1,-1 0 1,1 0 0,0 0 0,0 0 0,-1 0 0,1 0-1,0 0 1,0 0 0,0 0 0,0 0 0,0 0-1,0 0 1,0 0 0,1 0 0,-1 0 0,0 0 0,0 0-1,1-1 1,0 3 0,1-2-9,-1 0 0,1 0 0,0-1 0,-1 1 0,1 0-1,0 0 1,0-1 0,0 1 0,0-1 0,0 0 0,0 0 0,-1 1 0,1-1 0,3-1 0,12 0-220,-1 0-1,27-7 1,-25 3-1090,0-1-1,0-1 0,20-10 0,3-7-4487</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54.506"/>
    </inkml:context>
    <inkml:brush xml:id="br0">
      <inkml:brushProperty name="width" value="0.025" units="cm"/>
      <inkml:brushProperty name="height" value="0.025" units="cm"/>
    </inkml:brush>
  </inkml:definitions>
  <inkml:trace contextRef="#ctx0" brushRef="#br0">58 97 14510,'0'0'2493,"-8"4"-593,0-1-1291,5-3-413,0 1 1,0 0-1,0 0 0,1 0 1,-1 0-1,0 1 1,1-1-1,-1 1 0,1 0 1,-1-1-1,1 1 0,0 0 1,-4 4-1,6-6-176,0 0 0,0 1 0,-1-1 1,1 0-1,0 1 0,0-1 0,0 0 0,0 0 0,0 1 0,-1-1 1,1 0-1,0 1 0,0-1 0,0 0 0,0 1 0,0-1 0,0 0 1,0 1-1,0-1 0,0 0 0,0 1 0,0-1 0,0 0 0,1 1 0,-1-1 1,0 0-1,0 1 0,0-1 0,0 0 0,0 0 0,1 1 0,-1-1 1,0 0-1,0 0 0,0 1 0,1-1 0,-1 0 0,0 0 0,1 1 1,17 5 172,23-2-200,-39-4 72,5 1-25,-1-1 0,1-1 0,0 1 0,-1-1 0,1 0 0,0-1 0,-1 0-1,0 0 1,1 0 0,-1-1 0,0 0 0,0 0 0,9-6 0,-11 6 76,-1 0-1,1-1 1,-1 1 0,1-1-1,-1 1 1,0-1 0,-1 0-1,1 0 1,-1-1 0,0 1-1,0 0 1,0-1 0,0 1-1,-1-1 1,0 0-1,0 1 1,0-1 0,0 0-1,-1-8 1,0 12-60,0-1-1,0 1 1,0 0 0,0 0-1,0 0 1,0 0 0,0 0-1,-1 0 1,1 0 0,0 0-1,-1 0 1,1 0 0,-1 0-1,1 0 1,-1 0 0,0 0-1,1 0 1,-1 0 0,0 1-1,0-1 1,0 0 0,1 0-1,-1 1 1,0-1 0,0 0-1,-1 0 1,-1 1-25,1-1 0,-1 0 1,1 1-1,-1-1 0,0 1 0,1 0 0,-1 0 0,0 0 1,1 0-1,-1 0 0,-2 1 0,0 0-63,-1 0-1,1 1 1,-1-1 0,1 1 0,0 0-1,0 1 1,0-1 0,0 1-1,0 0 1,-6 5 0,9-6-74,1 0 0,-1-1 0,1 1-1,0 0 1,0 0 0,0-1 0,0 1 0,0 0 0,0 0 0,0 0 0,0 4 0,1-4-141,0-1 0,0 0-1,0 1 1,0-1-1,0 0 1,1 1 0,-1-1-1,1 0 1,-1 0-1,1 1 1,-1-1 0,1 0-1,0 0 1,0 0-1,-1 0 1,1 0 0,0 0-1,0 0 1,0 0-1,0 0 1,0 0 0,0 0-1,0-1 1,1 1 0,-1 0-1,0-1 1,0 1-1,1-1 1,-1 1 0,0-1-1,0 0 1,1 0-1,-1 1 1,0-1 0,1 0-1,-1 0 1,1 0-1,-1 0 1,2-1 0,27-2-4900,2-10-2631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54.850"/>
    </inkml:context>
    <inkml:brush xml:id="br0">
      <inkml:brushProperty name="width" value="0.025" units="cm"/>
      <inkml:brushProperty name="height" value="0.025" units="cm"/>
    </inkml:brush>
  </inkml:definitions>
  <inkml:trace contextRef="#ctx0" brushRef="#br0">177 0 12268,'0'0'4697,"-11"9"-3431,-13 10-414,1 2 0,1 0 1,1 1-1,0 1 0,-31 48 1,49-56-916,15-14-1772,17-17-3447,-15-2 386,1-1-2529</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55.185"/>
    </inkml:context>
    <inkml:brush xml:id="br0">
      <inkml:brushProperty name="width" value="0.025" units="cm"/>
      <inkml:brushProperty name="height" value="0.025" units="cm"/>
    </inkml:brush>
  </inkml:definitions>
  <inkml:trace contextRef="#ctx0" brushRef="#br0">225 41 6150,'0'0'2525,"-9"2"-1618,-4 2-568,-21 6-165,11-6 2879,23-7-2895,0 1 0,0 0 0,0-1-1,-1 1 1,1 0 0,-1-1-1,1 1 1,-1 0 0,0 0-1,1 0 1,-1 0 0,-2-3-1,2 3 39,-1 1-1,1-1 1,-1 1-1,1 0 1,-1-1-1,1 1 1,-1 0 0,0 0-1,0 0 1,0 0-1,0 0 1,0 1-1,1-1 1,-1 0-1,0 1 1,-1 0-1,1-1 1,0 1-1,0 0 1,0 0-1,0 0 1,-3 1-1,1 0-26,0 0 0,0 0 0,0 0-1,0 1 1,0 0 0,0 0 0,1 0 0,-1 0-1,1 1 1,-7 4 0,6-4-45,1 1 0,-1-1 0,1 1 0,-1-1 0,1 1 0,0 0 0,0 0 0,1 1 1,-1-1-1,1 0 0,0 1 0,0 0 0,1-1 0,-1 1 0,1 0 0,0 0 0,0 0 0,1 0 0,-1 9 0,3-13-108,-1 0-1,0 0 0,0 0 1,0 0-1,0 0 0,1 0 1,-1 0-1,0 0 0,1-1 1,-1 1-1,1-1 0,-1 1 1,1-1-1,-1 1 0,1-1 0,-1 0 1,1 0-1,-1 1 0,1-1 1,0 0-1,-1-1 0,1 1 1,-1 0-1,3-1 0,42-5 227,-35 2-198,-1 1-1,1-2 1,-1 1-1,0-1 1,15-11-1,-22 14-28,1 0 0,-1-1 1,0 1-1,0-1 0,0 0 0,0 0 0,0 0 1,-1 0-1,1 0 0,-1 0 0,0-1 0,0 0 1,0 1-1,0-1 0,-1 0 0,0 0 0,1 0 1,0-6-1,-2 9-9,0 0-1,0 0 1,-1 0 0,1 0-1,0-1 1,0 1 0,-1 0-1,1 0 1,0 0 0,-1 0 0,1 1-1,-1-1 1,0 0 0,1 0-1,-1 0 1,0 0 0,1 0 0,-1 1-1,0-1 1,0 0 0,0 1-1,0-1 1,1 1 0,-1-1-1,0 1 1,-2-1 0,-1-1 0,0 1 0,0-1 0,-1 1 0,1 1 0,0-1 1,-1 0-1,-4 1 0,3 0-17,1 0 0,0 0 1,-1 0-1,1 1 0,0 0 1,0 0-1,0 0 0,0 1 1,0 0-1,0 0 0,0 0 1,-6 4-1,10-5-108,0 0 0,0 0 0,0 0 0,1 0 0,-1 0 1,0 0-1,1 0 0,-1 0 0,1 0 0,-1 0 0,1 0 0,-1 0 0,1 0 1,0 1-1,0-1 0,-1 0 0,1 0 0,0 1 0,0 1 0,1-1-271,-1-1 0,1 0 0,0 1 0,-1-1 0,1 1 0,0-1 0,0 0 0,-1 0 0,1 1 0,0-1-1,1 0 1,-1 0 0,0 0 0,0 0 0,0 0 0,0-1 0,1 1 0,-1 0 0,1 0 0,-1-1 0,0 1 0,2 0 0,18 5-6422</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1:55.556"/>
    </inkml:context>
    <inkml:brush xml:id="br0">
      <inkml:brushProperty name="width" value="0.025" units="cm"/>
      <inkml:brushProperty name="height" value="0.025" units="cm"/>
    </inkml:brush>
  </inkml:definitions>
  <inkml:trace contextRef="#ctx0" brushRef="#br0">50 1 6566,'0'0'10933,"-4"10"-8755,-5 12-1088,-18 42 1886,25-59-2861,0 0 1,1 0-1,0 0 0,0 1 0,0-1 0,0 0 1,1 1-1,0-1 0,0 0 0,1 7 0,0-12-106,-1 1-1,1 0 0,0 0 1,-1-1-1,1 1 0,0 0 1,-1-1-1,1 1 0,0-1 1,0 1-1,0-1 0,0 1 0,-1-1 1,1 0-1,0 1 0,0-1 1,0 0-1,0 0 0,0 0 1,0 0-1,0 0 0,0 0 1,0 0-1,0 0 0,0 0 1,0 0-1,0 0 0,0 0 1,0-1-1,-1 1 0,1 0 0,2-2 1,29-11 741,-24 7-536,-1 0 0,0-1 0,0 0-1,-1 0 1,1-1 0,5-10 0,-10 15-109,0 0-1,0 0 1,0 0 0,0 0 0,-1 0 0,0-1-1,1 1 1,-1-1 0,0 1 0,0-1 0,-1 1-1,1-1 1,-1 0 0,0 1 0,0-1 0,0 0 0,0 1-1,-1-1 1,-1-5 0,1 8-97,0 0 0,0 0 0,0 1 0,0-1 0,0 0 0,0 1 0,0-1 0,0 1 0,0-1 0,0 1 0,0 0 1,0-1-1,-1 1 0,1 0 0,0 0 0,0 0 0,0 0 0,-1 0 0,1 0 0,0 0 0,0 0 0,-2 1 0,-28 7-428,16 8-1032,-8 4-6443,13-18-1069</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5:41.074"/>
    </inkml:context>
    <inkml:brush xml:id="br0">
      <inkml:brushProperty name="width" value="0.025" units="cm"/>
      <inkml:brushProperty name="height" value="0.025" units="cm"/>
    </inkml:brush>
  </inkml:definitions>
  <inkml:trace contextRef="#ctx0" brushRef="#br0">541 587 6246,'0'0'5205,"0"-11"-3534,0-20-1311,-2 16-859,2 0-1,0 0 1,0 0-1,2 0 1,-1 0-1,2 1 1,8-27-1,-11 40 392,0 1-1,1-1 1,-1 0-1,0 0 0,1 0 1,-1 1-1,1-1 1,-1 0-1,1 0 1,-1 1-1,1-1 0,0 0 1,-1 1-1,1-1 1,0 1-1,0-1 1,-1 1-1,1-1 0,0 1 1,0 0-1,0-1 1,1 1-1,6 12-408,-5 31 3259,-5-36-2436,-1 0 0,0 0 0,0 0 0,0-1 0,0 1 0,-1-1 0,0 0 0,-1 0 1,0-1-1,-8 9 0,-2 1-90,0-1 0,-25 17 0,5-7 518,18-13-369,0 0-1,1 1 1,-18 18-1,28-24-289,1 1-1,0-1 1,1 1-1,-1 0 0,1 0 1,0 0-1,1 1 1,0-1-1,0 1 0,1 0 1,-3 12-1,3-8 5,0 0 0,1 0 1,1 0-1,0 0 0,0 0 0,1 1 0,0-1 0,2 0 1,-1 0-1,1 0 0,1-1 0,0 1 0,1-1 0,0 0 0,0 0 1,9 12-1,-5-11-55,1 0-1,0 0 1,0-1 0,1-1 0,0 0 0,1 0-1,0-1 1,1 0 0,0-2 0,0 1-1,1-1 1,25 8 0,-18-8-9,0-1 1,0-1-1,1-1 1,0-1-1,0-1 1,0-1-1,0-1 1,0-1-1,0 0 1,-1-2-1,1-1 1,0 0-1,-1-2 1,0 0-1,0-2 1,-1 0-1,0-1 1,0-1-1,-1-1 1,0-1-1,-1 0 1,-1-1-1,0-1 1,0-1-1,-1 0 1,-1-2-1,-1 1 0,-1-2 1,17-27-1,-7 1 52,-3-1-1,-1-2 0,-3 0 1,-2 0-1,-1-1 0,-3-1 0,-2 0 1,-2-1-1,-3 1 0,-1-1 1,-7-62-1,4 97 144,-1 1 0,0-1 0,-1 0 0,-1 0 0,0 1 0,-1 0 0,-1 0 0,-11-20 0,13 27-113,-1 0 0,0 0 0,0 0 0,-1 1 0,0 0 0,0 0 0,0 0 0,-1 1 0,1 0 0,-1 0 0,-1 1 0,1 0 0,-1 0 0,1 1 0,-1-1 0,-14-2 0,0 2-49,0 1 0,-1 1 0,1 1 0,0 1-1,-1 1 1,1 1 0,0 1 0,0 1 0,0 1 0,1 1 0,-22 9 0,-25 12-60,3 3 0,-68 41 0,-143 107-1385,103-43-2742,98-72-275</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43:47.195"/>
    </inkml:context>
    <inkml:brush xml:id="br0">
      <inkml:brushProperty name="width" value="0.025" units="cm"/>
      <inkml:brushProperty name="height" value="0.025" units="cm"/>
    </inkml:brush>
  </inkml:definitions>
  <inkml:trace contextRef="#ctx0" brushRef="#br0">5450 246 4773,'0'0'3566,"-9"-5"-1378,-40-18-507,0 2-1,-1 2 0,-89-21 0,103 33-1593,-403-78 251,292 63-38,-152-2 0,-252 38-29,1 36-250,169-14 61,244-24-126,-784 82 1353,675-56-794,-411 116 0,62 60-221,581-208-208,-10 4 82,0 1 0,1 1 0,-28 19 0,46-28-162,1 0-1,0 0 0,0 1 1,0-1-1,0 1 0,1 0 1,-1 0-1,1 0 0,0 0 1,0 0-1,1 1 0,-1-1 1,1 1-1,0 0 0,0 0 1,1 0-1,-1 0 0,1 0 1,0 0-1,0 0 0,1 1 1,0 8-1,1-9-5,1 0 0,-1-1 1,1 1-1,1-1 0,-1 1 0,0-1 0,1 0 1,0 0-1,0 0 0,0 0 0,1-1 0,-1 1 1,1-1-1,0 0 0,0 0 0,0 0 0,0-1 1,0 1-1,0-1 0,9 3 0,11 5 59,0 0 0,38 8 0,49 7 52,1-5 0,164 9 0,230-19 58,261-52-58,-287 8-56,557-34 168,-7-66-153,-868 102 229,-1-7 0,299-117 0,-446 150-283,11-4 20,0 0 0,40-27 0,-60 35-23,-1-1 0,0 0 0,1 0 1,-1-1-1,-1 1 0,1-1 0,0 0 0,-1 0 0,0 0 1,0 0-1,0-1 0,0 1 0,-1-1 0,1 0 1,-1 1-1,-1-1 0,1 0 0,-1 0 0,1 0 0,0-11 1,-3 12-6,0 0 0,0-1 0,0 1 0,0 0 0,-1-1 1,0 1-1,0 0 0,0 0 0,0 0 0,0 1 0,-1-1 0,0 0 1,0 1-1,0 0 0,0 0 0,0 0 0,-1 0 0,1 0 1,-1 0-1,-5-2 0,-10-6-31,-1 0-1,-36-13 1,1 5 106,0 2 0,-1 3 0,0 2 0,-1 3 0,-94-4 0,-294 24-362,71 11-4558,168-17-1750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44:10.205"/>
    </inkml:context>
    <inkml:brush xml:id="br0">
      <inkml:brushProperty name="width" value="0.025" units="cm"/>
      <inkml:brushProperty name="height" value="0.025" units="cm"/>
    </inkml:brush>
  </inkml:definitions>
  <inkml:trace contextRef="#ctx0" brushRef="#br0">141 32 9097,'0'0'1217,"-53"7"-769,32-7-448,5 0-480,1-2-769,2-9-481,2-2-640,-1 1-961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44:12.007"/>
    </inkml:context>
    <inkml:brush xml:id="br0">
      <inkml:brushProperty name="width" value="0.025" units="cm"/>
      <inkml:brushProperty name="height" value="0.025" units="cm"/>
    </inkml:brush>
  </inkml:definitions>
  <inkml:trace contextRef="#ctx0" brushRef="#br0">1 105 5221,'0'0'1655,"11"-4"-11,92-22 386,-51 19-4626,-44 5 2998,1-1 0,-1 0-1,0-1 1,1 0 0,-2 0-1,1-1 1,0 0 0,-1 0 0,0-1-1,0 1 1,10-13 0,-4 15 7534,19 4-7861,-21 0 530,-1-2-352,0 1 1,0 0-1,-1 1 0,1 0 1,0 0-1,0 1 0,-1 0 1,1 1-1,-1 0 1,0 0-1,0 1 0,13 7 1,8 4-126,0-2-1,1-2 1,1 0 0,0-2 0,0-2 0,63 7 0,69 17 167,-58-8-239,194 17 0,41 8-2,-19 9-26,27 7 13,0 40 183,-237-66-33,2-5-1,172 28 0,-221-52-179,34 1 27,-1 5 1,0 4 0,97 33 0,-124-26-25,-38-12-29,0-1 0,1-2 0,1-2 0,-1-1 0,2-1 0,51 2 0,-105-11-38,1 0 0,0-1 0,0-1 0,-24-9 0,-16-3-322,-161-36-803,-276-54 861,-300-1 63,90 12 449,-44 23 89,736 71-280,-258-37-35,18 1 174,238 37-204,13 2 11,25 8-21,45 11-19,25 1-4,0-4 1,117 6-1,196-8 59,59 5-1,807 115-477,-698-73 524,-422-52 5,274-14 0,-409-1-174,-17-1-1203,-11 1-1866,-17-1-2698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1.149"/>
    </inkml:context>
    <inkml:brush xml:id="br0">
      <inkml:brushProperty name="width" value="0.025" units="cm"/>
      <inkml:brushProperty name="height" value="0.025" units="cm"/>
    </inkml:brush>
  </inkml:definitions>
  <inkml:trace contextRef="#ctx0" brushRef="#br0">70 41 10346,'0'0'4137,"0"-9"-1324,2-22 378,-2 31-3113,-1 0 0,1 0 0,0 0 0,0 0 0,0 0 0,0 0 0,0 0 0,0 0 1,0 0-1,0 0 0,0 0 0,0 0 0,0 0 0,0 1 0,0-1 0,0 0 0,0 0 0,0 0 0,-1 0 0,1 0 1,0 0-1,0 0 0,0 0 0,0 0 0,0 0 0,0 0 0,0 0 0,0 0 0,0 0 0,0 0 0,0 0 0,0 0 1,0 0-1,-1 0 0,1 0 0,0 0 0,0-1 0,0 1 0,0 0 0,-6 26 1039,-7 39-152,-4 15-228,4 1 1,-5 117-1,18-197-727,-1 0 0,1-1 0,0 1 0,0 0 0,0-1 0,0 1 0,0 0 0,0-1 0,0 1 1,0 0-1,0-1 0,0 1 0,1 0 0,-1-1 0,0 1 0,0 0 0,1-1 0,-1 1 0,0 0 0,1-1 0,-1 1 0,0-1 1,1 1-1,-1-1 0,1 1 0,-1-1 0,1 1 0,-1-1 0,1 0 0,-1 1 0,1-1 0,0 0 0,-1 1 0,1-1 0,-1 0 1,2 1-1,0-2 33,0 1 0,1-1 0,-1 1 0,0-1 0,0 0 0,-1 0 0,1 0 0,0 0 0,0 0 0,0 0 0,3-3 0,43-46 990,-8-8-908,-2-2 1,-4-2 0,40-96-1,-60 128-558,-13 29 696,1-6-3075,-8 9-5706,-8 11-957</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6:38.544"/>
    </inkml:context>
    <inkml:brush xml:id="br0">
      <inkml:brushProperty name="width" value="0.025" units="cm"/>
      <inkml:brushProperty name="height" value="0.025" units="cm"/>
    </inkml:brush>
  </inkml:definitions>
  <inkml:trace contextRef="#ctx0" brushRef="#br0">5010 514 11147,'-166'-72'5612,"-235"-98"-4082,326 144-1495,0 2 0,-124-20 0,-163-5 23,179 27-45,-214-26 1197,-660 4-1,943 50-855,0 4 1,0 6-1,2 5 1,0 4-1,2 6 1,-109 45-1,129-39-124,2 5 0,2 3-1,1 4 1,3 3 0,3 5-1,2 2 1,-98 98 0,114-94-232,3 2 1,2 3 0,-60 98-1,95-131-6,1 1-1,2 1 1,1 1-1,2 0 1,2 1-1,1 1 0,2-1 1,2 2-1,-4 52 1,11-52 17,2 0 1,1-1 0,2 1-1,2-1 1,1 0-1,2 0 1,2-1 0,2 0-1,29 62 1,5-4 1,4-1 1,4-2-1,4-3 0,86 100 1,-94-132-16,3-3 0,3-1 1,2-4-1,2-1 1,2-4-1,109 61 1,-52-48 123,2-6 1,3-4 0,2-7-1,1-5 1,195 31-1,-20-28 50,389 3-1,-680-43-169,810-5-203,-674-10 159,-1-6 0,-1-6 0,-1-7 0,-2-6 0,-2-7 0,-2-5 0,153-82 0,-199 83 71,-2-4 0,-2-3 1,-3-5-1,151-143 0,-169 137 26,-3-3 0,-4-3 0,-2-3 0,-4-2 0,71-139 0,-97 156 146,-3 0 0,-3-2 0,-3 0 0,-3-2 0,-2 0 0,-3-1 0,-4 0 0,-2 0 0,-4-1 0,-7-91 0,1 123-86,-1-1 0,-2 1 0,-2 1 0,-1 0 1,-2 0-1,-2 1 0,0 0 0,-3 1 0,-37-57 1,24 50-26,-1 1 0,-3 1 1,-1 2-1,-2 1 0,-1 3 1,-67-47-1,35 34-10,-2 4 0,-2 3 0,-113-42 0,79 42 28,-205-44 0,154 56-283,0 7 1,-235 1-1,-324 56-4781,362-1-647</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7:15.226"/>
    </inkml:context>
    <inkml:brush xml:id="br0">
      <inkml:brushProperty name="width" value="0.025" units="cm"/>
      <inkml:brushProperty name="height" value="0.025" units="cm"/>
    </inkml:brush>
  </inkml:definitions>
  <inkml:trace contextRef="#ctx0" brushRef="#br0">4263 388 7111,'0'0'6347,"-6"-9"-5573,-4-4-274,1 0 1,-1 1-1,-1 1 0,0-1 0,-1 2 0,0 0 1,-1 0-1,0 1 0,-19-10 0,-27-5-70,-1 2 0,-2 3 0,1 3 0,-2 2 0,-110-9 1,-327 12-104,352 13 139,-426 32 1055,235-8-1222,276-23-256,-411 30 651,-2 30 351,358-38-572,-221 76 0,261-70-374,2 3-1,1 3 1,-115 79 0,163-98-98,1 1 0,0 2 0,-30 32 0,49-46-13,2 0 1,-1 0-1,1 0 0,0 1 0,0 0 0,1 0 0,0 0 1,0 0-1,1 1 0,0-1 0,0 1 0,1 0 0,1 0 0,-1 0 1,1 0-1,1 18 0,1-21 12,1 0 0,0 0 0,0 0 0,0 0-1,1 0 1,-1-1 0,2 1 0,-1-1 0,0 0 0,1 0 0,0 0 0,0 0 0,1-1 0,-1 1-1,1-1 1,0 0 0,0-1 0,10 6 0,12 7 71,0-2 0,41 16 0,-59-26-58,117 43 99,2-5 1,2-6-1,198 28 1,409-4 3,-365-59 144,-1-16 0,644-110-1,-834 88-235,289-96-1,-357 91-9,-1-5-1,-3-4 1,158-101 0,-250 141-2,0-1 0,-1 0 0,-1-1 1,0-1-1,20-23 0,-32 33-2,0 0 1,0 0-1,0 0 1,0 0-1,-1-1 0,0 1 1,0-1-1,0 1 0,-1-1 1,1 0-1,-1 1 0,0-1 1,-1 0-1,1 0 0,-1 0 1,0 0-1,0 0 1,0 0-1,-1 0 0,0 0 1,0 1-1,0-1 0,0 0 1,-1 0-1,0 1 0,0-1 1,0 1-1,-4-6 0,-5-5 13,0 1-1,-1 1 1,-1 0-1,0 0 0,-1 1 1,-1 1-1,1 0 1,-19-9-1,-134-65 163,165 84-182,-116-48 268,-2 4-1,-3 6 1,0 6-1,-227-32 1,107 40-149,-384 11-1,119 51-645,2 33-2117,-25 3-6264,331-53 1378</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6:49.372"/>
    </inkml:context>
    <inkml:brush xml:id="br0">
      <inkml:brushProperty name="width" value="0.025" units="cm"/>
      <inkml:brushProperty name="height" value="0.025" units="cm"/>
    </inkml:brush>
  </inkml:definitions>
  <inkml:trace contextRef="#ctx0" brushRef="#br0">14399 400 5221,'0'0'9038,"-10"-8"-8947,-18-10 662,-2 0 1,0 2 0,-1 1 0,-46-15-1,-6 7-491,0 3 0,-136-15-1,80 15 6,-735-79 1759,-3 50-1666,-2111 0 986,656 96-1213,628-22 86,355 5-165,1 36-29,831-39-3,358-19-40,-261 17 85,295-12-59,-162 39 0,212-32-25,1 4 1,1 3 0,1 3 0,1 3 0,-116 75 0,172-98-2,-1 1 0,1 0 0,1 2-1,-18 18 1,27-25 10,0 0 0,1 0 0,0 1 0,0-1 0,0 1 0,1 0 0,0 0 0,0 0 0,1 0 0,0 1 0,0-1 0,1 1 1,-1 10-1,1-5 0,1 0 1,1 0-1,0 0 1,1 0-1,0 0 1,1 0 0,1-1-1,0 1 1,0-1-1,1 0 1,1 0-1,0-1 1,1 1 0,0-1-1,1-1 1,0 1-1,0-1 1,1-1-1,0 0 1,1 0 0,0-1-1,22 14 1,1-1 67,1-2 0,1-1 1,1-2-1,0-1 0,73 19 0,202 25 89,-251-49-131,678 74 665,6-41-56,-211-15-538,2384 95 263,157-132-213,-1355 45-139,83 42 0,-1569-77 4,990-25 110,-988 5-87,-1-10-1,-2-10 1,267-81-1,-450 106-11,94-32 19,-126 39-31,0 0 1,0-2-1,0 0 1,-1-1-1,24-18 1,-37 26 1,-1 0 0,1 0 0,-1 0 0,1 0 0,-1 0 0,0-1 0,1 1-1,-1-1 1,-1 0 0,1 1 0,0-1 0,-1 0 0,1 0 0,-1 0 0,0 0 0,0-1 0,0 1 0,0 0 0,-1 0 0,1 0 0,-1-1 0,0 1 0,0 0 0,0-1 0,0 1 0,-1 0 0,1-1 0,-1 1 0,0 0 0,0 0 0,0 0 0,0 0 0,-1 0 0,1 0 0,-1 0 0,0 0 0,0 1 0,-3-4 0,-5-6 23,-1 2 0,0 0 0,-1 0 0,0 1 0,-1 0-1,-24-13 1,-58-25 357,-172-61 0,-112-8 95,-832-157 121,595 183-2930,-2 25-4346,277 36 461</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6:52.315"/>
    </inkml:context>
    <inkml:brush xml:id="br0">
      <inkml:brushProperty name="width" value="0.025" units="cm"/>
      <inkml:brushProperty name="height" value="0.025" units="cm"/>
    </inkml:brush>
  </inkml:definitions>
  <inkml:trace contextRef="#ctx0" brushRef="#br0">397 7463 9417,'0'0'4169,"-8"-12"-3208,-17-31-915,2-1 1,-32-84-1,2-48 671,8-3 0,-29-237-1,-2-373-31,38-179-601,43-5 24,-4 897-105,22-887 86,60 5-21,-39 704 561,12 2 0,10 2-1,11 3 1,185-401 0,-219 561-52,-51 128-1853,-12-9-2125,-4 0-3170</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7:01.385"/>
    </inkml:context>
    <inkml:brush xml:id="br0">
      <inkml:brushProperty name="width" value="0.025" units="cm"/>
      <inkml:brushProperty name="height" value="0.025" units="cm"/>
    </inkml:brush>
  </inkml:definitions>
  <inkml:trace contextRef="#ctx0" brushRef="#br0">53 1 9897,'0'0'17089,"-1"9"-16518,-8 97 584,-6 115-511,16-211-1035,-1 18-841,-4-19-2688,-6-8-4289,-4-8 1381</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7:01.757"/>
    </inkml:context>
    <inkml:brush xml:id="br0">
      <inkml:brushProperty name="width" value="0.025" units="cm"/>
      <inkml:brushProperty name="height" value="0.025" units="cm"/>
    </inkml:brush>
  </inkml:definitions>
  <inkml:trace contextRef="#ctx0" brushRef="#br0">0 32 14574,'0'0'12139,"87"-10"-10890,-40 6-416,10-1-384,-4 0-321,2 1-64,-8 1-481,-8 3-1280,-11 0-1826,-10 0-1987,-11 0-2786</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7:02.086"/>
    </inkml:context>
    <inkml:brush xml:id="br0">
      <inkml:brushProperty name="width" value="0.025" units="cm"/>
      <inkml:brushProperty name="height" value="0.025" units="cm"/>
    </inkml:brush>
  </inkml:definitions>
  <inkml:trace contextRef="#ctx0" brushRef="#br0">0 72 21781,'0'0'4388,"50"0"-1922,-13-13-736,14 0-577,4-1-641,6 0-416,-2 1-64,-3 8-160,-7 5-1217,-5 0-1346,-11 0-2529,-7 0-3076</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7:42.864"/>
    </inkml:context>
    <inkml:brush xml:id="br0">
      <inkml:brushProperty name="width" value="0.025" units="cm"/>
      <inkml:brushProperty name="height" value="0.025" units="cm"/>
    </inkml:brush>
  </inkml:definitions>
  <inkml:trace contextRef="#ctx0" brushRef="#br0">6531 97 4933,'-125'-30'771,"-2"5"-1,-1 6 1,0 6 0,-168 3 0,233 14-709,0 3-1,1 3 1,0 2-1,-62 22 1,-130 23-2,-298-12 195,-4-42 1000,345-3-805,-196-16-192,220 4 408,-286 19 0,323 6-481,-370 52 287,487-58-388,0 1-1,1 2 1,0 1-1,0 1 1,2 2 0,-1 1-1,2 1 1,-48 35 0,64-40-69,0 0 0,1 0-1,0 1 1,1 1 0,0 0 0,1 1 0,1 0 0,0 0 0,1 1 0,0 0 0,1 0 0,1 1 0,1 0 0,0 0 0,1 1 0,0-1 0,1 1 0,1 0 0,1 20 0,0-23-29,2 1 0,-1-1 0,2 0 1,0 1-1,1-1 0,0 0 0,1 0 0,1-1 1,0 1-1,1-1 0,0 0 0,1-1 1,0 1-1,1-1 0,1-1 0,0 1 1,0-2-1,13 12 0,13 9-36,2-1 0,1-3-1,2 0 1,80 38 0,184 63 46,-254-109-8,287 92-31,-262-93 24,0-2-1,125 7 1,249-12 0,83 6-5,-84 24 16,426 17 5,802-94 132,-1214 21 4,74-28-75,-434 26-38,-1-4 0,-2-5 0,117-45 1,-95 21 21,150-86-1,-201 94-29,-1-2-1,-3-4 0,78-72 0,-121 98-20,-1-1 0,-2-1 0,0-1 0,-1-1 0,16-30 0,-28 44 97,0-1 0,-1-1 0,0 1 1,-1-1-1,-1 0 0,0 0 0,-1 0 0,0-1 0,-1 1 0,-1-1 0,0 0 0,-1 1 0,-2-18 1,0 26 35,0 0 0,0 0 0,-1 0 0,0 0 1,0 1-1,0-1 0,0 1 0,-1 0 0,0 0 1,0 0-1,-1 0 0,1 1 0,-1-1 1,0 1-1,0 1 0,0-1 0,-1 1 0,1 0 1,-1 0-1,0 0 0,-7-2 0,-10-4-134,-1 2-1,-1 0 1,-48-7-1,-63 2 97,-236 8-1,282 6-74,-494 32 17,38-2 13,-905-76-36,-1025-232-133,1612 192-37,640 79-169,-416 46 0,198 23 257,-503 140 0,923-198 69,-150 48-49,155-47 26,-1 0 1,1 2-1,0 0 0,0 1 1,1 0-1,1 2 1,-16 13-1,26-20-45,1 0 0,0 0 0,0 0-1,1 0 1,-1 1 0,1-1 0,0 1 0,1 0 0,0 0-1,-1 0 1,2 0 0,-2 7 0,0 6-1223,2-1-1,0 33 1,1-28-507,0 22-3239</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7:55.390"/>
    </inkml:context>
    <inkml:brush xml:id="br0">
      <inkml:brushProperty name="width" value="0.025" units="cm"/>
      <inkml:brushProperty name="height" value="0.025" units="cm"/>
    </inkml:brush>
  </inkml:definitions>
  <inkml:trace contextRef="#ctx0" brushRef="#br0">962 1 10794,'-20'9'219,"-1"0"0,0-1 0,-1-2 0,1 0 0,-1-1-1,-34 3 1,32-5 51,-1 1 0,0 1-1,1 1 1,0 1-1,0 1 1,1 2 0,-40 21-1,-9 12 1076,-65 52 0,54-36-1168,57-41 10,2 2-1,0 0 1,1 2 0,1 0 0,1 1-1,-29 43 1,41-54-111,2 0 1,-1 1-1,2 0 0,-1 0 1,2 1-1,0-1 0,1 1 1,0 0-1,1 1 0,0-1 1,1 0-1,1 1 1,0-1-1,1 1 0,1 0 1,4 23-1,5-10-72,1 0 0,2 0 0,1-1 0,1-1 0,1 0 0,27 33 0,-28-38 0,8 10-8,0-1-1,2-1 1,41 37-1,-49-52 0,0-1 0,0 0 0,1-2 0,1 0 0,0-1-1,0-1 1,36 12 0,50 10 173,160 24 0,-203-46-127,-1-4 0,1-2-1,0-2 1,71-10-1,-81-1-67,0-2 0,-1-2-1,-1-3 1,66-31-1,-67 26 164,1 2-1,1 3 0,1 1 0,66-10 1,244-36 830,-319 50-971,0-1 1,-2-2-1,1-2 1,-2-1-1,-1-3 0,48-32 1,-41 22 28,0-2 1,-3-2-1,-1-2 1,47-52 0,-87 85-34,1 1 1,-1 0-1,0-1 1,0 1 0,0-1-1,0 1 1,-1-1-1,1 0 1,-1 0 0,0 0-1,0 0 1,-1 0-1,1 0 1,-1 0 0,0 0-1,0 0 1,0-5-1,-1 3 83,-1 0 0,0-1 0,0 1 0,0 0 0,-1 0 0,0 0 0,0 1 0,0-1 0,-8-9 0,-5-3 269,-1 0 1,0 2 0,-1 0-1,-34-23 1,-26-9-251,-1 4 0,-2 3 0,-94-33 0,38 17-12,29 11 511,-172-48 0,209 76-133,-1 3-1,-1 4 0,-119-4 0,133 14-739,1 2 1,-1 4-1,1 1 1,-1 3-1,2 3 1,0 2-1,0 3 1,2 2-1,0 2 1,2 3-1,0 2 1,-57 39 0,-124 110-7589,105-72-2851</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30.909"/>
    </inkml:context>
    <inkml:brush xml:id="br0">
      <inkml:brushProperty name="width" value="0.025" units="cm"/>
      <inkml:brushProperty name="height" value="0.025" units="cm"/>
    </inkml:brush>
  </inkml:definitions>
  <inkml:trace contextRef="#ctx0" brushRef="#br0">3257 578 7559,'0'0'1853,"-9"-13"-380,-14-19-193,-2 0 0,-1 2 0,-2 1 1,-41-35-1,24 33-742,-1 2 1,-1 2 0,-1 2-1,-82-29 1,-213-50 355,194 70-441,-2 5 0,0 8 0,-2 6 0,0 7-1,-198 14 1,241 3-415,0 4 1,1 5-1,1 5 0,0 4 0,3 5 0,-152 67 0,214-77-38,0 1 0,1 2 1,1 2-1,-47 41 0,74-57 28,2 0 0,0 1 0,0 0 0,1 1 0,1 0 0,0 1 0,1 0 0,0 1 0,1 0 0,1 0 0,0 1 0,1 0 0,1 0 0,1 0 0,-5 31 0,9-33-23,1 0 1,0-1 0,1 1-1,0-1 1,1 1 0,1-1 0,0 0-1,1 0 1,0-1 0,1 1-1,1-1 1,0-1 0,0 1 0,1-1-1,1 0 1,-1-1 0,15 13-1,11 9 19,1-2 0,1-2-1,75 45 1,-24-24 7,1-4-1,173 60 1,205 24 117,-256-88 370,0-10 0,2-9 0,1-9 0,0-9 0,265-30-1,139-68 742,-477 61-768,0-5 1,174-75 0,-279 98-434,-1-1 1,-1-1-1,0-2 0,-2-2 1,0 0-1,39-37 1,-60 48-35,0-1 1,-1 0-1,0 0 0,-1-1 1,0 0-1,-1-1 0,0 0 1,7-20-1,-10 23-6,-2-1 0,1 0 1,-1 0-1,-1 0 0,0 0 0,0 0 0,-1 0 1,-1 0-1,0 0 0,0 0 0,-1 0 0,-5-14 0,2 10-20,-1 0 0,-1 1 0,0-1 0,-1 1 0,-1 1-1,0-1 1,-1 2 0,-1-1 0,1 1 0,-24-18-1,1 2-10,-2 2 0,-70-39-1,22 21 9,-3 5 0,0 3-1,-3 5 1,-1 3-1,-147-26 1,61 27-237,0 9 0,-184 4 0,235 16-833,1 6 0,-207 40-1,-44 51-5275,225-49 324</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1.508"/>
    </inkml:context>
    <inkml:brush xml:id="br0">
      <inkml:brushProperty name="width" value="0.025" units="cm"/>
      <inkml:brushProperty name="height" value="0.025" units="cm"/>
    </inkml:brush>
  </inkml:definitions>
  <inkml:trace contextRef="#ctx0" brushRef="#br0">0 1 14061,'0'0'11243,"54"42"-9866,-30-42-1088,0 0-257,5 0-737,0-5-2114,2-3-1377,-4-4-2466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1:57.839"/>
    </inkml:context>
    <inkml:brush xml:id="br0">
      <inkml:brushProperty name="width" value="0.025" units="cm"/>
      <inkml:brushProperty name="height" value="0.025" units="cm"/>
    </inkml:brush>
  </inkml:definitions>
  <inkml:trace contextRef="#ctx0" brushRef="#br0">3289 518 609,'0'-9'790,"4"-49"-789,-2 42 460,-1-1 0,0 1 0,-1-1 0,-4-29 0,3 41-236,0 0 0,-1-1 0,0 1 0,0 0 0,0 0 0,-1 0 0,1 0 0,-1 0 0,0 0 1,-1 1-1,1 0 0,-1-1 0,0 1 0,0 1 0,0-1 0,0 0 0,-1 1 0,-9-5 0,-1 1-113,1 1 1,-1 0 0,0 2-1,-1 0 1,1 0-1,-1 1 1,0 1-1,0 1 1,0 0-1,0 1 1,-26 4 0,9 0 130,-1 2 0,1 2 1,1 0-1,-48 21 1,-50 30 197,1 5 1,4 7 0,-123 91-1,-329 286-376,455-345 250,4 6 0,4 5 0,-136 179 0,-317 580 827,493-738-1054,5 3-1,-74 215 1,110-248-67,4 1 0,5 2 0,5 0 0,-7 140 0,21 345 75,9-517-77,2 0 0,4-1 0,3 0-1,3-1 1,46 128 0,-47-167-9,1-1 1,2 0 0,1-1 0,2-2-1,39 48 1,-40-57-5,1-1 0,1-1 0,1-1 0,0-1-1,2-1 1,0-1 0,0-1 0,29 11 0,-3-5 22,2-3 0,0-2 0,1-3 0,0-2 0,70 5 0,281-2 129,-364-14-156,81-2 40,-1-5 0,0-6 0,121-28 0,-155 21 5,-2-5 0,0-3 0,-2-4 1,146-79-1,-140 57-24,-3-4 1,-2-3-1,-4-4 1,-2-4-1,109-123 1,-106 95 154,-4-3 0,-5-3 0,-4-3-1,67-144 1,-86 139 61,-5-2-1,-4-1 0,25-129 0,-32 79-108,20-281 0,-44 251 94,-9 0 1,-8 0-1,-57-336 1,36 388-106,-7 1 0,-6 1 0,-5 3-1,-7 2 1,-118-214 0,-75-37-28,216 344-84,-3 2 0,-1 1 1,-1 2-1,-3 1 0,-1 2 0,-75-49 1,90 69-24,0 2 0,-1 1 0,0 0 0,-1 2 0,0 1 0,0 2 0,-54-7 0,19 9-1002,0 2 0,-97 10 0,-26 16-3358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35.397"/>
    </inkml:context>
    <inkml:brush xml:id="br0">
      <inkml:brushProperty name="width" value="0.025" units="cm"/>
      <inkml:brushProperty name="height" value="0.025" units="cm"/>
    </inkml:brush>
  </inkml:definitions>
  <inkml:trace contextRef="#ctx0" brushRef="#br0">0 0 5669,'9'0'203,"0"1"278,1 0 0,-1 0 0,0 1-1,1 1 1,-1-1 0,0 1 0,-1 1 0,1-1 0,0 2-1,-1-1 1,0 1 0,0 0 0,-1 1 0,14 12-1,45 48 2600,70 91-1,-78-87-2346,55 67-206,-7 5-1,-6 5 1,97 188-1,-137-213-265,-5 2 0,-5 3 0,-6 1 0,48 239 0,-64-196 9,-7 1 0,-8 1 0,-8 1 0,-24 258-1,1-285-348,-7 0-1,-5-1 0,-7-2 0,-6-2 0,-96 213 1,92-254-4310,35-81-1002</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36.047"/>
    </inkml:context>
    <inkml:brush xml:id="br0">
      <inkml:brushProperty name="width" value="0.025" units="cm"/>
      <inkml:brushProperty name="height" value="0.025" units="cm"/>
    </inkml:brush>
  </inkml:definitions>
  <inkml:trace contextRef="#ctx0" brushRef="#br0">492 1 14478,'0'0'7233,"-9"10"-5957,-86 111 1009,-243 322 496,329-431-2765,-30 49 32,37-54-259,5-6-195,9-11-690,15-18-847,0-1 1,40-59 0,37-77-4917,-89 140 5302,37-62-5031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36.403"/>
    </inkml:context>
    <inkml:brush xml:id="br0">
      <inkml:brushProperty name="width" value="0.025" units="cm"/>
      <inkml:brushProperty name="height" value="0.025" units="cm"/>
    </inkml:brush>
  </inkml:definitions>
  <inkml:trace contextRef="#ctx0" brushRef="#br0">319 1 6406,'0'0'10864,"0"14"-8814,-2 6-1609,0-1 0,-1 0 1,-1 0-1,-1 0 0,-8 20 0,-5 10 516,1 0 0,-10 58 0,22-77-735,0 0 0,2 0 0,2 0-1,0 0 1,5 34 0,6-27-1632,-9-35-853,-2-6-1260,0-12-940</inkml:trace>
  <inkml:trace contextRef="#ctx0" brushRef="#br0" timeOffset="1">1 221 14478,'0'0'8231,"56"20"-6213,-9-9-320,13-3-641,6 0-705,3-4-288,-1-1-608,-9-3-3844,-14 0-6246</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37.163"/>
    </inkml:context>
    <inkml:brush xml:id="br0">
      <inkml:brushProperty name="width" value="0.025" units="cm"/>
      <inkml:brushProperty name="height" value="0.025" units="cm"/>
    </inkml:brush>
  </inkml:definitions>
  <inkml:trace contextRef="#ctx0" brushRef="#br0">32 28 15086,'0'0'8488,"1"8"-7762,2 17-453,-1 0 0,-1 0-1,-2 0 1,0 0 0,-2 0 0,-10 46-1,5-34 573,3 0-1,-2 61 0,7-97-815,0 0 0,0 0 0,0 0 0,0 0 0,0 0 0,1 0 0,-1-1-1,0 1 1,1 0 0,-1 0 0,0 0 0,1 0 0,-1-1 0,1 1 0,0 0 0,-1-1 0,1 1 0,-1 0 0,1-1 0,0 1 0,0-1 0,-1 1 0,1-1 0,0 1 0,0-1 0,0 1-1,-1-1 1,1 0 0,0 0 0,0 1 0,0-1 0,0 0 0,0 0 0,0 0 0,0 0 0,-1 0 0,1 0 0,0 0 0,0 0 0,0 0 0,0-1 0,0 1 0,0 0 0,0-1 0,-1 1-1,1 0 1,0-1 0,0 0 0,6-1 195,-1 0-1,0-1 1,0 0 0,-1 0-1,11-7 1,18-20-84,-2-1 1,0-1 0,-2-2-1,-2-1 1,-1-1-1,-2-1 1,-1-1-1,19-44 1,-41 78-140,0-1-112,1 0 1,-1 0 0,0 0-1,0 0 1,0-1-1,-1 1 1,0-1-1,1-9 1,-3 15-145,1-1 0,0 1 0,-1 0 0,1-1 0,0 1 0,-1-1 0,1 1 0,0 0 0,-1-1 0,1 1 0,-1 0 0,1-1 0,-1 1 0,1 0 0,-1-1 0,1 1 0,-1 0 0,1 0 0,-1 0 0,1 0 0,-1 0 0,0 0 0,1-1 0,-1 1 0,1 0 0,-1 1 0,1-1 0,-1 0 0,1 0 0,-2 0-1,-19 2-7127,-6 6-3240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37.494"/>
    </inkml:context>
    <inkml:brush xml:id="br0">
      <inkml:brushProperty name="width" value="0.025" units="cm"/>
      <inkml:brushProperty name="height" value="0.025" units="cm"/>
    </inkml:brush>
  </inkml:definitions>
  <inkml:trace contextRef="#ctx0" brushRef="#br0">4 0 14734,'0'0'2690,"-3"54"-191,3-31-1,0-5-512,7-3-320,7 1-705,1-5-737,4-2-160,3-4-1506,-1-1-1793,1-4-2370,-5 0-5926</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38.023"/>
    </inkml:context>
    <inkml:brush xml:id="br0">
      <inkml:brushProperty name="width" value="0.025" units="cm"/>
      <inkml:brushProperty name="height" value="0.025" units="cm"/>
    </inkml:brush>
  </inkml:definitions>
  <inkml:trace contextRef="#ctx0" brushRef="#br0">140 1 17328,'0'0'3364,"-7"12"-2062,-15 33-415,1 2 0,3 0-1,1 1 1,3 0 0,2 1 0,2 1-1,2 0 1,-2 57 0,10-106-865,0 0-1,0-1 1,0 1-1,0 0 1,0-1-1,0 1 1,0 0 0,0-1-1,0 1 1,0-1-1,0 1 1,1 0-1,-1-1 1,0 1 0,0 0-1,1-1 1,-1 1-1,0-1 1,1 1-1,-1-1 1,1 1-1,-1-1 1,0 1 0,1-1-1,-1 1 1,1-1-1,-1 0 1,1 1-1,0-1 1,-1 0 0,1 1-1,20-7 573,-15 2-501,-1 0 0,0 0 0,1-1 0,-1 1 0,5-8 0,-1-2-65,-1 1 0,0-1 0,-1 0 0,-1 0 0,0-1 0,-1 0 0,-1 0 0,0-1 0,-1 1 0,-1-1 0,1-18 0,-17 77-471,12-36 439,1 0 1,0 0-1,1 0 0,-1 0 0,1 0 1,1-1-1,1 10 0,-2-14 5,1 0 0,-1-1 0,1 1 0,0 0 0,0-1 0,0 1 0,0 0 0,0-1 0,0 1 0,0-1 0,1 0-1,-1 1 1,1-1 0,-1 0 0,0 0 0,1 0 0,0 0 0,-1 0 0,1 0 0,0 0 0,-1-1 0,1 1 0,0-1 0,0 1-1,0-1 1,0 0 0,-1 1 0,1-1 0,0 0 0,0 0 0,2-1 0,6 1 27,0-1 0,0-1 0,0 0 0,-1 0 0,1-1 1,0 0-1,-1-1 0,0 0 0,0 0 0,0-1 0,0 0 0,9-7 0,-4 0 7,1 1 1,-1-1-1,-1-1 0,0-1 0,19-26 1,-25 29-20,-16 26-3,1-3 37,1 1 0,1-1 0,0 1 0,0 0 0,2 1 1,-1-1-1,2 1 0,-5 26 0,9-39-50,-1-1 0,0 0 0,0 1 0,1-1 0,-1 0 0,0 1 0,1-1 0,-1 0 0,0 1 0,1-1 0,-1 0 0,0 0 0,1 0 0,-1 1 0,1-1 0,-1 0 0,0 0 0,1 0 0,-1 0 0,1 0 0,-1 0 0,1 0 0,-1 0 0,0 0 0,1 0 0,-1 0 0,1 0 0,-1 0 0,0 0 0,1 0 0,-1 0 0,1 0 0,-1-1 0,0 1 0,1 0 0,-1 0 0,1-1 0,19-7 0,-4-4 0,1-1 0,-2 0 0,0-1 0,0-1 0,-2 0 0,0-1 0,22-35 0,-35 52 0,0-1 0,0 0 0,0 0 0,0 0 0,0 0 0,0 0 0,1 0 0,-1 0 0,0 0 0,0 0 0,0 0 0,0 1 0,0-1 0,0 0 0,0 0 0,0 0 0,0 0 0,0 0 0,0 0 0,1 0 0,-1 0 0,0 0 0,0 0 0,0 0 0,0 0 0,0 0 0,0 0 0,0 0 0,0 0 0,1 0 0,-1 0 0,0 0 0,0 0 0,0 0 0,0 0 0,0 0 0,0 0 0,0 0 0,0 0 0,1 0 0,-1 0 0,0 0 0,0 0 0,0 0 0,0 0 0,0 0 0,0-1 0,0 1 0,0 0 0,0 0 0,0 0 0,0 0 0,1 0 0,-1 0 0,0 0 0,0 0 0,0 0 0,0-1 0,0 1 0,0 0 0,0 0 0,0 0 0,0 0 0,0 0 0,0 0 0,0 0 0,0 0 0,0-1 0,0 15 0,-5 19 0,-2-8 0,2-13 0,1 0 0,1 0 0,0 1 0,0 0 0,2-1 0,-1 1 0,2 24 0,0-37-80,1 1-1,-1 0 1,0-1 0,1 1-1,-1 0 1,1-1 0,-1 1-1,1-1 1,-1 1 0,1-1-1,0 1 1,-1-1 0,1 1-1,-1-1 1,1 0 0,0 1-1,-1-1 1,1 0 0,0 1-1,0-1 1,-1 0 0,1 0 0,0 0-1,0 0 1,-1 0 0,1 1-1,0-1 1,0-1 0,-1 1-1,1 0 1,1 0 0,26-7-5037,-10-9-1460,0-6-3918</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38.521"/>
    </inkml:context>
    <inkml:brush xml:id="br0">
      <inkml:brushProperty name="width" value="0.025" units="cm"/>
      <inkml:brushProperty name="height" value="0.025" units="cm"/>
    </inkml:brush>
  </inkml:definitions>
  <inkml:trace contextRef="#ctx0" brushRef="#br0">1 128 17873,'0'0'11328,"13"0"-10805,-5 0-456,-1 0-36,-1-1 0,1 1 0,0-1 0,-1 0 0,1 0 0,-1-1 0,1 0 0,-1 0 0,0 0 0,0-1 0,0 0 0,7-5 0,-1 0 1,-4 4-11,0-1 1,0-1-1,-1 1 0,0-1 1,0-1-1,0 1 0,-1-1 1,0 0-1,0-1 0,-1 0 1,6-10-1,-11 18-23,0 0 0,0 1 0,0-1 1,0 0-1,-1 0 0,1 1 0,0-1 0,0 0 0,-1 0 0,1 0 0,0 1 0,0-1 0,-1 0 1,1 0-1,0 0 0,0 0 0,-1 0 0,1 0 0,0 1 0,-1-1 0,1 0 0,0 0 0,-1 0 1,1 0-1,0 0 0,-1 0 0,1 0 0,0 0 0,0-1 0,-1 1 0,1 0 0,0 0 0,-1 0 1,1 0-1,0 0 0,0 0 0,-1 0 0,1-1 0,0 1 0,0 0 0,-1 0 0,1 0 0,0-1 1,0 1-1,-1 0 0,1 0 0,0-1 0,0 1 0,0 0 0,0-1 0,0 1 0,-1 0 0,1 0 1,0-1-1,0 1 0,0 0 0,0-1 0,0 1 0,0 0 0,0-1 0,0 1 0,0 0 0,0 0 1,0-1-1,0 1 0,0 0 0,0-1 0,1 1 0,-1-1 0,-23 14-94,7 1 139,0 0 1,0 2-1,2-1 1,0 2 0,1 0-1,0 1 1,2 0-1,0 1 1,1 0 0,1 0-1,-12 37 1,20-54-35,1 0 1,-1 0-1,1 0 1,-1 0-1,1 0 1,0 0-1,0 0 1,-1 0-1,2 0 1,-1 0-1,0 0 1,0 0-1,1 0 1,-1 0-1,1 0 1,-1-1-1,1 1 1,0 0-1,0 0 1,0 0-1,0 0 1,0-1-1,2 3 1,-1-2-15,1-1 0,0 0 0,-1 0 0,1-1 0,0 1 0,0 0 0,-1-1 0,1 0 0,0 1 0,0-1 0,0 0 1,-1-1-1,1 1 0,0 0 0,0-1 0,5-1 0,2-1-498,0 0 1,0-1-1,0 0 0,-1 0 0,1-1 1,16-12-1,-5 2-4376,33-33 0,-13 7-4468</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38.879"/>
    </inkml:context>
    <inkml:brush xml:id="br0">
      <inkml:brushProperty name="width" value="0.025" units="cm"/>
      <inkml:brushProperty name="height" value="0.025" units="cm"/>
    </inkml:brush>
  </inkml:definitions>
  <inkml:trace contextRef="#ctx0" brushRef="#br0">132 48 15407,'-11'15'2792,"3"-4"-2446,-16 21 2712,-31 58 0,50-82-2725,1 1 0,-1-1 0,2 1 0,-1 0 0,1 0 0,1 0-1,0 0 1,0 0 0,0 1 0,1-1 0,1 1 0,0-1 0,0 1 0,2 11 0,-1-19-321,0 0 1,1 0-1,-1 0 0,1 0 1,-1 0-1,1 0 1,-1 0-1,1-1 1,0 1-1,0-1 1,0 1-1,0-1 0,0 0 1,0 0-1,0 1 1,1-1-1,-1-1 1,0 1-1,0 0 1,1-1-1,-1 1 0,1-1 1,-1 0-1,0 1 1,1-1-1,-1 0 1,1-1-1,-1 1 1,5-1-1,1 0 25,1 0-1,-1-1 1,0 1 0,1-2 0,-1 1 0,0-1-1,10-6 1,1-3-69,-1-1 1,0-1-1,-1-1 0,0 0 1,27-35-1,59-98-252,-47 64 214,-81 122 667,1 1 1,1 1 0,3 1 0,-25 70 0,43-106-762,0 1 0,1 0 1,0-1-1,0 1 0,1 0 0,-1 0 1,1 0-1,0-1 0,1 1 0,0 0 0,0 0 1,0 0-1,3 7 0,-3-10-151,1-1-1,-1 1 1,1-1-1,0 1 1,0-1-1,0 0 1,1 0-1,-1 0 1,0 0-1,1 0 1,-1 0-1,1 0 1,0-1-1,0 0 1,-1 1-1,1-1 1,0 0 0,0 0-1,0-1 1,0 1-1,0-1 1,0 1-1,0-1 1,0 0-1,6-1 1,19 1-14942</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0.018"/>
    </inkml:context>
    <inkml:brush xml:id="br0">
      <inkml:brushProperty name="width" value="0.025" units="cm"/>
      <inkml:brushProperty name="height" value="0.025" units="cm"/>
    </inkml:brush>
  </inkml:definitions>
  <inkml:trace contextRef="#ctx0" brushRef="#br0">126 1 17328,'0'0'2045,"-2"2"-374,-8 10-849,1 1 0,1 1 0,0-1 0,1 1 0,1 1 0,-9 27 0,0-2-159,7-22-386,2-6 67,0 0 0,1 1 0,0 0 0,1 0 0,1 0 0,0 1 0,1-1 0,-1 26 1,3-38-310,1-1 1,-1 1 0,1 0 0,-1-1 0,1 1 0,0 0 0,-1-1 0,1 1 0,0-1 0,-1 1 0,1-1 0,0 0 0,0 1 0,-1-1 0,1 0-1,0 1 1,0-1 0,0 0 0,0 0 0,-1 0 0,1 0 0,0 0 0,0 0 0,0 0 0,0 0 0,-1 0 0,1 0 0,0 0 0,0 0 0,0-1 0,0 1-1,-1 0 1,1-1 0,1 0 0,32-11 506,10-11-523,-2-3 0,-1-1 0,-1-2 0,-1-2 0,-2-1 0,55-63 0,-89 93-19,0-2 0,1 0 0,-1 0 0,1 0 0,-1-1 0,-1 1 0,4-8 0,-6 12-33,0 0 0,0 0 0,0-1 0,0 1 0,0 0 0,0 0 0,0 0 0,0-1 0,0 1 1,0 0-1,0 0 0,0-1 0,0 1 0,-1 0 0,1 0 0,0 0 0,0 0 0,0-1 0,0 1 0,0 0 0,-1 0 0,1 0 0,0 0 0,0 0 0,0-1 0,-1 1 0,1 0 0,0 0 1,0 0-1,0 0 0,-1 0 0,1 0 0,0 0 0,0 0 0,-1 0 0,1 0 0,0 0 0,0 0 0,0 0 0,-1 0 0,1 0 0,0 0 0,0 0 0,-1 0 0,1 0 0,0 0 0,0 0 0,0 0 1,-1 0-1,1 1 0,0-1 0,0 0 0,0 0 0,0 0 0,-1 0 0,1 0 0,0 1 0,0-1 0,0 0 0,0 0 0,0 0 0,-1 1 0,1-1 0,-59 48-10896,46-36 7957,-16 16-5617</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2.205"/>
    </inkml:context>
    <inkml:brush xml:id="br0">
      <inkml:brushProperty name="width" value="0.025" units="cm"/>
      <inkml:brushProperty name="height" value="0.025" units="cm"/>
    </inkml:brush>
  </inkml:definitions>
  <inkml:trace contextRef="#ctx0" brushRef="#br0">115 81 17681,'0'0'1729,"-8"5"-31,0-1-1462,1 0 1,-1 1-1,1 0 1,1 0-1,-1 1 1,1 0-1,0 0 1,0 1-1,1 0 1,0 0-1,0 0 1,0 0-1,1 1 1,1-1-1,-1 1 1,1 0-1,0 1 1,1-1-1,-3 16 1,5-23-197,-1 0 0,1 0 0,0 0 0,0 0 0,0 1 0,0-1 0,0 0 0,0 0 0,0 0 0,0 0 0,1 1 0,-1-1 0,0 0 0,1 0 0,-1 0 0,1 0 0,-1 0 0,1 0 0,-1 0 0,1 0 0,0 0 0,0 0 0,-1 0 0,1 0 0,0 0-1,0-1 1,1 2 0,0-2 41,0 1-1,0-1 0,0 0 0,0 0 0,0 1 0,0-2 0,0 1 0,-1 0 0,1 0 0,0 0 0,0-1 0,0 1 0,0-1 0,-1 0 1,3-1-1,6-2 239,-1-1 1,0 0 0,0-1-1,0 0 1,10-10 0,-11 8-62,-1 0 1,0 0 0,0-1 0,5-10 0,-10 16-188,0 0 0,0 0 1,-1 0-1,1 0 0,-1 0 1,0 0-1,0 0 0,0-1 1,0 1-1,-1 0 1,1-1-1,-1 1 0,0-1 1,0 1-1,0-1 0,-1 1 1,0-4-1,1 6-96,-1-1 0,0 1 0,0 0 0,0 0 0,1 0 0,-1 0 0,0 0 0,0 0-1,-1 1 1,1-1 0,0 0 0,0 0 0,0 1 0,0-1 0,-1 1 0,1-1 0,0 1 0,-1-1 0,1 1 0,0 0 0,-1 0 0,1-1 0,0 1 0,-1 0 0,1 0-1,0 0 1,-1 1 0,1-1 0,0 0 0,-1 0 0,1 1 0,0-1 0,-1 1 0,-1 1 0,0-2-236,0 1 0,1 0 0,-1 1-1,0-1 1,1 0 0,-1 1 0,1-1 0,-1 1 0,1 0-1,0 0 1,0 0 0,0 0 0,0 0 0,0 0 0,-3 5 0,5-6-26,-1 0 0,1-1 0,0 1 0,-1-1 1,1 1-1,0 0 0,-1-1 0,1 1 0,0 0 1,0-1-1,0 1 0,0 0 0,0 0 1,-1-1-1,1 1 0,1 0 0,-1-1 0,0 1 1,0 0-1,0 0 0,0-1 0,0 1 0,1 0 1,-1-1-1,0 1 0,0 0 0,1-1 1,-1 1-1,1-1 0,-1 1 0,1-1 0,0 2 1,0-2-123,1 0 0,-1 0 0,1 1-1,-1-1 1,1 0 0,-1-1 0,1 1 0,-1 0 0,1 0 0,-1-1 0,1 1 0,-1-1 0,1 1 0,1-2 0,48-27-5345,-27 10 6697,63-42 6871,-80 56-6995,1 1-1,-1 0 1,1 1 0,-1 0 0,1 0-1,0 0 1,0 1 0,1 1-1,14-2 1,-21 2-719,-1 1-1,0 1 1,0-1-1,1 0 1,-1 0-1,0 0 1,1 1-1,-1-1 1,0 0-1,0 1 1,0 0 0,0-1-1,1 1 1,-1-1-1,0 1 1,0 0-1,0 0 1,0 0-1,-1 0 1,1 0-1,0 0 1,0 0-1,0 0 1,-1 0 0,1 0-1,1 2 1,-1 1 67,0 0 0,0 0 0,-1 0 0,1-1-1,-1 1 1,1 0 0,-1 0 0,-1 0 0,1 5 0,-2 2 209,0 0-1,0-1 0,-1 1 0,0 0 1,-10 19-1,11-27-295,-6 13 197,-1-1 1,-1 0 0,0 0-1,-18 17 1,28-32-284,0 0 0,0 0 0,-1 0 0,1 1-1,0-1 1,0 0 0,0 0 0,-1 0 0,1 0 0,0 0 0,0 1 0,0-1-1,-1 0 1,1 0 0,0 0 0,0 1 0,0-1 0,0 0 0,0 0 0,-1 1 0,1-1-1,0 0 1,0 0 0,0 0 0,0 1 0,0-1 0,0 0 0,0 1 0,0-1 0,0 0-1,0 0 1,0 1 0,0-1 0,0 0 0,0 0 0,0 1 0,0-1 0,0 0 0,0 0-1,1 1 1,-1-1 0,0 0 0,0 0 0,14 1-18,17-10 61,-17-2-39,0 0 0,0 0 1,-2-1-1,1-1 0,14-19 1,-15 18 10,-1 0 1,2 1-1,0 0 1,27-19-1,-40 32-8,0 0 0,0-1-1,1 1 1,-1 0 0,0 0 0,0 0-1,1 0 1,-1 0 0,0-1 0,0 1-1,1 0 1,-1 0 0,0 0-1,0 0 1,1 0 0,-1 0 0,0 0-1,1 0 1,-1 0 0,0 0 0,0 0-1,1 0 1,-1 0 0,0 0 0,0 0-1,1 0 1,-1 0 0,0 1 0,0-1-1,1 0 1,-1 0 0,0 0 0,0 0-1,1 0 1,-1 1 0,0-1 0,0 0-1,0 0 1,1 0 0,-1 1-1,0-1 1,0 0 0,0 0 0,0 1-1,0-1 1,1 0 0,-1 0 0,0 1-1,0-1 1,0 0 0,1 24 111,-12 25 106,-1-24-13,8-18-113,0 1 0,0-1 0,1 1 0,0 0 0,0 0-1,1 0 1,-2 16 0,6-24-172,0-1 1,0 1-1,0 0 0,-1-1 1,1 0-1,0 1 0,0-1 0,0 0 1,0 0-1,-1 0 0,1 0 1,0 0-1,2-3 0,-1 1-320,17-18-3771,-8 5-2308,-3 2-3029</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0.359"/>
    </inkml:context>
    <inkml:brush xml:id="br0">
      <inkml:brushProperty name="width" value="0.025" units="cm"/>
      <inkml:brushProperty name="height" value="0.025" units="cm"/>
    </inkml:brush>
  </inkml:definitions>
  <inkml:trace contextRef="#ctx0" brushRef="#br0">1 95 13997,'0'0'2883,"0"8"-411,0-5-2322,0-1 18,0-1 1,0 1-1,0 0 0,-1-1 1,1 1-1,1-1 0,-1 1 1,0 0-1,0-1 0,1 1 1,-1-1-1,0 1 0,1-1 1,0 1-1,-1-1 0,1 1 0,0-1 1,0 0-1,0 1 0,0-1 1,0 0-1,0 0 0,0 1 1,0-1-1,0 0 0,1 0 1,-1 0-1,0-1 0,1 1 1,-1 0-1,1 0 0,-1-1 1,1 1-1,-1-1 0,1 1 1,-1-1-1,1 0 0,-1 0 1,1 1-1,0-1 0,-1 0 1,3-1-1,7 1 198,1-1 1,-1 0-1,0-1 0,0 0 1,-1-1-1,1 0 1,0 0-1,14-8 0,7-6-206,38-26 0,-39 23-263,37-18 0,-66 37 89,0 0-1,-1 0 0,1 1 1,0-1-1,-1 0 0,1 1 1,0 0-1,0-1 1,0 1-1,-1 0 0,1 0 1,0-1-1,0 2 0,0-1 1,0 0-1,0 0 1,2 1-1,-3 0 7,0-1 0,0 1 0,0 0 0,0 0 0,0 0 0,-1-1 0,1 1 0,0 0 0,-1 0-1,1 0 1,0 0 0,-1 0 0,1 0 0,-1 0 0,1 0 0,-1 0 0,0 0 0,0 1 0,1-1 0,-1 0 0,0 1 0,0 9 33,0 0 0,-1 0 0,0 0 0,-5 20 0,2-8 269,3-20-254,0 1 0,0 0 0,1 0 0,0 0 0,-1 0 0,2 1 0,-1-1 0,0 0 0,1 0 0,0 0 0,0-1 0,0 1 0,1 4 0,0-6-22,0-1-1,0 1 1,0-1-1,0 1 0,0-1 1,0 0-1,0 0 1,1 0-1,-1 0 0,0 0 1,0-1-1,1 1 1,-1-1-1,1 1 0,-1-1 1,0 0-1,1 0 1,-1 0-1,1 0 0,-1 0 1,0-1-1,5 0 1,8-3-106,0 0 1,0-1 0,0-1-1,-1 0 1,1 0 0,-2-2-1,1 0 1,-1 0 0,21-19-1,19-9-2786,-48 33 2337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1.750"/>
    </inkml:context>
    <inkml:brush xml:id="br0">
      <inkml:brushProperty name="width" value="0.025" units="cm"/>
      <inkml:brushProperty name="height" value="0.025" units="cm"/>
    </inkml:brush>
  </inkml:definitions>
  <inkml:trace contextRef="#ctx0" brushRef="#br0">244 52 10154,'1'-1'372,"-1"0"-1,1 0 1,0 1 0,-1-1 0,0 0 0,1 0 0,-1 0 0,1 0 0,-1 0 0,0 0 0,0 0 0,0 0 0,0-1 0,0 1 0,0 0 0,0 0-1,0 0 1,0 0 0,0 0 0,0 0 0,-1 0 0,1 0 0,0 0 0,-1 0 0,1 0 0,-1 0 0,1 0 0,-1 0 0,1 1 0,-1-1 0,0 0-1,1 0 1,-2 0 0,-1-1-48,1 1 0,-1-1 0,0 1 0,0 0 1,0 0-1,0 0 0,-1 1 0,1-1 0,0 1 0,0 0 0,-4-1 0,-6 2-151,1-1 0,0 1 1,0 1-1,0 0 0,-17 6 1,19-4-8,0 1 0,0 0 0,1 1 0,0 0 0,-15 12 0,20-15-79,1 0 0,0 0 0,0 0 0,0 0 0,0 1 0,1-1 1,-1 1-1,1 0 0,0 0 0,0 0 0,0 0 0,1 0 0,-1 0 0,1 0 0,0 1 0,-1 7 1,2-11-82,0 0 0,0-1 0,0 1 1,1-1-1,-1 1 0,0-1 0,0 1 0,0-1 1,0 1-1,1-1 0,-1 1 0,0-1 1,1 1-1,-1-1 0,0 1 0,1-1 1,-1 1-1,1-1 0,-1 0 0,0 1 1,1-1-1,-1 0 0,1 1 0,-1-1 1,1 0-1,-1 0 0,1 1 0,-1-1 0,2 0 1,23 2 146,25-13 126,-28 3-281,-1-1 1,0-2-1,0 0 0,-1-1 1,0 0-1,-1-2 1,-1-1-1,0 0 0,16-19 1,-55 80-560,20-45 560,-7 12 2,0 0-1,1 1 0,0 0 0,1 0 0,0 1 0,2-1 0,-7 32 0,11-46-82,0 1-1,0 0 1,0 0-1,0 0 1,0 0-1,0 0 1,0 0 0,0 0-1,0 0 1,0 0-1,0-1 1,1 1-1,-1 0 1,0 0-1,1 0 1,-1 0-1,1-1 1,-1 1-1,1 0 1,-1 0-1,1-1 1,-1 1 0,1 0-1,0-1 1,0 1-1,-1-1 1,1 1-1,0-1 1,0 1-1,-1-1 1,1 1-1,0-1 1,0 0-1,0 1 1,0-1-1,0 0 1,-1 0 0,1 0-1,0 0 1,0 0-1,0 0 1,0 0-1,0 0 1,0 0-1,0 0 1,0 0-1,0 0 1,1-1-1,2 0-512,0 0 0,0 0 0,0-1-1,0 1 1,0-1 0,0 0 0,-1 0-1,1 0 1,4-5 0,15-17-4445,-2-7-1494</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2.168"/>
    </inkml:context>
    <inkml:brush xml:id="br0">
      <inkml:brushProperty name="width" value="0.025" units="cm"/>
      <inkml:brushProperty name="height" value="0.025" units="cm"/>
    </inkml:brush>
  </inkml:definitions>
  <inkml:trace contextRef="#ctx0" brushRef="#br0">155 1 9577,'0'0'2808,"-3"14"-155,-44 163 2966,-13 59 720,52-180-6026,4-26-163,0-1 0,-11 32 1,10-50 625,1-11-174,0-21 167,4-35-365,3 31-559,1 1 0,1-1 0,1 1-1,2 1 1,0-1 0,22-40-1,-14 32-549,2 2 0,1 0 0,2 2 0,30-34 0,-41 51 660,1 1 0,22-18-1,-29 25 46,0 1 0,-1 0 0,1 0 0,0 0-1,0 0 1,0 0 0,0 1 0,0 0-1,1-1 1,-1 2 0,0-1 0,1 0-1,8 1 1,-13 0-1,1 1 1,-1-1-1,1 0 0,-1 1 0,1-1 1,-1 0-1,1 1 0,-1-1 0,0 1 1,1-1-1,-1 1 0,0-1 0,1 1 1,-1-1-1,0 1 0,0-1 0,1 1 1,-1-1-1,0 1 0,0 0 0,0-1 0,0 1 1,0-1-1,0 1 0,0 0 0,0-1 1,0 1-1,0-1 0,0 1 0,0-1 1,0 1-1,0 0 0,-1 0 0,-5 22 11,-1-14 47,1 0 0,-1 0 0,-1-1-1,1 0 1,-1 0 0,-1-1 0,-13 10 0,-74 42 1588,75-46-910,10-6-386,0 0-24,-1-1 1,1 0-1,-1 0 0,-16 4 0,28-10-349,0-1 0,0 1-1,0 0 1,0-1 0,0 1-1,0 0 1,0-1 0,0 1 0,0-1-1,0 1 1,0 0 0,0-1 0,0 1-1,0-1 1,0 1 0,0 0 0,0-1-1,0 1 1,0-1 0,1 1-1,-1 0 1,0-1 0,0 1 0,0 0-1,1-1 1,-1 1 0,0 0 0,0-1-1,1 1 1,-1 0 0,0 0 0,1-1-1,12-13-1906,0 1 1,29-23-1,-7 7-2388,11-11-2919</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2.572"/>
    </inkml:context>
    <inkml:brush xml:id="br0">
      <inkml:brushProperty name="width" value="0.025" units="cm"/>
      <inkml:brushProperty name="height" value="0.025" units="cm"/>
    </inkml:brush>
  </inkml:definitions>
  <inkml:trace contextRef="#ctx0" brushRef="#br0">177 75 14958,'-8'15'2440,"-32"75"3164,-41 135 0,46-78-5004,25-100-443,7-39 139,4-30-60,9-29-393,1 1-1,3 1 1,2 0 0,28-61-1,-33 83-272,-10 25 380,12-30-566,1 0 0,1 2 0,26-40 0,-35 62 548,0 0 0,1 0 0,0 1 0,0 0 0,1 0 0,16-11 0,-19 15 68,0 0 1,0 1-1,0 0 0,0 0 1,0 0-1,1 0 1,-1 1-1,0 0 1,1 0-1,-1 1 0,1-1 1,0 1-1,9 1 1,-14-1 13,1 1 1,-1-1 0,0 0-1,1 1 1,-1-1-1,1 1 1,-1 0 0,0-1-1,1 1 1,-1 0 0,0 0-1,0 0 1,0 0 0,0 0-1,1 0 1,-1 0 0,-1 0-1,1 0 1,0 1-1,0-1 1,0 0 0,-1 1-1,1-1 1,-1 0 0,1 1-1,-1-1 1,1 1 0,-1-1-1,0 1 1,0-1-1,1 1 1,-1-1 0,-1 1-1,1-1 1,0 1 0,0-1-1,0 1 1,-1 1 0,0 2 136,0 0 0,0 0 1,0 0-1,-1 0 1,0 0-1,0 0 1,0-1-1,-1 1 1,1 0-1,-5 3 0,-7 7 265,-1 0 0,0-1 0,-1-1 0,-1-1 0,0-1 0,-1 0 0,0-1 0,-1-1 0,1 0 0,-35 9-1,52-18-455,-25 4-726,17-8-1917,4-7-3842,4-12-8183</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3.007"/>
    </inkml:context>
    <inkml:brush xml:id="br0">
      <inkml:brushProperty name="width" value="0.025" units="cm"/>
      <inkml:brushProperty name="height" value="0.025" units="cm"/>
    </inkml:brush>
  </inkml:definitions>
  <inkml:trace contextRef="#ctx0" brushRef="#br0">0 5 13421,'0'0'1292,"14"-1"715,-3 0-1567,31-1 2165,50 2 0,-81 0-2153,0 1 1,0 0 0,0 1-1,0 0 1,0 1 0,0 0-1,-1 1 1,1 0-1,-1 1 1,17 10 0,-25-14-359,0 1 1,0 0 0,0 0 0,0 0 0,0 0 0,-1 0 0,1 0 0,-1 0-1,1 1 1,-1-1 0,0 1 0,0-1 0,0 1 0,0-1 0,0 1 0,-1 0 0,1-1-1,-1 1 1,0 0 0,1-1 0,-1 1 0,0 0 0,-1 0 0,1-1 0,-1 1 0,1 0-1,-1-1 1,0 1 0,0-1 0,0 1 0,0-1 0,0 1 0,-3 3 0,-4 8 306,-1-2 0,0 1 0,-1-1 0,-17 16 0,26-27-385,-65 58 186,47-45-208,1 1 0,1 1-1,1 1 1,-26 34 0,41-51 5,0 1 0,1 0-1,-1 0 1,1 0 0,-1-1 0,1 1-1,-1 0 1,1 0 0,0 0 0,-1 0-1,1 0 1,0 0 0,0 0 0,0 0-1,-1 0 1,1 0 0,0 0 0,0 0-1,0 0 1,1 0 0,-1 0 0,0-1-1,0 1 1,0 0 0,1 0 0,-1 0-1,1 1 1,0-1-10,1 0 1,-1 0-1,0 0 0,1 0 0,-1 0 1,1 0-1,-1-1 0,1 1 0,-1 0 1,1-1-1,-1 0 0,1 1 0,-1-1 1,4 0-1,9 1-249,0-1 0,0-1 0,14-2 1,-23 2 79,18-3-1790,1-2 1,-2 0-1,36-15 0,13-10-5136</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3.384"/>
    </inkml:context>
    <inkml:brush xml:id="br0">
      <inkml:brushProperty name="width" value="0.025" units="cm"/>
      <inkml:brushProperty name="height" value="0.025" units="cm"/>
    </inkml:brush>
  </inkml:definitions>
  <inkml:trace contextRef="#ctx0" brushRef="#br0">328 0 19378,'0'0'3203,"-58"47"-864,15-12 287,-3 5-704,-1 5 96,6-1-737,4-5-1281,10-5 0,10-8 0,7-5 0,9-9 0,1-5-929,8-6-4708,4-5 672,3-16-1857</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3.726"/>
    </inkml:context>
    <inkml:brush xml:id="br0">
      <inkml:brushProperty name="width" value="0.025" units="cm"/>
      <inkml:brushProperty name="height" value="0.025" units="cm"/>
    </inkml:brush>
  </inkml:definitions>
  <inkml:trace contextRef="#ctx0" brushRef="#br0">289 1 15855,'-16'0'1943,"1"0"-1352,1 0-1,-1 1 0,0 1 1,1 0-1,0 1 1,-1 1-1,1 0 1,0 1-1,-25 13 0,24-9 546,1 1-1,-25 20 0,36-27-1042,0-1 0,0 1 1,1 0-1,-1 0 0,0 0 1,1 0-1,0 1 0,0-1 1,0 1-1,0-1 0,0 1 0,1 0 1,-1 0-1,1 0 0,0 0 1,1 0-1,-1 0 0,0 4 1,2-6-87,-1-1 1,1 0 0,0 1 0,0-1-1,-1 0 1,1 0 0,0 0 0,0 0 0,0 1-1,0-1 1,1 0 0,-1-1 0,0 1-1,0 0 1,1 0 0,-1 0 0,0-1-1,1 1 1,-1-1 0,0 1 0,1-1 0,-1 0-1,1 1 1,-1-1 0,1 0 0,-1 0-1,1 0 1,2 0 0,55-1 144,-47 0-118,8 0-93,1-1 1,-1-2 0,0 1-1,-1-2 1,1-1 0,-1 0 0,0-2-1,0 0 1,-1-1 0,0-1-1,-1 0 1,20-16 0,-35 25 69,-1 0 0,1-1 0,0 1 0,-1-1 0,1 1 1,-1-1-1,0 0 0,1 0 0,-1 1 0,0-1 0,0 0 1,0 0-1,0 0 0,-1 0 0,1 0 0,0-3 0,-1 4 0,0 0-1,-1 0 1,1 1-1,-1-1 1,1 0-1,-1 0 1,1 0-1,-1 1 0,1-1 1,-1 0-1,0 1 1,1-1-1,-1 0 1,0 1-1,1-1 1,-1 1-1,0-1 0,0 1 1,0-1-1,0 1 1,1 0-1,-1-1 1,0 1-1,0 0 1,0 0-1,0 0 1,0 0-1,0 0 0,0 0 1,0 0-1,0 0 1,0 0-1,1 0 1,-1 0-1,-2 1 1,-5 0-8,0 0 0,0 0 0,0 1 0,0 1 0,0-1 0,1 1 0,-1 0 0,1 1 1,-1 0-1,1 0 0,-11 10 0,8-7-16,1 1-1,0 0 1,1 0-1,0 1 1,0 0 0,1 0-1,-10 18 1,15-24-250,1 0-1,-1 0 0,1 1 1,0-1-1,0 0 1,0 1-1,0-1 1,0 1-1,1-1 0,0 1 1,0-1-1,0 1 1,0-1-1,1 6 1,0-7-160,-1 0 0,1 0 0,0-1 1,0 1-1,0 0 0,0-1 0,0 1 1,0-1-1,0 1 0,0-1 0,1 1 0,-1-1 1,1 0-1,-1 0 0,1 0 0,-1 0 1,1 0-1,0 0 0,-1 0 0,1 0 1,0 0-1,0-1 0,-1 1 0,1-1 0,0 0 1,0 1-1,3-1 0,22 1-6154</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4.098"/>
    </inkml:context>
    <inkml:brush xml:id="br0">
      <inkml:brushProperty name="width" value="0.025" units="cm"/>
      <inkml:brushProperty name="height" value="0.025" units="cm"/>
    </inkml:brush>
  </inkml:definitions>
  <inkml:trace contextRef="#ctx0" brushRef="#br0">112 1 7783,'0'0'5243,"-9"9"-3071,-4 3-770,1 1 1,0 1-1,-17 26 0,24-31-807,0-1 0,1 0 0,0 1 1,0 0-1,1 0 0,0 0 0,0 0 0,1 1 1,1-1-1,-2 15 0,3-23-563,1 0 0,-1 0 0,0 0 0,0-1 0,0 1 0,1 0 0,-1 0 0,0 0 1,1-1-1,-1 1 0,0 0 0,1 0 0,-1-1 0,1 1 0,-1-1 0,1 1 0,0 0 0,-1-1 0,1 1 0,0-1 0,-1 1 0,1-1 0,0 1 1,0-1-1,1 1 0,29 5 537,29-11-114,-50 1-422,1 0 1,-1 0-1,0-1 1,17-11 0,-24 15 68,-1 0 0,1-1 0,-1 0 1,1 1-1,-1-1 0,0 0 0,0 0 1,0 0-1,0-1 0,0 1 0,0 0 1,-1-1-1,1 1 0,-1-1 0,1 1 1,-1-1-1,0 0 0,0 0 0,0 0 1,-1 1-1,1-1 0,0-5 0,-2 7-76,1 0 0,-1 0 0,0 0 0,1 0 0,-1 0 0,0 0-1,0 0 1,0 0 0,0 0 0,0 1 0,0-1 0,0 0 0,0 1-1,0-1 1,0 1 0,0-1 0,-1 1 0,1 0 0,0-1 0,0 1-1,0 0 1,-1 0 0,1 0 0,-2 0 0,-37-2 350,35 2-363,-12 0-307,-42 1-2689,57-1 2796,0 0 0,0 1 1,0-1-1,0 1 0,0-1 1,1 1-1,-1-1 0,0 1 1,1 0-1,-1 0 0,0 0 1,1 0-1,-1 0 0,1 0 1,-1 0-1,1 1 1,0-1-1,-1 1 0,1-1 1,0 1-1,0-1 0,0 1 1,0-1-1,1 1 0,-2 3 1,1 3-7379</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4.661"/>
    </inkml:context>
    <inkml:brush xml:id="br0">
      <inkml:brushProperty name="width" value="0.025" units="cm"/>
      <inkml:brushProperty name="height" value="0.025" units="cm"/>
    </inkml:brush>
  </inkml:definitions>
  <inkml:trace contextRef="#ctx0" brushRef="#br0">126 240 9161,'0'0'4644,"7"-10"-240,18-32-672,-24 41-3552,-1 1 0,1-1 0,-1 1 0,0-1 0,1 1 0,-1-1 0,0 0 0,0 1 0,1-1 0,-1 1 0,0-1 0,0 0 0,0 1 0,0-1 0,0 0 0,0 1 0,0-1 0,0 0 0,0 1 0,0-1 0,0 0 0,0 1 0,0-1 0,0 0 0,-1 1 0,1-2 0,-16 0 1288,-17 14-1070,21-4-224,0 0-1,1 0 1,0 1 0,-11 12-1,17-17-82,1 1 0,-1 0 0,1 0 0,1 0 0,-1 1 0,1-1 0,-1 1 0,2 0 0,-1 0 0,-3 12 0,6-17-80,0 0 0,0 0 0,0-1 1,0 1-1,0 0 0,0-1 0,0 1 1,0 0-1,0 0 0,0-1 0,0 1 1,0 0-1,1-1 0,-1 1 1,0 0-1,1-1 0,-1 1 0,0-1 1,1 1-1,-1 0 0,1-1 0,-1 1 1,1-1-1,-1 1 0,1-1 0,-1 0 1,1 1-1,0-1 0,-1 1 1,1-1-1,-1 0 0,1 0 0,0 1 1,0-1-1,-1 0 0,1 0 0,0 0 1,-1 0-1,1 0 0,0 1 0,1-2 1,32-1 299,-16-4-237,1 0-1,-1-1 1,0-1-1,0 0 1,-1-2-1,17-11 1,10-10-70,39-36 0,-69 55-6,1 1-27,0-1 0,-1-1 1,-1 0-1,0-1 0,-1 0 0,0-1 0,-2-1 1,11-18-1,-23 30-267,-5 8 111,-6 8 142,1 1 0,1 1 0,0-1 0,1 2 0,0 0 0,-8 18 0,3-4 126,2 1-1,-14 48 1,25-70-40,-1 0 0,2 0 1,-1 0-1,1 0 0,0 0 0,1 1 0,0-1 0,0 0 1,2 10-1,-2-16-33,1 0 0,0-1 1,-1 1-1,1 0 1,0 0-1,0-1 0,0 1 1,0 0-1,0-1 0,0 1 1,0-1-1,1 1 0,-1-1 1,0 0-1,1 0 1,-1 1-1,3 0 0,-1-1 7,0 0 0,0 0 0,0 0 0,0 0 0,0-1-1,0 1 1,0-1 0,0 0 0,0 0 0,0 0 0,0 0-1,1-1 1,4 0 0,0-2 6,0 1 0,-1-1 0,0-1 1,0 1-1,0-1 0,0 0 0,0-1 0,-1 0 0,0 0 0,0 0 0,0-1 0,0 1 0,-1-1 1,0-1-1,7-11 0,-5 6-19,1 0 1,-2 0 0,0-1-1,0 0 1,-1-1-1,-1 1 1,0-1 0,1-14-1,-4 27-9,-1 1 0,0-1-1,0 1 1,0-1 0,0 1 0,0-1-1,1 0 1,-1 1 0,0-1 0,0 1-1,0-1 1,0 1 0,-1-1 0,1 0-1,0 1 1,0-1 0,0 1 0,0-1-1,-1 1 1,1-1 0,0 0 0,0 1-1,-1-1 1,1 1 0,0 0 0,-1-1-1,1 1 1,-1-1 0,1 1-1,-1-1 1,1 1 0,-1 0 0,0-1-1,-18 8-127,-19 24 104,19-12 233,-29 41 1,44-54-173,0 0 1,0 0-1,0 1 0,1 0 0,0 0 0,1 0 0,-1 0 0,1 0 1,1 1-1,-1-1 0,0 12 0,2-18-44,1 0 1,-1 1-1,0-1 1,1 0-1,-1 0 1,1 1-1,0-1 0,-1 0 1,1 0-1,0 0 1,0 0-1,0 0 0,0 0 1,-1 0-1,1 0 1,0 0-1,1 0 1,-1-1-1,0 1 0,0 0 1,0-1-1,0 1 1,1-1-1,-1 1 0,0-1 1,0 0-1,1 1 1,-1-1-1,0 0 1,1 0-1,-1 0 0,3 0 1,47 0-1672,-49 0 1554,7-2-1512,1 0 0,0 0-1,-1 0 1,1-1 0,-1-1 0,18-8 0,16-12-11422</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5.032"/>
    </inkml:context>
    <inkml:brush xml:id="br0">
      <inkml:brushProperty name="width" value="0.025" units="cm"/>
      <inkml:brushProperty name="height" value="0.025" units="cm"/>
    </inkml:brush>
  </inkml:definitions>
  <inkml:trace contextRef="#ctx0" brushRef="#br0">170 0 13549,'0'0'4692,"-10"3"-1606,5-1-2777,-53 18 4253,56-19-4410,-1 0-1,1 0 1,0 0-1,-1 0 0,1 1 1,0-1-1,0 1 1,0-1-1,0 1 1,0 0-1,0 0 1,1 0-1,-1 0 0,0 0 1,1 0-1,0 0 1,-1 0-1,1 1 1,0-1-1,0 1 1,0-1-1,0 5 0,1-6-148,0 0 0,1-1 0,-1 1 0,1 0-1,-1 0 1,1-1 0,-1 1 0,1 0-1,0-1 1,-1 1 0,1 0 0,0-1 0,-1 1-1,1-1 1,0 1 0,0-1 0,0 0 0,-1 1-1,1-1 1,0 0 0,0 1 0,0-1-1,0 0 1,0 0 0,0 0 0,1 0 0,34 4-55,-25-4-94,0 2-78,-1 0 0,1 0 0,0 1 1,-1 0-1,20 9 0,-27-11 226,0 0 1,-1 1-1,1-1 0,-1 1 0,1-1 1,-1 1-1,1 0 0,-1 0 1,0 0-1,0 0 0,0 0 0,0 0 1,0 1-1,-1-1 0,1 1 0,-1-1 1,1 1-1,-1-1 0,0 1 1,0 0-1,0 0 0,-1 0 0,1-1 1,-1 1-1,1 0 0,-1 6 0,-1-7 84,1 0-1,-1 0 1,0 0-1,0 0 0,0 0 1,0 0-1,-1 0 0,1 0 1,0-1-1,-1 1 1,0 0-1,1-1 0,-1 1 1,0-1-1,1 0 0,-1 1 1,-4 1-1,-41 19 432,36-17-435,0-1-90,0 0 0,0-1 0,0 0 1,0-1-1,-12 2 0,-32-2-5935,22-2-3490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2.659"/>
    </inkml:context>
    <inkml:brush xml:id="br0">
      <inkml:brushProperty name="width" value="0.025" units="cm"/>
      <inkml:brushProperty name="height" value="0.025" units="cm"/>
    </inkml:brush>
  </inkml:definitions>
  <inkml:trace contextRef="#ctx0" brushRef="#br0">0 62 19090,'0'0'7565,"9"-9"-5900,31-27-442,-38 34-1153,0 0 1,0 1-1,0-1 1,0 1 0,0-1-1,1 1 1,-1 0 0,1 0-1,-1 0 1,1 0 0,-1 1-1,1-1 1,-1 1-1,5-1 1,-6 1-57,0 0 0,0 1 0,0-1 1,1 0-1,-1 1 0,0-1 0,0 1 0,0-1 0,0 1 1,0-1-1,0 1 0,0 0 0,0-1 0,0 1 0,0 0 0,0 0 1,0 0-1,-1 0 0,1 0 0,0 0 0,0 1 0,1 2-6,0 0 0,-1 1 0,0-1 0,0 0 0,0 0 0,0 1 0,0-1 0,-1 0-1,0 1 1,0-1 0,0 1 0,-2 7 0,-1-2 73,-1 0 1,0-1-1,0 1 0,-1-1 0,0 0 1,0 0-1,-1-1 0,-14 16 1,12-15 31,0 0 1,1 1 0,1 0 0,-1 1 0,-8 20 0,14-30-114,1 0 1,0-1 0,-1 1 0,1 0 0,0 0 0,0-1-1,-1 1 1,1 0 0,0-1 0,0 1 0,0 0-1,0 0 1,0-1 0,0 1 0,0 0 0,0 0-1,1-1 1,-1 1 0,0 0 0,0 0 0,1-1-1,-1 1 1,0 0 0,1-1 0,-1 1 0,0-1-1,1 1 1,-1 0 0,1-1 0,-1 1 0,1-1-1,-1 1 1,2 0 0,0 0 12,1-1 0,-1 1 0,0 0 1,0-1-1,1 0 0,-1 1 0,1-1 0,-1 0 0,0 0 0,1-1 0,1 1 1,8-2 6,0-1 1,0 0-1,17-7 1,-6 0-547,42-20-2963,-29 2-5276,-26 14 1595</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5.485"/>
    </inkml:context>
    <inkml:brush xml:id="br0">
      <inkml:brushProperty name="width" value="0.025" units="cm"/>
      <inkml:brushProperty name="height" value="0.025" units="cm"/>
    </inkml:brush>
  </inkml:definitions>
  <inkml:trace contextRef="#ctx0" brushRef="#br0">150 0 13453,'0'0'8968,"-43"67"-7943,30-30 385,2 8 383,-2 2-960,5 0-673,3-2-64,3-5 0,1-4-64,1-7-416,0-7-1250,0-6-351,-3-10-354,-8-6-896,-7-5-1858,-4-17-3939</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5.920"/>
    </inkml:context>
    <inkml:brush xml:id="br0">
      <inkml:brushProperty name="width" value="0.025" units="cm"/>
      <inkml:brushProperty name="height" value="0.025" units="cm"/>
    </inkml:brush>
  </inkml:definitions>
  <inkml:trace contextRef="#ctx0" brushRef="#br0">1 136 12043,'4'-12'2328,"-2"3"-1817,-1 5-260,0-1 0,0 0 0,0 1 0,1-1 0,-1 1 0,1-1 0,1 1 0,-1 0 0,0 0 0,1 0 0,0 0 0,0 0 0,0 1 0,0-1 0,1 1 0,-1 0 0,9-5 0,2 1 449,1 1 1,1 1 0,-1 0 0,1 1-1,0 0 1,0 2 0,33-2 0,-28 3-340,1 1 0,-1 2 0,0 0 0,1 1 0,32 9 0,-48-10-313,1 0 0,-1 0 0,0 1 0,0 0-1,0 0 1,0 1 0,-1-1 0,1 1 0,-1 1-1,0-1 1,0 1 0,-1-1 0,1 2 0,-1-1 0,0 0-1,4 8 1,-6-9 52,0 1 1,-1-1-1,1 0 0,-1 1 1,0-1-1,-1 1 0,1-1 1,-1 1-1,0-1 0,0 1 1,0-1-1,-1 1 0,1-1 0,-1 1 1,0-1-1,-1 1 0,1-1 1,-1 0-1,1 0 0,-1 0 1,-1 0-1,1 0 0,-1 0 1,-4 5-1,-6 7 151,0-1 0,-2 0 0,0-1-1,0-1 1,-1 0 0,-1-1 0,0-1 0,-20 10 0,119-18-4346,-67-3 3926,1 1 0,0 1 0,0 0 0,-1 1 0,1 1 0,-1 0 0,0 1 0,17 8 0,-31-13 177,0 1-1,0-1 1,1 1-1,-1-1 1,0 1-1,0 0 1,0 0-1,0-1 1,0 1-1,0 0 1,0 0-1,0 0 1,-1 0-1,1 0 1,0 0-1,-1 0 1,1 0-1,0 0 1,-1 1-1,1-1 1,-1 0-1,0 0 1,1 0-1,-1 1 1,0-1 0,0 0-1,0 0 1,0 1-1,0 0 1,-1 1 77,0-1 0,0 0 0,0 0 1,0 0-1,-1 0 0,1 0 0,-1 0 0,0-1 1,1 1-1,-1 0 0,0-1 0,0 1 1,0-1-1,-2 2 0,-12 6 533,0-1-1,-1-1 0,-17 6 1,32-12-588,-202 61 1076,170-54-1001,-1-2-1,0-1 0,0-2 1,-36 0-1,70-3-109,0 0 1,0 0-1,0 0 1,0 0-1,0 1 0,0-1 1,1 0-1,-1 0 0,0-1 1,0 1-1,0 0 1,0 0-1,0 0 0,0-1 1,0 1-1,0 0 1,1-1-1,-1 1 0,0-1 1,0 1-1,0-1 1,1 1-1,-1-1 0,0 1 1,1-1-1,-1 0 0,0 1 1,1-1-1,-1 0 1,1 0-1,-1 0 0,1 1 1,0-1-1,-1 0 1,1 0-1,0 0 0,-1 0 1,1 0-1,0 0 0,0 0 1,0 1-1,0-1 1,0 0-1,0 0 0,0-1 1,1-1-99,0 0 0,0 1 1,0-1-1,1 1 0,-1-1 1,1 1-1,0-1 0,-1 1 1,1 0-1,0 0 0,0 0 1,0 0-1,4-2 0,28-18-5101,1 2-1,38-15 0,-12 7-5782</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6.263"/>
    </inkml:context>
    <inkml:brush xml:id="br0">
      <inkml:brushProperty name="width" value="0.025" units="cm"/>
      <inkml:brushProperty name="height" value="0.025" units="cm"/>
    </inkml:brush>
  </inkml:definitions>
  <inkml:trace contextRef="#ctx0" brushRef="#br0">83 0 18930,'0'0'6022,"-22"62"-3492,4-24-800,0 3-97,5 2-768,3-1-609,8-3-160,2-6-32,6-5-160,12-5-993,4-9-897,3-6-1857,-4-8-2051,1 0-5669</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6.605"/>
    </inkml:context>
    <inkml:brush xml:id="br0">
      <inkml:brushProperty name="width" value="0.025" units="cm"/>
      <inkml:brushProperty name="height" value="0.025" units="cm"/>
    </inkml:brush>
  </inkml:definitions>
  <inkml:trace contextRef="#ctx0" brushRef="#br0">1 1 14157,'0'0'5381,"8"67"-4163,-6-38 671,-2 4-479,0 5-97,0 0 96,0 3-384,3-3-288,1 3-609,1-3-96,-1-7-608,4-6-1474,-5-8-1378,-3-11-768</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6.966"/>
    </inkml:context>
    <inkml:brush xml:id="br0">
      <inkml:brushProperty name="width" value="0.025" units="cm"/>
      <inkml:brushProperty name="height" value="0.025" units="cm"/>
    </inkml:brush>
  </inkml:definitions>
  <inkml:trace contextRef="#ctx0" brushRef="#br0">0 120 15599,'0'0'3619,"8"-11"-1692,-5 6-1756,0-1-30,1 1 1,-1 0-1,1 0 0,0 0 0,1 0 1,-1 1-1,1 0 0,0 0 1,0 0-1,0 0 0,0 1 1,1 0-1,0 0 0,11-4 1,27-4 266,0 2 0,0 2 1,1 2-1,0 1 0,0 3 1,0 2-1,47 7 1,-77-6-336,0 0 0,0 1 0,-1 1-1,27 11 1,-37-14-10,-1 1-1,1-1 1,0 1-1,-1 0 0,1 1 1,-1-1-1,0 0 0,0 1 1,0 0-1,0 0 0,0 0 1,-1 0-1,1 0 0,-1 0 1,0 1-1,0-1 0,0 1 1,0 0-1,-1 0 1,1-1-1,-1 1 0,1 7 1,-2-8 47,0 1 0,-1 0 1,0-1-1,0 1 0,1-1 0,-2 1 1,1-1-1,0 0 0,-1 1 1,0-1-1,0 0 0,1 0 0,-2 0 1,1 0-1,0-1 0,-1 1 1,1 0-1,-1-1 0,0 0 1,-6 4-1,-6 5 216,-1-1 0,-28 13-1,7-6 53,0-2-1,-1-2 0,-44 10 0,-22-7-1349,83-15-955,0-1 1,-38-4 0,31-4-5825</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29:49.242"/>
    </inkml:context>
    <inkml:brush xml:id="br0">
      <inkml:brushProperty name="width" value="0.025" units="cm"/>
      <inkml:brushProperty name="height" value="0.025" units="cm"/>
    </inkml:brush>
  </inkml:definitions>
  <inkml:trace contextRef="#ctx0" brushRef="#br0">85 117 10794,'0'0'1479,"-1"-11"-257,-1-8-628,-2-33 2163,-3 17 2786,8 56-1949,-7 25-3046,1-13-104,-20 142 725,12-96-603,-5 133 0,19-229-441,1 0 1,8-34-1,3-22-53,-10-135 57,-4 131-124,-1 118-92,-10 50 1,1-13 98,9-64 1,-1 18 1,0-1-1,4 63 1,-1-94-15,0 0 1,0 1 0,0-1-1,0 0 1,0 1 0,0-1-1,0 0 1,1 1 0,-1-1-1,0 0 1,0 1-1,0-1 1,1 0 0,-1 1-1,0-1 1,0 0 0,1 0-1,-1 1 1,0-1 0,0 0-1,1 0 1,-1 0-1,0 1 1,1-1 0,-1 0-1,0 0 1,1 0 0,-1 0-1,0 0 1,1 0-1,-1 0 1,0 0 0,1 0-1,-1 0 1,1 0 0,-1 0-1,0 0 1,1 0 0,-1 0-1,0 0 1,1 0-1,-1 0 1,0 0 0,1-1-1,-1 1 1,0 0 0,1 0-1,-1 0 1,0 0 0,0-1-1,1 1 1,-1 0-1,0 0 1,0-1 0,1 1-1,-1 0 1,0-1 0,18-16 37,-5-2-309,-1-1-1,-1 0 1,-1-1 0,-1 0 0,0-1-1,-2 0 1,-1 0 0,7-41 0,-15 68-4636,-12 48-947,4-7-1</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02.833"/>
    </inkml:context>
    <inkml:brush xml:id="br0">
      <inkml:brushProperty name="width" value="0.025" units="cm"/>
      <inkml:brushProperty name="height" value="0.025" units="cm"/>
    </inkml:brush>
  </inkml:definitions>
  <inkml:trace contextRef="#ctx0" brushRef="#br0">2952 351 6150,'-15'-15'347,"-27"-27"-47,-2 2 0,-2 2 1,-65-42-1,69 58-170,-1 2 1,-1 2-1,-1 2 0,-1 2 1,0 2-1,0 2 0,-85-8 1,55 14-32,-1 3 0,1 3 0,0 4-1,-85 16 1,-46 25-37,1 9-1,3 9 1,-248 115-1,353-136 926,-130 82 0,187-100-766,0 3 1,2 1 0,1 2 0,2 2 0,-44 52-1,66-68-199,1 0-1,0 1 0,2 0 0,0 1 0,1 1 0,2 0 1,0 0-1,1 1 0,1-1 0,1 1 0,1 1 0,1-1 1,0 1-1,2 34 0,4-25-16,0 0 0,2 0 0,2-1 0,0 0 0,2 0 0,2 0 1,1-2-1,1 1 0,28 45 0,-15-34-3,1-2 0,3-1 0,1-1 0,1-1 0,2-3 1,43 34-1,-24-27 33,1-3 0,2-2 1,118 54-1,-65-47 96,2-4 0,1-5 0,2-4 0,202 22 0,-161-35 241,0-6 0,0-7 0,288-32 0,-349 15-338,0-4-1,-1-5 1,-2-3-1,0-5 1,-2-3-1,-2-4 1,128-76 0,-142 67 38,-2-3 1,-3-3-1,-1-3 1,97-107-1,-127 121 14,-2-2-1,-2-1 1,-2-2-1,-2-1 1,-2-1-1,-3-1 0,-1-1 1,20-73-1,-35 96-45,-2 0 0,-1 0 0,-1-1 0,-2 0 0,0 0-1,-3 1 1,-5-51 0,2 58-1,0 0 0,-2 1 0,0-1-1,-1 1 1,-1 1 0,-1-1 0,-1 1 0,0 1 0,-2 0-1,0 0 1,-17-18 0,6 13-21,-1 0-1,-1 2 1,-1 0-1,-1 2 1,-1 1-1,-1 1 1,0 2-1,-1 0 1,0 2-1,-1 2 1,-43-11 0,-7 4-82,-2 2 1,0 5 0,-113-2-1,15 13-187,0 8-1,0 8 1,-194 42-1,-525 158-3993,500-112 992,-5-6-2347</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13.074"/>
    </inkml:context>
    <inkml:brush xml:id="br0">
      <inkml:brushProperty name="width" value="0.025" units="cm"/>
      <inkml:brushProperty name="height" value="0.025" units="cm"/>
    </inkml:brush>
  </inkml:definitions>
  <inkml:trace contextRef="#ctx0" brushRef="#br0">1 39 15919,'0'0'5616,"14"-4"-4511,27-6-705,0 2-1,1 2 1,45-1 0,146 4-412,-170 3 85,-24-1-804,0 2 0,0 1-1,0 2 1,-1 2 0,58 17-1,-72-9-1852,-23-5-166,-15 0-996,-21 0-1865</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13.402"/>
    </inkml:context>
    <inkml:brush xml:id="br0">
      <inkml:brushProperty name="width" value="0.025" units="cm"/>
      <inkml:brushProperty name="height" value="0.025" units="cm"/>
    </inkml:brush>
  </inkml:definitions>
  <inkml:trace contextRef="#ctx0" brushRef="#br0">373 1 5125,'-73'12'4517,"27"-7"-2675,1 3-1,0 2 1,0 2-1,-53 21 1,78-19-453,20-14-1360,0 0-1,0 1 0,0-1 0,0 0 0,0 1 0,0-1 0,0 0 0,0 1 0,0-1 1,0 0-1,0 0 0,0 1 0,0-1 0,0 0 0,0 1 0,1-1 0,-1 0 0,0 0 1,0 1-1,0-1 0,0 0 0,1 0 0,-1 1 0,0-1 0,0 0 0,1 0 0,-1 0 1,0 1-1,0-1 0,1 0 0,-1 0 0,0 0 0,0 0 0,1 0 0,-1 0 0,0 0 1,1 0-1,-1 1 0,46 4 651,390-20 282,-146-25-6214,-217 23 1655,-8-5-1078</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13.733"/>
    </inkml:context>
    <inkml:brush xml:id="br0">
      <inkml:brushProperty name="width" value="0.025" units="cm"/>
      <inkml:brushProperty name="height" value="0.025" units="cm"/>
    </inkml:brush>
  </inkml:definitions>
  <inkml:trace contextRef="#ctx0" brushRef="#br0">0 17 13004,'11'-1'2109,"62"-8"-234,124 3 0,-149 8-1474,1 1 0,-1 3 0,83 21 0,-121-24-376,-1 0-1,1 0 0,-1 1 1,0 1-1,0-1 0,-1 1 1,15 11-1,-21-14 10,1 1 0,-1-1 0,1 1 0,-1-1 0,0 1 0,0 0 0,0 0 0,-1 0 0,1 0 0,-1 0 0,1 0 0,-1 1 0,0-1 0,0 0 0,-1 1 0,1-1 0,-1 1 0,1-1 0,-1 1 0,0-1 0,0 1 0,-1-1 0,1 0 0,-1 1 0,-1 5 0,-3 3 155,0 0 1,-1-1-1,0 0 1,0 0-1,-1 0 1,-1-1-1,1 0 1,-2 0-1,1-1 1,-13 10-1,-19 15 249,-48 31-1,76-57-359,-86 58 314,-52 39 675,58-28-10288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3.003"/>
    </inkml:context>
    <inkml:brush xml:id="br0">
      <inkml:brushProperty name="width" value="0.025" units="cm"/>
      <inkml:brushProperty name="height" value="0.025" units="cm"/>
    </inkml:brush>
  </inkml:definitions>
  <inkml:trace contextRef="#ctx0" brushRef="#br0">1 51 14221,'0'0'10090,"58"-19"-12524,-30 4-2179,-4-2-6918</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14.757"/>
    </inkml:context>
    <inkml:brush xml:id="br0">
      <inkml:brushProperty name="width" value="0.025" units="cm"/>
      <inkml:brushProperty name="height" value="0.025" units="cm"/>
    </inkml:brush>
  </inkml:definitions>
  <inkml:trace contextRef="#ctx0" brushRef="#br0">257 316 9737,'0'0'8499,"7"-9"-6465,22-28 267,-28 37-2203,0-1 1,-1 0-1,1 0 0,-1 1 1,1-1-1,0 0 1,-1 0-1,0 0 1,1 1-1,-1-1 0,1 0 1,-1 0-1,0 0 1,0 0-1,1 0 1,-1 0-1,0 0 0,0 0 1,0 0-1,0 0 1,0 0-1,0 0 1,0 0-1,-1 1 0,1-1 1,0 0-1,0 0 1,-1 0-1,1 0 1,-1 0-1,1 0 0,-1 0 1,1 1-1,-1-1 1,1 0-1,-1 0 1,0 1-1,1-1 0,-1 0 1,0 1-1,0-1 1,1 1-1,-1-1 1,0 1-1,0-1 0,0 1 1,0 0-1,0-1 1,0 1-1,-5-1 98,1-1 0,-1 1 0,1 1 0,-1-1 1,1 1-1,-7 1 0,2 0-145,0 1 0,0 1-1,0 0 1,0 0 0,1 1 0,0 0 0,0 1 0,0 0 0,0 0 0,1 1 0,0 0 0,-14 13 0,8-6 40,1 1 1,0 1 0,1 0-1,1 0 1,-19 32-1,29-44-77,-1 0-1,0 1 0,1-1 0,-1 1 0,1-1 0,0 1 1,0-1-1,1 1 0,-1 0 0,1-1 0,-1 1 0,1 0 1,1 4-1,-1-7-7,1 1 0,0-1 0,-1 0 0,1 1 0,0-1 0,0 0 0,0 0 0,0 0 0,0 0 0,0 0 0,0 0 0,0 0 0,0 0 0,0 0 0,1-1 0,-1 1 0,0 0 0,1-1 0,-1 1 0,0-1 0,1 1 0,-1-1 0,1 0 0,-1 0 0,0 1 0,1-1 0,-1 0 0,1 0 0,-1 0 0,1-1 0,-1 1 0,1 0 0,-1-1 0,2 1 0,13-4 36,-1 1 0,1-2 0,-1 0 0,1-1 0,-2 0 0,1-1 0,-1-1 0,0 0 0,20-16 0,3-6 31,67-67 0,-76 68-53,-3-1 0,23-34 0,-38 50 0,-1 0 0,-1-1 0,-1 0 0,0 0 0,0-1-1,-2 0 1,5-22 0,-9 38-20,-1-1-1,0 1 1,0-1 0,1 0-1,-1 1 1,0-1-1,0 1 1,0-1-1,0 1 1,0-1 0,0 0-1,0 1 1,0-1-1,0 1 1,0-1-1,0 0 1,0 1 0,0-1-1,0 1 1,-1-1-1,1 1 1,0-1-1,0 1 1,-1-1 0,1 1-1,0-1 1,-1 1-1,1-1 1,0 1-1,-1-1 1,1 1 0,-1-1-1,-16 10-116,-17 27 3,-72 120 996,96-140-773,1 2 0,1-1 1,0 1-1,2 0 0,0 1 0,1 0 1,-5 31-1,9-47-109,1 0 0,0 0 0,-1-1 0,1 1 0,0 0 0,0 0 0,1 0 0,-1 0 0,1 0 0,-1 0 0,1-1 0,0 1 0,0 0 0,0-1 0,1 1 0,-1 0 0,0-1 0,1 0 0,0 1 0,0-1 0,-1 0 0,1 0 0,3 2 0,-1-1 0,1-1 0,0 0 0,0 0 0,0 0 0,0-1 0,0 0 0,0 0 0,0 0 0,0-1 0,1 1 0,9-2 0,-3 0 0,1 0 0,-1-1 0,1-1 0,-1 0 0,0 0 0,0-2 0,-1 1 0,1-1 0,-1-1 0,0 0 0,0-1 0,15-12 0,-10 6 0,-2 0 0,1 0 0,-2-1 0,0-1 0,-1-1 0,0 1 0,13-25 0,-62 149 0,34-101 0,1 1 0,-1 0 0,2 0 0,-1 0 0,1 0 0,1 0 0,0 0 0,1 17 0,0-23 0,0 0 0,0 0 0,0 0 0,0-1 0,1 1 0,-1 0 0,1-1 0,-1 1 0,1-1 0,0 0 0,0 1 0,0-1 0,0 0 0,0 0 0,1 0 0,-1-1 0,1 1 0,-1 0 0,1-1 0,-1 0 0,1 0 0,0 1 0,0-2 0,0 1 0,0 0 0,-1 0 0,1-1 0,0 0 0,0 0 0,4 0 0,7 1 0,1-2 0,-1 0 0,1 0 0,-1-1 0,0-1 0,1-1 0,-1 0 0,-1 0 0,1-2 0,-1 0 0,0 0 0,19-13 0,-19 11 0,0-2 0,0 1 0,-1-1 0,0-1 0,-1 0 0,0-1 0,-1 0 0,0-1 0,-1 0 0,-1 0 0,10-20 0,-17 31 0,0 1 0,-1 0 0,1 0 0,-1-1 0,1 1 0,-1 0 0,1-1 0,-1 1 0,0 0 0,0-1 0,0 1 0,0 0 0,0-1 0,0 1 0,0-1 0,0-1 0,-1 2 0,1 1 0,-1 0 0,1 0 0,0-1 0,-1 1 0,1 0 0,-1 0 0,1-1 0,-1 1 0,1 0 0,-1 0 0,1 0 0,-1 0 0,1 0 0,-1 0 0,1 0 0,-1 0 0,1 0 0,0 0 0,-1 0 0,1 0 0,-1 0 0,1 0 0,-1 0 0,1 1 0,-1-1 0,1 0 0,-1 0 0,0 1 0,-4 2 0,-1 0 0,1 0 0,-1 0 0,1 1 0,-8 7 0,-3 5 0,1 0 0,0 1 0,-20 31 0,30-40 0,0 1 0,0 0 0,1 0 0,0 0 0,1 0 0,0 1 0,0-1 0,1 1 0,0 0 0,-1 17 0,4-24-2,-1-1 0,1 1 0,-1-1 0,1 1 0,0-1 0,-1 1 0,2-1 0,-1 1 0,0-1 0,0 0 0,1 0 0,-1 1 0,1-1 0,-1 0 0,1 0 0,0-1 0,0 1 0,0 0 0,0-1 0,0 1 0,0-1 0,1 1 0,-1-1 0,0 0 0,1 0 0,-1 0 0,1 0 0,-1-1 0,6 2 0,-5-2-50,0 1 0,0 0 0,0-1 0,0 0 0,1 0 0,-1 0 0,0 0 0,0 0 0,0-1-1,0 1 1,0-1 0,1 0 0,-1 0 0,-1 0 0,1 0 0,0-1 0,0 1 0,0-1 0,-1 1 0,1-1 0,-1 0 0,1 0 0,-1 0 0,4-5 0,-3 1-1051,0-1 0,0 1 0,-1-1 0,1 0 0,-2 1 0,1-1 0,-1 0 0,0 0 1,0-8-1,1-39-8608</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15.087"/>
    </inkml:context>
    <inkml:brush xml:id="br0">
      <inkml:brushProperty name="width" value="0.025" units="cm"/>
      <inkml:brushProperty name="height" value="0.025" units="cm"/>
    </inkml:brush>
  </inkml:definitions>
  <inkml:trace contextRef="#ctx0" brushRef="#br0">0 1 19058,'0'0'7783,"47"58"-10057,-7-45-2178,4 1-2499</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15.432"/>
    </inkml:context>
    <inkml:brush xml:id="br0">
      <inkml:brushProperty name="width" value="0.025" units="cm"/>
      <inkml:brushProperty name="height" value="0.025" units="cm"/>
    </inkml:brush>
  </inkml:definitions>
  <inkml:trace contextRef="#ctx0" brushRef="#br0">183 1 20339,'-9'2'4234,"1"-1"-3646,-12 3 499,0 0-1,0 1 1,0 1-1,1 1 1,0 1-1,-22 11 1,41-18-1090,-1-1 1,1 0-1,-1 0 0,1 1 1,0-1-1,-1 0 0,1 0 1,0 1-1,-1-1 0,1 0 1,0 1-1,-1-1 0,1 1 1,0-1-1,0 0 0,0 1 1,-1-1-1,1 1 0,0-1 1,0 0-1,0 1 0,0-1 1,0 1-1,0-1 0,0 1 1,0-1-1,0 1 1,0-1-1,0 1 0,0-1 1,0 1-1,0-1 0,0 0 1,0 1-1,0-1 0,1 1 1,-1-1-1,0 0 0,0 1 1,0-1-1,1 1 0,-1-1 1,0 0-1,1 1 0,-1-1 1,0 0-1,1 1 0,-1-1 1,0 0-1,1 0 0,-1 1 1,1-1-1,-1 0 0,1 0 1,-1 0-1,0 0 0,1 1 1,-1-1-1,1 0 0,-1 0 1,1 0-1,-1 0 0,1 0 1,0 0-1,40 7-543,-33-6 283,28 5-354,0 2 1,-1 1-1,0 2 0,-1 1 1,47 24-1,-78-35 652,0 1 0,0-1 0,0 1 0,-1 0-1,1 0 1,-1 0 0,1 0 0,-1 0 0,0 1 0,0-1-1,0 1 1,0 0 0,0-1 0,-1 1 0,1 0 0,-1 0-1,0 0 1,2 4 0,-3-4 62,0-1-1,0 1 1,0 0-1,0-1 1,-1 1-1,1-1 1,-1 0-1,1 1 1,-1-1-1,0 1 1,0-1-1,0 0 1,0 0-1,0 1 1,-1-1-1,1 0 1,-1 0-1,1 0 1,-1 0 0,0-1-1,0 1 1,0 0-1,0-1 1,-2 2-1,-13 8 12,0-2 0,-1 0 0,0-1 0,0 0 0,-1-2 0,0 0 0,0-1 0,0-1 0,-1-1 0,1 0 0,-1-2 0,-28-1 0,26-5-2234,8-9-4017,1-8-6173</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15.818"/>
    </inkml:context>
    <inkml:brush xml:id="br0">
      <inkml:brushProperty name="width" value="0.025" units="cm"/>
      <inkml:brushProperty name="height" value="0.025" units="cm"/>
    </inkml:brush>
  </inkml:definitions>
  <inkml:trace contextRef="#ctx0" brushRef="#br0">108 78 7623,'0'0'17692,"4"9"-15739,-3-6-1819,0 0-1,0 0 0,1 0 0,0-1 0,0 1 0,-1 0 0,2 0 0,-1-1 0,0 0 0,0 1 0,1-1 0,2 2 0,0-1-1,-1-1-1,1-1 1,0 1-1,-1-1 1,1 0-1,0 0 1,0 0-1,-1 0 1,1-1-1,9 0 1,4-1 44,-1 0 1,1-1-1,-1 0 1,22-7 0,-31 7-103,0 0 0,0-1 0,-1 0 0,1-1 0,-1 0 0,0 0 1,0 0-1,0-1 0,0 0 0,-1 0 0,8-8 0,-13 11-64,0 1-1,1 0 1,-1-1-1,0 1 1,0-1-1,0 1 0,0-1 1,-1 1-1,1-1 1,0 1-1,-1-1 1,1 0-1,-1 0 1,1 1-1,-1-1 1,0 0-1,0 0 1,0 1-1,0-4 1,0 4-1,-1 0 0,1 0 1,-1-1-1,0 1 0,1 0 1,-1 0-1,0 0 0,0 0 1,0 0-1,0 0 0,0 0 1,0 0-1,0 0 0,0 0 1,0 0-1,-1 1 0,1-1 1,-3-1-1,-3 0 17,-1-1 0,0 2 1,0-1-1,1 1 0,-1 0 0,-13 0 0,7 2-26,0 1 0,1 1 0,-1 0 0,1 0 0,0 2 0,0-1 0,0 2 0,1 0 0,0 0 0,0 1 0,0 1 0,1 0 0,0 0 0,1 1 0,0 1 0,-15 16 0,14-13 0,0 0 0,0 0 0,2 1 0,0 1 0,0 0 0,1 0 0,1 0 0,0 1 0,1 0 0,1 0 0,1 1 0,0 0 0,-1 19 0,5-33 2,0 0 0,0 0 1,0 0-1,0 1 0,1-1 0,-1 0 1,1 0-1,0 0 0,0 0 0,0 0 1,1 0-1,-1 0 0,1 0 0,-1 0 1,1-1-1,0 1 0,0-1 0,0 1 0,1-1 1,2 3-1,1-1 3,0 0 1,0-1-1,0 1 1,0-1-1,1 0 1,0-1-1,-1 0 1,15 3-1,8-1-116,1-1-1,1-1 1,40-3-1,-68 0 78,14 1-885,-1-2 0,0 0 0,22-6 1,18-13-5881,12-17-9056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16.720"/>
    </inkml:context>
    <inkml:brush xml:id="br0">
      <inkml:brushProperty name="width" value="0.025" units="cm"/>
      <inkml:brushProperty name="height" value="0.025" units="cm"/>
    </inkml:brush>
  </inkml:definitions>
  <inkml:trace contextRef="#ctx0" brushRef="#br0">95 0 13869,'0'0'10928,"4"9"-9385,0 1-1301,-1 1 0,-1-1 0,0 1 0,-1-1 0,1 1 0,-2 0 0,0 0 0,0-1 0,-1 1 0,-3 18 0,-33 121 6,25-105-148,-6 16 111,6-22-41,2-1 0,-8 64 0,19-86 3,7-13 186,17-19 348,36-40-256,-2-4 1,59-77-1,-59 68-348,-26 30-103,13-14 0,58-85 0,-95 120-865,-9 18 831,0 0 1,0 0-1,0 0 1,0-1-1,0 1 1,0 0-1,0 0 1,0 0-1,0 0 1,0 0-1,0 0 1,0 0-1,0 0 1,0-1-1,0 1 1,0 0-1,0 0 1,0 0-1,0 0 1,0 0-1,0 0 1,0 0-1,0 0 1,0 0-1,-1 0 1,1-1-1,0 1 1,0 0-1,0 0 1,0 0-1,0 0 1,0 0-1,0 0 1,0 0-1,0 0 1,0 0-1,-1 0 1,1 0-1,0 0 1,0 0-1,0 0 1,0 0-1,0 0 1,0 0-1,0 0 1,0 0-1,-1 0 1,1 0-1,0 0 1,0 0-1,0 0 1,0 0-1,0 0 1,0 0-1,0 0 1,0 0-1,0 0 1,-1 0-1,1 1 1,0-1-1,0 0 1,0 0-1,0 0 1,0 0-1,0 0 1,0 0-1,0 0 1,0 0-1,-28 23-7217,15-12 3228,-20 15-8143</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17.048"/>
    </inkml:context>
    <inkml:brush xml:id="br0">
      <inkml:brushProperty name="width" value="0.025" units="cm"/>
      <inkml:brushProperty name="height" value="0.025" units="cm"/>
    </inkml:brush>
  </inkml:definitions>
  <inkml:trace contextRef="#ctx0" brushRef="#br0">0 0 16111,'0'0'10378,"6"59"-8040,8-42-1345,3-1-769,3-3-320,11-2-1185,0 0-929,2-8-1762,-1-3-1665,0 0-5381</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17.390"/>
    </inkml:context>
    <inkml:brush xml:id="br0">
      <inkml:brushProperty name="width" value="0.025" units="cm"/>
      <inkml:brushProperty name="height" value="0.025" units="cm"/>
    </inkml:brush>
  </inkml:definitions>
  <inkml:trace contextRef="#ctx0" brushRef="#br0">124 0 11371,'0'0'9070,"-9"3"-7010,-1 0-1370,0 1 0,0 0-1,1 0 1,-15 10-1,19-11-455,1 0-1,0 0 1,0 0-1,0 1 0,0 0 1,0-1-1,1 1 1,-1 1-1,1-1 0,0 0 1,1 1-1,-1 0 1,-2 6-1,5-11-230,1 1 0,-1-1 0,0 1 0,0-1-1,1 0 1,-1 1 0,0-1 0,0 0 0,1 1 0,-1-1 0,0 0 0,1 1 0,-1-1 0,1 0 0,-1 0-1,0 1 1,1-1 0,-1 0 0,1 0 0,-1 0 0,1 0 0,-1 0 0,0 1 0,1-1 0,-1 0-1,1 0 1,-1 0 0,1 0 0,-1 0 0,1 0 0,-1-1 0,1 1 0,-1 0 0,1 0 0,0 0 0,20-2 111,6-5-50,-2-1 0,43-19 0,-43 16-25,0 1 0,49-12 0,-66 21-41,1-2-24,0 2 0,0-1 0,1 1 0,-1 1 0,14 0 0,-21 1 23,0-1-1,0 0 1,0 1-1,0-1 1,-1 1-1,1 0 1,0-1-1,-1 1 1,1 0-1,0 0 1,-1 0-1,1 0 1,-1 0-1,1 1 1,-1-1-1,0 0 1,1 1-1,-1-1 1,0 1-1,0-1 1,0 1-1,0-1 1,0 1-1,-1 0 0,1 0 1,0-1-1,-1 1 1,1 0-1,-1 0 1,0 0-1,0 0 1,1-1-1,-1 3 1,-1 16 64,2 23 87,-1-42-127,0 0 0,0 0 0,0 0 0,0 1 1,0-1-1,1 0 0,-1 0 0,0 0 0,1-1 0,-1 1 1,1 0-1,-1 0 0,1 0 0,-1 0 0,1 0 0,0 0 0,-1-1 1,1 1-1,0 0 0,0 0 0,0-1 0,-1 1 0,1-1 1,0 1-1,0-1 0,0 1 0,0-1 0,0 1 0,0-1 1,2 1-1,11-2 173,1-1 0,-1 0 1,0 0-1,0-2 1,0 0-1,0 0 0,25-13 1,-19 9-203,1 0 0,30-7 1,-40 13-56,-1 0 0,0 1 0,0 0 0,16 1 1,-22 1-21,-1-1 1,0 1 0,1-1 0,-1 1 0,0 0-1,0 0 1,0 1 0,0-1 0,0 1 0,0-1-1,0 1 1,0 0 0,-1 0 0,1 0 0,-1 1-1,1-1 1,2 4 0,-3-4-286,0 0 0,-1-1-1,1 1 1,0-1 0,0 1 0,0-1-1,0 0 1,0 0 0,1 0 0,-1 0-1,0 0 1,1 0 0,-1 0 0,0-1-1,1 0 1,-1 1 0,1-1 0,-1 0 0,4 0-1,0 0-725,0-1-1,1 0 0,-1 0 1,0 0-1,0-1 0,9-4 1,21-12-5430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17.812"/>
    </inkml:context>
    <inkml:brush xml:id="br0">
      <inkml:brushProperty name="width" value="0.025" units="cm"/>
      <inkml:brushProperty name="height" value="0.025" units="cm"/>
    </inkml:brush>
  </inkml:definitions>
  <inkml:trace contextRef="#ctx0" brushRef="#br0">103 45 14286,'0'0'9096,"-7"13"-7484,5-9-1543,-55 112 1146,50-99-1085,0 1-1,1-1 1,1 1-1,1 0 0,-4 37 1,9 3-1266,10 63 0,-2-18 2570,-8-159-838,2 0 0,4 1 0,14-67 0,-12 88-811,0 1 1,2-1-1,2 2 0,1 0 0,1 0 0,25-37 1,-38 65 226,0 1 0,1 0 0,0-1 0,-1 1 0,1 0 0,0 0 0,1 1 0,-1-1 0,0 0 0,1 1 0,0 0 0,-1 0 0,1 0 0,0 1 0,0-1 0,0 1 0,0 0 0,0 0 0,0 0 0,0 0 0,0 1 0,1 0 0,-1 0 0,0 0 0,0 0 0,0 1 0,1-1 0,-1 1 0,0 0 0,0 0 0,0 1 0,0-1 0,0 1 0,-1 0 0,1 0 0,-1 0 0,1 1 0,-1-1 0,1 1 0,-1 0 0,0 0 0,0 0 0,-1 0 0,1 0 0,-1 1 0,1-1 0,-1 1 0,0-1 0,0 1 0,-1 0 0,1 0 0,-1 0 0,0 0 0,0 0 0,1 6 0,-2-5 132,0-1-1,0 1 0,0 0 1,-1 0-1,1 0 0,-1 0 1,0 0-1,-1-1 1,1 1-1,-1-1 0,0 1 1,0-1-1,0 1 0,-1-1 1,0 0-1,1 0 0,-1 0 1,-1 0-1,1-1 1,-1 1-1,1-1 0,-1 0 1,0 0-1,0 0 0,0-1 1,0 1-1,-8 2 0,3 0-74,0-1-1,0 0 0,0-1 1,0 0-1,-1 0 0,0-1 0,1 0 1,-1-1-1,0 0 0,0 0 0,0-1 1,0 0-1,-11-2 0,21 1-143,-1 1 0,0 0 0,1 0 0,-1 0-1,0-1 1,1 1 0,-1 0 0,0-1 0,1 1-1,-1 0 1,0-1 0,1 1 0,-1-1 0,1 1-1,-1-1 1,1 0 0,-1 1 0,1-1 0,0 1-1,-1-1 1,1 0 0,0 1 0,-1-1 0,1 0 0,0 1-1,0-1 1,-1 0 0,1 0 0,0 1 0,0-1-1,0 0 1,0 0 0,0 1 0,0-1 0,0 0-1,0 1 1,1-1 0,-1 0 0,0 0 0,0 1-1,1-1 1,-1 0 0,0 1 0,1-1 0,-1 0 0,22-29-5328,5 8 465,8-1-1479</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18.387"/>
    </inkml:context>
    <inkml:brush xml:id="br0">
      <inkml:brushProperty name="width" value="0.025" units="cm"/>
      <inkml:brushProperty name="height" value="0.025" units="cm"/>
    </inkml:brush>
  </inkml:definitions>
  <inkml:trace contextRef="#ctx0" brushRef="#br0">145 0 9673,'0'0'10960,"-11"10"-8526,10-9-2420,-20 18 1419,0 1-1,-20 27 0,35-40-1129,1 0 1,0 0 0,0 0 0,1 1-1,0 0 1,0 0 0,1 0 0,0 0-1,0 1 1,1-1 0,0 1-1,0 0 1,0 11 0,3-18-290,-1 0 1,1 0-1,-1-1 0,1 1 1,0 0-1,0 0 0,-1 0 1,1-1-1,1 1 1,-1 0-1,0-1 0,0 1 1,1-1-1,-1 1 0,0-1 1,1 0-1,0 1 0,-1-1 1,1 0-1,0 0 0,-1 0 1,1 0-1,0-1 1,0 1-1,0 0 0,0-1 1,0 1-1,0-1 0,0 0 1,0 0-1,0 0 0,0 0 1,0 0-1,2 0 1,2 0 18,0 0 1,0 0 0,0-1 0,0 1 0,0-2 0,0 1 0,-1 0 0,1-1 0,0 0 0,9-5-1,-6 0-8,0-1 0,-1 1 0,0-1 0,-1 0-1,0-1 1,0 0 0,-1 0 0,0 0 0,8-19-1,-2 2-106,-1-2-1,10-41 0,-21 68 81,1 1-1,0-1 0,-1 0 1,1 1-1,0-1 0,0 1 0,0-1 1,-1 1-1,1-1 0,0 1 0,0 0 1,0-1-1,0 1 0,0 0 0,0 0 1,0-1-1,0 1 0,0 0 1,0 0-1,-1 0 0,1 0 0,2 1 1,35 1 7,-17-1-38,67-3-686,61 2-1258,-148 0 1991,0 0 1,0 0-1,0 0 1,0 0-1,0 0 1,0 1-1,0-1 1,0 0-1,0 1 1,0-1-1,0 1 1,0-1-1,0 1 1,0-1-1,0 1 1,0-1-1,0 1 1,-1 0-1,1 0 1,0-1-1,0 1 1,-1 0-1,1 0 1,-1 0-1,1 0 1,0 0-1,-1 0 1,0 0-1,1 0 1,-1 0-1,0 0 1,1 0-1,-1 0 1,0 0-1,0 0 1,0 0-1,0 0 1,0 0-1,0 0 1,0 0-1,0 0 1,-1 0-1,0 2 1,-1 7 324,-1 1 0,-1-1 0,-9 18 1,0 8 291,13-35-624,0-1 0,0 1 0,0 0-1,1 0 1,-1 0 0,1 0 0,-1-1-1,0 1 1,1 0 0,-1 0 0,1-1 0,0 1-1,-1 0 1,1-1 0,0 1 0,-1 0-1,1-1 1,0 1 0,-1-1 0,1 0 0,0 1-1,0-1 1,0 1 0,0-1 0,-1 0-1,1 0 1,0 1 0,0-1 0,0 0-1,0 0 1,0 0 0,0 0 0,0 0 0,-1 0-1,1 0 1,0-1 0,0 1 0,0 0-1,1-1 1,43-8 144,-12-4-289,38-22 1,-53 24 48,1 1 0,0 1 0,0 0 0,1 2 0,0 0 0,0 1-1,33-4 1,-52 10 89,-1 0 0,1 0 0,-1 0 0,1 0 0,-1 0 0,1 0 0,-1 0 0,1 0-1,-1 0 1,1 0 0,-1 0 0,1 0 0,-1 1 0,1-1 0,-1 0 0,0 0 0,1 1 0,-1-1-1,1 0 1,-1 1 0,0-1 0,1 0 0,-1 1 0,0-1 0,1 1 0,-1-1 0,0 0-1,1 1 1,-1-1 0,0 1 0,0-1 0,0 1 0,1 0 0,-3 23 292,-16 21 338,16-42-618,-3 5-6,1 1 1,0 0-1,0 0 0,0 0 1,1 0-1,1 1 0,0-1 1,-2 14-1,4-22-71,0-1 0,0 1 0,0-1 0,0 1 0,0-1 1,0 1-1,0-1 0,0 1 0,1-1 0,-1 1 0,0-1 0,0 1 0,0-1 0,1 0 0,-1 1 1,0-1-1,0 1 0,1-1 0,-1 0 0,0 1 0,1-1 0,-1 0 0,0 1 0,1-1 0,-1 0 1,1 1-1,15-2-6740,0-7-6066</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19.470"/>
    </inkml:context>
    <inkml:brush xml:id="br0">
      <inkml:brushProperty name="width" value="0.025" units="cm"/>
      <inkml:brushProperty name="height" value="0.025" units="cm"/>
    </inkml:brush>
  </inkml:definitions>
  <inkml:trace contextRef="#ctx0" brushRef="#br0">0 372 4036,'11'-1'9764,"242"-8"7884,-242 7-17525,1-1 0,-1 0 0,0-1 0,0 0 0,0 0 0,-1-1 0,13-9 0,-18 12-105,-1-1-1,1 1 1,-1-1 0,0-1-1,0 1 1,0 0-1,0-1 1,-1 0 0,0 0-1,1 0 1,-1 0 0,-1-1-1,1 1 1,-1-1-1,1 0 1,-1 1 0,-1-1-1,3-7 1,-4 12-19,0 0-1,0-1 1,0 1 0,0 0-1,0-1 1,0 1 0,0 0 0,0 0-1,0-1 1,0 1 0,0 0-1,0-1 1,0 1 0,-1 0-1,1-1 1,0 1 0,0 0-1,0 0 1,0-1 0,0 1 0,-1 0-1,1 0 1,0-1 0,0 1-1,0 0 1,-1 0 0,1-1-1,0 1 1,0 0 0,-1 0-1,1 0 1,0 0 0,-1 0-1,1-1 1,0 1 0,0 0 0,-1 0-1,-14 3-113,-13 14-115,18-6 217,0 0 1,1 0-1,1 1 1,-14 23-1,19-29 27,0-1 0,0 0 0,1 0 0,0 1 0,0-1 0,1 1 0,-1 0 0,1-1-1,0 1 1,1 0 0,-1 0 0,1 0 0,1 0 0,-1-1 0,2 7 0,-1-10-12,0 0-1,0 0 1,0 0 0,1-1-1,-1 1 1,0 0 0,1-1-1,0 0 1,-1 1-1,1-1 1,0 0 0,0 0-1,0 1 1,-1-1 0,1-1-1,0 1 1,0 0-1,1 0 1,-1-1 0,0 1-1,0-1 1,0 0 0,0 0-1,3 0 1,57 0-164,-59-1 134,10-1-370,1-1 0,-1 0 1,1-1-1,-1-1 0,-1 0 1,23-13-1,-24 12-800,0 1-1,0 0 1,0 0-1,0 1 0,1 0 1,0 1-1,-1 1 1,22-3-1,-33 5 1190,1 0 0,-1 0-1,1 0 1,-1 0-1,1 1 1,-1-1-1,0 0 1,1 0 0,-1 0-1,1 0 1,-1 1-1,0-1 1,1 0 0,-1 0-1,0 1 1,1-1-1,-1 0 1,0 1-1,1-1 1,-1 0 0,0 1-1,0-1 1,1 0-1,-1 1 1,0-1-1,0 1 1,0-1 0,0 1-1,0-1 1,1 0-1,-1 1 1,0-1-1,0 1 1,0-1 0,0 1-1,0-1 1,0 0-1,-1 2 1,1-2 49,0 1-1,0-1 1,0 1 0,0 0 0,0-1-1,0 1 1,0 0 0,1-1-1,-1 1 1,0-1 0,0 1 0,0 0-1,1-1 1,-1 1 0,0-1 0,0 1-1,1-1 1,-1 1 0,1-1-1,-1 1 1,0-1 0,1 1 0,-1-1-1,1 0 1,-1 1 0,1-1-1,-1 0 1,1 1 0,0-1 0,-1 0-1,1 0 1,-1 1 0,1-1 0,-1 0-1,1 0 1,0 0 0,-1 0-1,1 0 1,0 0 0,-1 0 0,1 0-1,-1 0 1,1 0 0,0 0-1,7-3 128,-1 0 0,0 0-1,0-1 1,0 1 0,0-2-1,0 1 1,-1-1-1,0 0 1,0 0 0,0-1-1,7-9 1,4-1-15,23-23 34,58-73 1,-82 91-587,-2 0-1,0 0 1,-1-2 0,-1 1 0,16-47-1,-79 181 4149,42-78-3273,1 0 0,1 0 0,3 1 0,0 0 0,3 62 1,1-92-538,1 0 1,-1 0-1,1 0 1,0-1 0,0 1-1,1 0 1,0-1-1,-1 1 1,1-1 0,1 0-1,-1 1 1,1-1-1,-1 0 1,7 6 0,-7-8 66,-1-1 1,1 0 0,-1 1-1,1-1 1,0 0 0,0 0 0,-1 0-1,1 0 1,0 0 0,0 0-1,0-1 1,0 1 0,0-1-1,0 1 1,0-1 0,0 0-1,0 0 1,0 0 0,0 0 0,0 0-1,0 0 1,0 0 0,0-1-1,0 1 1,0-1 0,0 0-1,0 1 1,0-1 0,0 0 0,0 0-1,0 0 1,-1 0 0,1-1-1,0 1 1,-1 0 0,3-3-1,3-4 115,1-1 0,-1 1 0,-1-1 0,1-1 0,-2 1-1,1-1 1,-1 0 0,-1 0 0,0-1 0,0 1-1,-1-1 1,0 0 0,-1 0 0,0 0 0,-1 0 0,-1 0-1,0-16 1,16 32 280,0-2-1,0 0 0,0-1 0,31 1 1,-35-3-377,-1-1 0,0 0 0,0-1 0,1 0 0,11-4 0,-20 5 11,-1 0 0,1 1 0,0-1-1,-1 0 1,1 0 0,-1-1 0,0 1-1,1 0 1,-1-1 0,0 1 0,0-1-1,0 0 1,0 0 0,0 0 0,0 0-1,-1 0 1,1 0 0,-1 0 0,1-1-1,-1 1 1,0 0 0,0-1 0,0 1-1,0-1 1,0 0 0,-1 1 0,1-4-1,-1 5-8,0 1-1,-1-1 0,1 1 1,-1-1-1,1 1 0,0-1 0,-1 1 1,1-1-1,-1 1 0,0 0 0,1-1 1,-1 1-1,1 0 0,-1 0 1,1-1-1,-1 1 0,0 0 0,1 0 1,-1 0-1,0 0 0,1 0 1,-1 0-1,0 0 0,1 0 0,-1 0 1,1 0-1,-1 0 0,0 0 0,1 0 1,-1 1-1,0-1 0,1 0 1,-1 0-1,1 1 0,-2 0 0,-24 8 272,22-6-272,1 1 1,-1-1 0,1 0-1,-1 1 1,1 0 0,0 0 0,0 0-1,1 0 1,-1 0 0,1 0-1,0 1 1,0-1 0,0 1 0,1 0-1,0-1 1,0 1 0,0 0-1,-1 7 1,2-9-156,0 0 0,1 0 0,-1 0-1,0 0 1,1 0 0,0 0 0,-1 0 0,1 0 0,0-1-1,1 1 1,-1 0 0,0 0 0,3 2 0,-2-3-332,0 1 0,0-1-1,0 0 1,0 0 0,1 0 0,-1 0 0,1-1 0,-1 1 0,1-1 0,0 1 0,-1-1 0,1 0 0,0 0-1,0 0 1,3 0 0,29 3-9573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3.332"/>
    </inkml:context>
    <inkml:brush xml:id="br0">
      <inkml:brushProperty name="width" value="0.025" units="cm"/>
      <inkml:brushProperty name="height" value="0.025" units="cm"/>
    </inkml:brush>
  </inkml:definitions>
  <inkml:trace contextRef="#ctx0" brushRef="#br0">45 146 4484,'0'0'23286,"10"-5"-22805,-1 0-379,0 0 0,-1-1 1,1-1-1,-1 1 0,0-1 1,6-8-1,-9 10 15,-2 1-1,1-1 1,0 1 0,-1-1-1,0-1 1,0 1 0,0 0-1,-1-1 1,0 1 0,0-1-1,0 1 1,-1-1 0,0 0-1,1-10 1,-2 16-117,0 0 1,-1 0-1,1 0 0,0 0 1,-1 0-1,1 0 0,-1 0 1,1 0-1,0 0 0,-1 0 1,1 0-1,0 0 0,-1 0 1,1 0-1,0 0 0,-1 0 1,1 0-1,0 0 0,-1 0 1,1 0-1,0 0 0,-1 1 1,1-1-1,0 0 0,-1 0 1,1 0-1,0 1 0,0-1 1,-1 0-1,1 0 0,0 1 1,0-1-1,0 0 0,-1 1 1,1-1-1,0 0 0,0 0 1,0 1-1,-14 13-66,-11 16 36,-46 64 218,66-86-167,0 0 1,0 0-1,1 1 1,0 0-1,0 0 1,1 0 0,1 0-1,-1 0 1,-1 14-1,4-21-64,1-1-1,-1 0 0,0 1 0,1-1 0,-1 0 1,0 0-1,1 0 0,-1 1 0,1-1 1,0 0-1,-1 0 0,1 0 0,0 0 0,0 0 1,0 0-1,0 0 0,0 0 0,0-1 1,0 1-1,0 0 0,0 0 0,0-1 0,0 1 1,0-1-1,0 1 0,1-1 0,-1 1 1,0-1-1,0 0 0,1 0 0,-1 1 0,0-1 1,0 0-1,1 0 0,-1 0 0,0 0 1,1-1-1,-1 1 0,3-1 0,3 1-585,0-1 0,1-1 0,-1 1 0,0-1-1,0 0 1,8-4 0,20-16-3972,3-7-2387</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0.016"/>
    </inkml:context>
    <inkml:brush xml:id="br0">
      <inkml:brushProperty name="width" value="0.025" units="cm"/>
      <inkml:brushProperty name="height" value="0.025" units="cm"/>
    </inkml:brush>
  </inkml:definitions>
  <inkml:trace contextRef="#ctx0" brushRef="#br0">74 1 17969,'4'-1'9430,"-4"1"-9189,-3 27 2152,-12 39-1575,-2-2-408,6-29-195,2 1 1,1 0-1,2 1 0,1 0 0,2 0 0,2 39 0,1-75-215,0 0 0,1 1 0,-1-1 0,0 0 0,1 1 0,-1-1 0,1 0 0,-1 1 0,1-1 0,0 0 0,-1 0 0,1 0 0,0 1 0,0-1 0,0 0 0,0 0 0,0 0 0,0 0 0,0-1 0,0 1 0,0 0 0,1 0 0,-1-1 0,0 1 0,0-1 0,1 1 0,-1-1 0,0 1 0,1-1 0,-1 0 0,1 0 0,-1 1 0,0-1 0,1 0 0,-1 0 0,0-1 0,1 1 0,-1 0 0,1 0 0,-1-1 0,0 1 0,1-1 0,0 0 0,7-1 0,-1-1 0,0 0 0,0 0 0,0-1 0,13-9 0,27-23 0,-1-2 0,-2-2 0,-2-2 0,-2-2 0,-1-2 0,-3-1 0,40-67 0,-76 114-54,0-1 0,-1 0 0,1 0 0,0 0 0,-1 1 0,1-1 1,-1 0-1,1 0 0,-1 0 0,0 0 0,1 0 0,-1 0 0,0 0 0,0 0 0,1 0 0,-1 0 0,0 0 0,0 0 0,0-1 1,-1 0-1,-15 6-2820,-41 34-4953,43-28 5214,-27 19-5618</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0.375"/>
    </inkml:context>
    <inkml:brush xml:id="br0">
      <inkml:brushProperty name="width" value="0.025" units="cm"/>
      <inkml:brushProperty name="height" value="0.025" units="cm"/>
    </inkml:brush>
  </inkml:definitions>
  <inkml:trace contextRef="#ctx0" brushRef="#br0">1 1 14318,'0'0'6117,"44"52"-3298,-24-38-1570,5-4-640,5-2-449,4-5-769,3-3-2017,1-6-1954,0-10-6727</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0.719"/>
    </inkml:context>
    <inkml:brush xml:id="br0">
      <inkml:brushProperty name="width" value="0.025" units="cm"/>
      <inkml:brushProperty name="height" value="0.025" units="cm"/>
    </inkml:brush>
  </inkml:definitions>
  <inkml:trace contextRef="#ctx0" brushRef="#br0">191 1 11883,'0'0'5403,"-12"2"-2617,-4 3-1774,1 0-1,0 1 1,0 0-1,-26 16 1,36-19-786,-1 0 0,1 1 0,0-1 0,0 1 0,0 0 0,0 0 0,1 1 0,0 0 0,0-1 0,0 1 1,0 0-1,1 1 0,0-1 0,0 1 0,0-1 0,1 1 0,0 0 0,-2 8 0,4-13-224,0 0 1,0-1-1,0 1 0,0 0 0,0-1 0,0 1 0,0 0 1,1-1-1,-1 1 0,0 0 0,0-1 0,1 1 0,-1-1 1,0 1-1,1-1 0,-1 1 0,1 0 0,-1-1 1,1 0-1,-1 1 0,1-1 0,-1 1 0,1-1 0,-1 1 1,1-1-1,0 0 0,-1 0 0,1 1 0,0-1 0,29 5 89,29-11 20,-47 1-208,1 0-1,-1-2 1,1 1-1,-2-1 1,1-1 0,-1 0-1,13-12 1,-11 8 2,1 2 0,0 0 0,27-14 1,-41 24 84,0-1 0,0 1 1,0 0-1,1 0 0,-1 0 1,0 0-1,0 0 0,0 0 1,1 0-1,-1-1 0,0 1 0,0 0 1,1 0-1,-1 0 0,0 0 1,0 0-1,1 0 0,-1 0 1,0 0-1,0 0 0,0 0 1,1 1-1,-1-1 0,0 0 1,0 0-1,1 0 0,-1 0 1,0 0-1,0 0 0,0 0 1,1 1-1,-1-1 0,0 0 0,0 0 1,0 0-1,0 0 0,1 1 1,-1-1-1,0 0 0,0 0 1,0 0-1,0 1 0,0-1 1,0 0-1,0 0 0,0 0 1,0 1-1,1-1 0,-1 0 1,0 1-1,-3 18 121,-9 20 597,10-36-650,-8 34 1494,10-36-1529,0 0 0,0 0 0,0 0 0,1 0 0,-1-1-1,0 1 1,1 0 0,-1 0 0,1 0 0,-1 0 0,1-1 0,-1 1 0,1 0 0,-1-1 0,1 1 0,0 0 0,-1-1 0,1 1-1,0-1 1,0 1 0,-1-1 0,1 1 0,0-1 0,0 0 0,0 1 0,0-1 0,0 0 0,-1 0 0,1 1 0,0-1 0,0 0-1,0 0 1,0 0 0,0 0 0,0 0 0,0 0 0,0-1 0,1 1 0,10-1 14,-1-1 0,1 0 0,0-1 0,-1 0 0,0-1 0,1 0 0,-1-1 1,12-6-1,-13 5-120,1 1 1,-1 0 0,1 1 0,0 0 0,1 1 0,-1 0 0,1 1-1,13-1 1,-24 7 48,0 0 1,-1 0-1,1 0 0,-1 0 0,1 0 0,-1 0 1,-1 0-1,0 7 0,-1 4 322,2 12-1677,1-26 1231,-1 0-1,1 0 1,0-1 0,0 1-1,0 0 1,0 0-1,0-1 1,1 1-1,-1-1 1,0 1-1,0-1 1,0 1-1,0-1 1,1 0-1,-1 1 1,0-1-1,0 0 1,0 0-1,1 0 1,-1 0-1,0 0 1,3-1-1,1 1-643,0 0 1,1-1-1,-1 0 0,0 0 0,0 0 0,0 0 0,0-1 1,0 0-1,7-4 0,21-11-6229</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1.066"/>
    </inkml:context>
    <inkml:brush xml:id="br0">
      <inkml:brushProperty name="width" value="0.025" units="cm"/>
      <inkml:brushProperty name="height" value="0.025" units="cm"/>
    </inkml:brush>
  </inkml:definitions>
  <inkml:trace contextRef="#ctx0" brushRef="#br0">49 1 11147,'0'0'14984,"-8"10"-12459,-24 31-667,23-19-708,10-21-1135,-1-1 0,0 1 0,0-1-1,0 1 1,0-1 0,0 1 0,1-1 0,-1 1 0,0-1 0,0 1 0,1-1 0,-1 1 0,0-1 0,1 0 0,-1 1-1,1-1 1,-1 0 0,0 1 0,1-1 0,-1 0 0,1 1 0,-1-1 0,1 0 0,-1 0 0,1 1 0,37 0-74,-29-1 187,29-2-644,52-9-1,-61 6-33,1 2-1,-1 0 1,40 3-1,-68 0 567,-1 0 0,1 0-1,0 0 1,-1 0 0,1 0 0,0 0 0,-1 0-1,1 1 1,0-1 0,-1 0 0,1 0 0,0 1-1,-1-1 1,1 0 0,-1 1 0,1-1 0,-1 1 0,1-1-1,-1 1 1,1-1 0,-1 1 0,1-1 0,-1 1-1,0-1 1,1 1 0,-1-1 0,0 1 0,1 0-1,-1-1 1,0 1 0,0 1 0,-5 23 905,-22 21 145,24-42-1064,0 0 0,1 0-1,-1 0 1,1 0 0,0 1 0,0-1-1,-2 9 1,2 7-6123</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2.016"/>
    </inkml:context>
    <inkml:brush xml:id="br0">
      <inkml:brushProperty name="width" value="0.025" units="cm"/>
      <inkml:brushProperty name="height" value="0.025" units="cm"/>
    </inkml:brush>
  </inkml:definitions>
  <inkml:trace contextRef="#ctx0" brushRef="#br0">0 0 16367,'0'0'5568,"1"12"-4067,0 39 760,-1 12-170,16 113 0,-16-173-2070,1 0 0,0 1 0,0-1 0,0 0 1,0 0-1,0 0 0,0 0 0,1 0 0,0 0 0,0 0 0,-1-1 0,2 1 1,-1-1-1,0 1 0,0-1 0,1 0 0,2 3 0,-2-4-4,-1 0-1,0-1 0,0 1 1,1 0-1,-1-1 1,0 1-1,1-1 0,-1 0 1,1 0-1,-1 0 1,0 0-1,1 0 0,-1-1 1,1 1-1,-1-1 1,0 1-1,0-1 0,1 0 1,-1 0-1,0 0 0,0 0 1,0-1-1,0 1 1,4-3-1,2-3-22,1 0 1,-2 0-1,1-1 0,-1 0 0,0-1 1,0 1-1,-1-1 0,9-19 1,-5 8-370,-1 0 1,-1 0 0,7-30 0,-22 76-29,-3 10 506,2 1 1,1 0-1,-3 54 1,10-91-92,0 1 1,0 0 0,0-1 0,0 1-1,0-1 1,0 1 0,0 0 0,0-1-1,0 1 1,1 0 0,-1-1 0,0 1-1,0-1 1,0 1 0,1-1 0,-1 1-1,0 0 1,1-1 0,-1 1 0,1-1-1,-1 1 1,1-1 0,-1 0 0,1 1-1,-1-1 1,1 1 0,-1-1 0,1 0-1,-1 0 1,1 1 0,-1-1 0,1 0-1,0 0 1,-1 0 0,1 1 0,-1-1-1,1 0 1,0 0 0,-1 0 0,1 0-1,0 0 1,-1 0 0,1 0 0,0 0-1,-1-1 1,1 1 0,-1 0 0,1 0-1,0 0 1,-1-1 0,1 1 0,-1 0 0,1-1-1,-1 1 1,1-1 0,0 0 0,33-23 306,-11-1-292,-2 0 0,-1-2 0,-1 0 0,-1-2 0,-2 0 0,19-44 1,-7 15-410,-29 103-51,-6 1 623,5-35-82,0 1 0,0 0 0,1 0 0,0 0 1,1 0-1,0-1 0,1 1 0,0 0 0,4 12 0,-5-22-80,1 0 0,0 0 0,0-1 1,0 1-1,0 0 0,0-1 0,0 1 1,0-1-1,1 1 0,-1-1 0,0 1 1,1-1-1,-1 0 0,1 0 0,-1 0 0,1 0 1,0 0-1,0 0 0,-1 0 0,1-1 1,3 2-1,-1-2 6,0 1 0,-1-1 1,1 0-1,-1 0 0,1-1 0,0 1 1,-1-1-1,1 0 0,-1 0 0,1 0 1,2-1-1,4-3 15,0 0 0,-1 0 0,0-1 0,0 0 1,0 0-1,-1-1 0,8-8 0,-5 4-196,-1-1 0,-1-1 0,1 1 0,-2-2 0,0 1 0,-1-1-1,0 0 1,5-16 0,-16 57 54,-2 0 0,-9 30-1,8-36 41,1 1 1,2 0-1,0 0 0,-2 43 0,6-64-35,0 0 0,0 0 0,0-1 0,0 1 0,1 0 0,-1-1 0,0 1 0,0 0 0,1-1-1,-1 1 1,1 0 0,-1-1 0,1 1 0,-1 0 0,1-1 0,-1 1 0,1-1 0,-1 1 0,1-1 0,-1 1 0,1-1 0,0 0 0,-1 1 0,1-1 0,0 0 0,0 1 0,-1-1 0,1 0 0,0 0 0,0 0 0,-1 0 0,1 0 0,0 0 0,0 0 0,-1 0 0,1 0 0,0 0 0,0 0 0,-1 0 0,1 0 0,0 0 0,1-1 0,1 0-565,1 0 1,-1 0-1,1 0 1,-1 0-1,0-1 1,1 0 0,-1 1-1,5-5 1,14-16-5338</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2.483"/>
    </inkml:context>
    <inkml:brush xml:id="br0">
      <inkml:brushProperty name="width" value="0.025" units="cm"/>
      <inkml:brushProperty name="height" value="0.025" units="cm"/>
    </inkml:brush>
  </inkml:definitions>
  <inkml:trace contextRef="#ctx0" brushRef="#br0">153 0 20788,'0'0'1051,"-4"14"551,-14 63 688,4 0-1,-5 94 1,15 57-1435,7-204-808,-3-23-57,1 0 0,-1-1-1,0 1 1,0 0 0,1-1 0,-1 1-1,0 0 1,1-1 0,-1 1-1,0-1 1,1 1 0,-1-1-1,1 1 1,-1-1 0,1 1-1,-1-1 1,1 0 0,0 1 0,-1-1-1,1 1 1,-1-1 0,1 0-1,0 0 1,-1 0 0,1 1-1,0-1 1,-1 0 0,1 0-1,0 0 1,-1 0 0,2 0 0,-1-1-7,0 0 1,0 0-1,-1 0 1,1 0-1,0 0 1,0 0 0,-1 0-1,1 0 1,-1 0-1,1 0 1,-1 0 0,0-1-1,1 1 1,-1 0-1,0 0 1,0 0-1,0-1 1,0 1 0,0 0-1,0 0 1,0-1-1,-1-1 1,-1-31-76,-2 17-185,-2 0 0,0 1 1,0 0-1,-2 0 0,0 0 1,-1 1-1,0 0 0,-1 1 1,-13-14-1,-7-13 615,30 41-291,0 0 1,0 0-1,0-1 1,0 1 0,0 0-1,0 0 1,0 0-1,0 0 1,0-1-1,-1 1 1,1 0-1,0 0 1,0 0 0,0 0-1,0-1 1,0 1-1,0 0 1,1 0-1,-1 0 1,0 0-1,0-1 1,0 1-1,0 0 1,0 0 0,0 0-1,0 0 1,0-1-1,0 1 1,0 0-1,0 0 1,1 0-1,-1 0 1,0 0 0,0 0-1,0-1 1,0 1-1,0 0 1,1 0-1,-1 0 1,0 0-1,0 0 1,0 0 0,0 0-1,0 0 1,1 0-1,-1 0 1,0 0-1,16-3 780,25 2-717,-33 1 205,21 1-390,66-4 682,-36-9-4182,-59 12 3418,0 0 0,1-1 0,-1 1 0,0 0 0,0 0 0,0 0 0,0 0 0,1 0 0,-1 0 0,0 0 0,0 0 0,0-1 0,0 1 0,0 0 0,1 0 0,-1 0 0,0 0 0,0-1 1,0 1-1,0 0 0,0 0 0,0 0 0,0 0 0,0-1 0,0 1 0,0 0 0,0 0 0,0 0 0,0-1 0,0 1 0,0 0 0,0 0 0,0 0 0,0-1 0,0 1 0,0 0 0,0 0 0,0 0 0,0-1 0,0 1 0,0 0 0,0 0 0,0 0 0,-1 0 0,1-1 0,0 1 0,0 0 0,0 0 0,0 0 1,0 0-1,-1 0 0,-10-7-5935</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2.822"/>
    </inkml:context>
    <inkml:brush xml:id="br0">
      <inkml:brushProperty name="width" value="0.025" units="cm"/>
      <inkml:brushProperty name="height" value="0.025" units="cm"/>
    </inkml:brush>
  </inkml:definitions>
  <inkml:trace contextRef="#ctx0" brushRef="#br0">0 1 17360,'0'0'4869,"62"22"-4837,-24-8-1153,4 4-3203,-2-2-3267</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3.181"/>
    </inkml:context>
    <inkml:brush xml:id="br0">
      <inkml:brushProperty name="width" value="0.025" units="cm"/>
      <inkml:brushProperty name="height" value="0.025" units="cm"/>
    </inkml:brush>
  </inkml:definitions>
  <inkml:trace contextRef="#ctx0" brushRef="#br0">49 1 10378,'0'0'7046,"-7"12"-4334,1-1-1908,0 0-1,1 0 0,0 1 0,1 0 0,0-1 0,1 1 1,0 0-1,1 1 0,0-1 0,0 22 0,2-32-785,1 0 0,-1-1 0,0 1-1,0 0 1,1-1 0,-1 1-1,1 0 1,0-1 0,-1 1-1,1-1 1,0 1 0,0-1-1,0 1 1,0-1 0,0 0 0,0 1-1,0-1 1,1 0 0,-1 0-1,0 0 1,1 0 0,1 1-1,0-1 6,0 1 0,0-1 0,1 0 0,-1-1 0,0 1-1,1 0 1,-1-1 0,0 0 0,1 0 0,5 0 0,-1-1 11,0-1 0,0 1 0,-1-1 0,1 0 0,-1-1 0,0 0 0,0 0 0,0 0 0,9-7 0,27-33 74,-38 36-179,1 0 0,1 0 0,-1 0 0,1 1 0,0 0 0,0 1 0,15-9 1,-22 14 57,1 0 0,-1 0 1,1 0-1,-1 0 0,1 0 1,0 0-1,-1 1 0,1-1 1,-1 0-1,1 0 0,-1 0 1,1 1-1,-1-1 1,1 0-1,-1 1 0,1-1 1,-1 0-1,0 1 0,1-1 1,-1 0-1,1 1 0,-1-1 1,0 1-1,1-1 0,-1 1 1,0-1-1,0 1 0,1-1 1,-1 1-1,0-1 0,0 1 1,0-1-1,0 1 1,0 0-1,0-1 0,0 1 1,0-1-1,0 1 0,0-1 1,0 1-1,0 0 0,0-1 1,0 2-1,0 37 284,-1-28-172,0 21 310,3 45 1739,-1-76-2132,-1 0 0,1 0 0,-1 1 0,1-1 0,0 0 0,-1 0 0,1 0 1,0 0-1,0 1 0,0-1 0,0 0 0,0-1 0,0 1 0,0 0 0,0 0 0,0 0 0,0-1 0,1 1 1,-1 0-1,0-1 0,0 1 0,1-1 0,-1 0 0,0 1 0,1-1 0,-1 0 0,0 0 0,1 0 0,-1 0 1,1 0-1,-1 0 0,0 0 0,1 0 0,-1-1 0,2 1 0,3-1 35,1 0 0,0-1 1,-1 0-1,1 0 0,11-5 0,25-21-265,-36 22 120,1 0 1,1 1-1,-1 0 0,1 0 0,0 0 0,0 1 0,0 1 0,0 0 0,14-3 0,-22 6 73,0 0 1,0 0-1,-1 0 0,1 0 1,0 0-1,0 0 0,-1 0 1,1 0-1,0 0 1,-1 0-1,1 1 0,0-1 1,-1 0-1,1 0 0,0 1 1,-1-1-1,1 1 1,-1-1-1,1 1 0,-1-1 1,1 1-1,0-1 0,-1 1 1,0-1-1,1 1 0,-1-1 1,1 1-1,-1 0 1,0-1-1,1 1 0,-1 0 1,0 1-1,3 30 3,-1 0 10,-2-31-17,0 0 1,0 1-1,1-1 1,-1 0-1,0 0 0,1 0 1,-1 0-1,1-1 1,-1 1-1,1 0 0,-1 0 1,1 0-1,0 0 1,0 0-1,-1-1 0,1 1 1,0 0-1,0-1 1,0 1-1,0-1 0,0 1 1,0-1-1,1 1 1,1 0-236,1-1 1,-1 0 0,1 0-1,-1 0 1,1 0 0,-1 0-1,1-1 1,-1 0-1,0 0 1,1 0 0,-1 0-1,0 0 1,0-1 0,0 1-1,0-1 1,0 0 0,0 0-1,0 0 1,-1 0-1,1 0 1,4-5 0,7-8-2332,-1 0 0,17-24 0,-25 32 1512,24-37-4468,0-4-4473</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3.775"/>
    </inkml:context>
    <inkml:brush xml:id="br0">
      <inkml:brushProperty name="width" value="0.025" units="cm"/>
      <inkml:brushProperty name="height" value="0.025" units="cm"/>
    </inkml:brush>
  </inkml:definitions>
  <inkml:trace contextRef="#ctx0" brushRef="#br0">65 1 8360,'0'0'7052,"-3"10"-4191,-12 36-1604,2 0 1,2 1-1,3 0 0,1 1 0,2-1 0,3 1 1,3 54-1,9-56-1002,-10-44-305,1 0 0,0 1-1,0-1 1,0 0 0,0 1-1,0-1 1,0 0 0,0 0-1,1 0 1,-1 0 0,1 0-1,0 0 1,-1 0 0,1-1-1,3 3 1,-5-4-21,1 0-1,-1 0 1,1 0 0,-1 0-1,1-1 1,-1 1 0,1 0-1,-1 0 1,0 0 0,1-1-1,-1 1 1,1 0 0,-1-1-1,0 1 1,1 0 0,-1-1-1,1 1 1,-1 0 0,0-1-1,0 1 1,1-1 0,-1 1-1,0-1 1,0 1 0,0 0-1,1-1 1,-1 1 0,0-1-1,0 1 1,0-1 0,0 1-1,0-1 1,0 1 0,0-1-1,0 1 1,0-1 0,0 1-1,0-1 1,0 1 0,-1-1-1,2-30 104,-1 26-198,-2-33 280,0-17-324,5 39 792,-2 16-547,-1 0 1,0 0-1,0-1 0,0 1 0,0 0 1,0 0-1,0 0 0,1 0 1,-1-1-1,0 1 0,0 0 1,0 0-1,1 0 0,-1 0 0,0 0 1,0 0-1,0 0 0,1 0 1,-1-1-1,0 1 0,0 0 1,0 0-1,1 0 0,-1 0 1,0 0-1,0 0 0,0 0 0,1 0 1,-1 0-1,0 0 0,0 0 1,1 1-1,-1-1 0,0 0 1,0 0-1,0 0 0,1 0 1,-1 0-1,0 0 0,0 0 0,0 1 1,0-1-1,1 0 0,6 4 65,0 0-1,0-1 1,1 0-1,0 0 0,-1-1 1,1 0-1,0 0 1,0-1-1,0 0 1,0 0-1,0-1 0,11-1 1,-15 1-64,0 0 1,0-1 0,0 0-1,-1 0 1,1 0 0,0 0-1,-1 0 1,1-1 0,-1 0-1,1 0 1,-1 0 0,4-3-1,-5 3 32,0 1-1,-1-1 1,1 0 0,-1 0-1,1 0 1,-1 0 0,0 0-1,0 0 1,0-1-1,0 1 1,-1 0 0,1-1-1,0 1 1,-1 0-1,0-1 1,1 1 0,-1 0-1,0-1 1,0 1-1,-1-1 1,1-2 0,-1 4-42,1-1 1,-1 1-1,1 0 1,-1 0-1,1 0 1,-1 0-1,0 0 1,0 0-1,1 0 1,-1 0-1,0 0 1,0 0-1,0 1 1,0-1-1,0 0 0,0 0 1,0 1-1,0-1 1,0 1-1,0-1 1,0 1-1,-1 0 1,1-1-1,0 1 1,0 0-1,-1 0 1,1-1-1,0 1 1,0 0-1,0 0 1,-1 1-1,1-1 1,0 0-1,0 0 1,-1 1-1,0-1 1,-1 1-13,-1-1 0,1 1 0,0 0 0,0 0 0,-1 0 1,1 0-1,0 1 0,0-1 0,0 1 0,0 0 0,1-1 0,-5 5 1,5-4 7,0 0 1,1 0-1,-1 0 1,0 0-1,1 0 1,0 0-1,0 1 1,-1-1-1,1 0 1,1 1 0,-1-1-1,0 1 1,1-1-1,-1 1 1,1 0-1,0-1 1,-1 1-1,1-1 1,1 1-1,-1 0 1,0-1 0,2 5-1,-1-4-7,1 0-1,0 0 1,0-1-1,0 1 1,0 0-1,0-1 1,1 1-1,-1-1 1,1 0-1,0 1 1,0-1-1,0-1 1,0 1-1,5 2 1,12 4-1,0-1-1,1-1 1,0 0 0,26 2 0,-42-7-8,59 11-156,-15-3-14,-1-1 1,59 1-1,-127-32 1579,4 9-1415,2 0 0,0 0 0,0-1 0,-16-26 0,24 33 0,1-1 0,0 1 0,1-1 0,0 0 0,0-1 0,1 1 0,1-1 0,-1 1 0,1-1 0,1 0 0,-1-11 0,2 19 3,0 1 1,1-1-1,-1 1 0,1-1 1,-1 1-1,1-1 0,-1 1 0,1-1 1,0 1-1,-1-1 0,1 1 1,0 0-1,0-1 0,0 1 1,0 0-1,0 0 0,1 0 0,-1 0 1,0 0-1,1 0 0,-1 0 1,0 0-1,1 1 0,-1-1 1,1 0-1,-1 1 0,1-1 0,-1 1 1,1 0-1,1-1 0,58-5-223,-42 5-100,80-11-8088,-46 0-907</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5.127"/>
    </inkml:context>
    <inkml:brush xml:id="br0">
      <inkml:brushProperty name="width" value="0.025" units="cm"/>
      <inkml:brushProperty name="height" value="0.025" units="cm"/>
    </inkml:brush>
  </inkml:definitions>
  <inkml:trace contextRef="#ctx0" brushRef="#br0">241 70 15791,'0'0'4239,"-3"-10"-1068,2 7-2932,1 0-10,-1 0 0,0 0-1,0 1 1,0-1-1,0 0 1,0 0 0,0 1-1,-1-1 1,1 1 0,-1-1-1,0 1 1,0 0-1,0 0 1,0 0 0,0 0-1,0 0 1,-1 0-1,1 0 1,0 1 0,-1-1-1,0 1 1,1 0 0,-1-1-1,0 1 1,1 1-1,-1-1 1,-5-1 0,-1 2-188,0 1 0,0 0 0,0 0 0,0 0 0,0 1 0,0 1 0,0 0 0,1 0 0,0 0 0,-1 1 0,1 0 0,0 1 0,1 0 0,-1 0 0,1 1 0,0-1 0,1 2 0,-1-1 0,1 1 0,0 0 0,-6 10 0,12-10-522,10-8 115,11-7-63,24-28-708,-41 31 1084,1 0-1,0 1 1,0 0 0,0-1-1,1 2 1,0-1-1,-1 0 1,1 1-1,0 0 1,1 1 0,-1-1-1,13-2 1,-18 5 44,1 1 0,-1-1 1,0 1-1,0-1 0,1 1 1,-1-1-1,0 1 0,0 0 1,1 0-1,-1 0 0,0-1 1,0 1-1,0 0 0,0 0 1,0 0-1,0 1 0,-1-1 1,1 0-1,0 0 0,-1 0 1,1 1-1,0-1 0,-1 0 1,0 1-1,1-1 1,-1 0-1,0 1 0,1-1 1,-1 2-1,7 49 19,-7-47 0,3 34 141,-2-1 0,-2 1 0,-1 0 1,-8 41-1,6-61 205,-1 1 0,0 0 1,-1-1-1,-2 0 0,0-1 0,0 1 1,-2-2-1,0 1 0,-21 25 0,30-41-323,-1 0 0,0 0 0,1 0 0,-1 0 0,0-1 0,0 1 0,0 0-1,-1-1 1,1 1 0,0-1 0,0 0 0,-1 0 0,1 0 0,-4 1 0,5-2-23,0 0 1,0 0-1,0-1 1,0 1-1,0 0 1,0-1-1,0 1 1,0 0-1,0-1 0,0 1 1,0-1-1,0 0 1,1 1-1,-1-1 1,0 0-1,0 1 1,1-1-1,-1 0 1,0 0-1,1 1 1,-1-1-1,1 0 1,-1 0-1,1 0 1,-1 0-1,1 0 0,0 0 1,-1 0-1,1 0 1,0 0-1,0 0 1,0 0-1,0 0 1,0 0-1,0 0 1,0-1-1,-1-15-18,0 0 1,2 0-1,0 0 1,0 0-1,2 1 0,0-1 1,1 1-1,0 0 0,2 0 1,0 0-1,0 0 0,2 1 1,0 0-1,0 1 0,22-27 1,-17 25-25,0 0 1,1 1 0,1 0 0,1 1-1,0 1 1,0 1 0,2 0 0,-1 1 0,1 1-1,1 1 1,0 0 0,34-10 0,-46 17 14,-1 0 0,1 1-1,-1 0 1,1 0 0,-1 1 0,14 0 0,-19 0 13,1 0 0,-1 1 1,1-1-1,-1 1 0,1-1 0,-1 1 0,0 0 0,1-1 0,-1 1 1,0 0-1,1 0 0,-1 0 0,0 0 0,0 0 0,0 0 0,0 0 0,0 1 1,0-1-1,0 0 0,-1 0 0,1 1 0,0-1 0,-1 1 0,1-1 1,-1 1-1,1-1 0,-1 0 0,0 1 0,1 0 0,-1-1 0,0 1 1,0-1-1,0 3 0,-1 9 97,0-1 0,-1 1 1,0 0-1,0-1 0,-2 1 0,1-1 1,-2 0-1,-7 14 0,-1 8 18,36-61-111,-5-5-243,-2 0 0,13-39 0,-23 58-62,-1 0-1,-1 0 0,0 0 1,-1 0-1,2-20 1,-4 36-340,1-1 0,-1 1 0,1-1 1,-1 0-1,1 0 0,0 0 1,0 0-1,0 0 0,0 0 0,0 0 1,1-1-1,-1 1 0,0-1 1,1 0-1,-1 1 0,1-1 0,-1 0 1,1 0-1,0-1 0,-1 1 1,1-1-1,0 1 0,-1-1 0,1 0 1,5 0-1,22 1-7896</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3.703"/>
    </inkml:context>
    <inkml:brush xml:id="br0">
      <inkml:brushProperty name="width" value="0.025" units="cm"/>
      <inkml:brushProperty name="height" value="0.025" units="cm"/>
    </inkml:brush>
  </inkml:definitions>
  <inkml:trace contextRef="#ctx0" brushRef="#br0">142 26 13901,'0'0'9668,"-5"13"-8611,-20 46 370,-50 134 1425,66-164-2563,1 1 0,1-1-1,2 2 1,1-1-1,0 31 1,4-53-293,2 37 191,-2-45-184,0 0 1,0-1-1,0 1 1,0 0-1,0 0 1,0 0-1,0 0 1,1 0-1,-1 0 1,0 0-1,0 0 1,0-1-1,0 1 1,0 0-1,0 0 1,0 0-1,0 0 1,0 0-1,0 0 1,0 0-1,1 0 1,-1 0-1,0 0 1,0 0-1,0 0 1,0 0-1,0 0 1,0 0-1,0 0 1,1 0-1,-1 0 1,0 0-1,0 0 1,0 0-1,0 0 1,0 0-1,0 0 1,0 0-1,1 0 1,-1 0-1,0 0 1,0 0-1,0 0 1,0 0-1,0 0 1,0 0-1,0 0 1,0 0-1,0 0 1,1 0-1,-1 0 1,0 1-1,0-1 1,0 0-1,0 0 1,0 0 0,0 0-1,0 0 1,0 0-1,0 0 1,0 0-1,0 1 1,0-1-1,0 0 1,0 0-1,10-26 320,12-50 28,42-123-990,-51 164 457,1 1 0,3 1 1,30-48-1,-41 73 162,0 0-1,0 1 1,1 0-1,0 0 1,0 1-1,12-9 1,-18 14 9,0 0 0,1 0-1,-1 0 1,0 0 0,1 0 0,-1 0 0,1 1 0,-1-1 0,1 0 0,-1 1 0,1-1 0,0 1 0,-1 0 0,1-1 0,0 1 0,-1 0 0,1 0 0,0 0 0,-1 0 0,1 0 0,0 0 0,-1 1 0,1-1 0,-1 1 0,1-1 0,0 1 0,-1-1-1,1 1 1,-1 0 0,1 0 0,-1 0 0,0 0 0,1 0 0,-1 0 0,0 0 0,0 0 0,0 1 0,0-1 0,0 0 0,0 1 0,0-1 0,0 0 0,0 1 0,0 1 0,2 4 76,-1 0 0,0-1 0,-1 1 0,0 0 0,0 0 0,0 0 0,-1 0 0,1 0 0,-2 0 0,1 1 0,-1-1 0,0 0 0,-1-1 0,0 1 0,0 0 1,0 0-1,-1-1 0,0 1 0,0-1 0,0 0 0,-1 0 0,-4 6 0,-6 6 194,0-1-1,-1 0 1,0-1 0,-2-1-1,-30 24 1,40-35-256,0 1 0,0-1 1,0 0-1,0 0 0,-1-1 0,-8 2 1,15-4-7,0-1 0,-1 1 1,1-1-1,0 1 0,-1-1 0,1 0 1,0 0-1,-1 1 0,1-1 1,-1 0-1,1 0 0,0 0 1,-1-1-1,1 1 0,-1 0 0,1-1 1,0 1-1,-1 0 0,1-1 1,0 0-1,0 1 0,-1-1 1,1 0-1,0 1 0,0-1 0,0 0 1,0 0-1,0 0 0,0 0 1,0 0-1,0 0 0,0-1 1,0 1-1,1 0 0,-1 0 0,0 0 1,1-1-1,-1 1 0,1 0 1,0-1-1,-1-1 0,0-4-364,0 0-1,0-1 0,1 1 1,0 0-1,0 0 1,2-9-1,0 7-759,1 0 0,0-1 0,0 1 0,0 1 0,1-1 0,1 0 0,5-8 0,18-25-6475</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5.903"/>
    </inkml:context>
    <inkml:brush xml:id="br0">
      <inkml:brushProperty name="width" value="0.025" units="cm"/>
      <inkml:brushProperty name="height" value="0.025" units="cm"/>
    </inkml:brush>
  </inkml:definitions>
  <inkml:trace contextRef="#ctx0" brushRef="#br0">107 259 17328,'0'0'3876,"-9"6"-2621,-47 41 523,52-44-1621,0 1 0,0 0 0,1 0 0,0 0 0,0 0 0,0 1-1,0-1 1,0 1 0,1-1 0,0 1 0,0 0 0,0 0 0,1 0 0,-2 6-1,35-14-1063,19-26-3000,-46 25 3727,0 0 0,0 1 1,1-1-1,-1 1 0,1 0 0,0 1 0,0-1 1,0 1-1,0 0 0,0 0 0,8 0 1,-13 3 363,0 1 0,0 0 1,-1-1-1,1 1 1,-1 0-1,1-1 0,-1 1 1,0 0-1,0-1 1,0 1-1,0 0 0,0 0 1,0-1-1,0 1 1,-1 2-1,1-1 79,-4 19 511,0 0 0,-1 0-1,-2 0 1,0-1 0,-1 0-1,-20 36 1,16-33-430,1 0 1,0 1-1,2 0 0,-8 38 1,19-86 309,-2 8-435,2 0 1,0-1-1,5-19 1,5-4-77,84-228 341,-84 240-480,1 0 0,1 1 1,2 1-1,0 0 1,2 1-1,0 1 0,31-29 1,-43 46-19,1 1 0,-1-1 0,1 1 0,0 0 0,1 1 0,-1 0 0,1 0 0,0 0 0,0 1 0,0 0 0,0 1 0,1 0 0,-1 0 0,0 1 0,17-1 0,-23 2-1,-1 0 0,1 0 1,-1 0-1,0 1 1,1-1-1,-1 1 1,1-1-1,-1 1 1,0-1-1,1 1 0,-1 0 1,0-1-1,0 1 1,1 0-1,-1 0 1,0 0-1,0 0 1,0 0-1,0 0 0,0 0 1,0 0-1,-1 1 1,1-1-1,0 0 1,0 1-1,-1-1 0,1 0 1,-1 1-1,1-1 1,-1 1-1,0-1 1,0 0-1,1 1 1,-1-1-1,0 1 0,0-1 1,-1 1-1,1-1 1,0 1-1,0-1 1,-1 1-1,1-1 1,-1 2-1,-1 5 17,0-1 0,0 1 0,-1-1 0,0 1 0,0-1 0,-1 0 0,-4 7 0,-11 9 378,0-1 0,-44 38 0,17-16-68,46-44-312,0 0 0,0 0 0,0 1 0,0-1 0,-1 0 0,1 0 0,0 0 0,0 1 0,0-1 0,0 0 0,0 0 0,0 0 0,0 1 0,0-1 0,0 0 0,0 0 0,0 0 0,0 1 0,0-1 0,0 0 0,0 0 0,0 0 0,0 0 0,0 1 0,0-1 0,0 0 0,1 0 0,-1 0 0,0 1 0,0-1 0,0 0 0,0 0 0,0 0 0,0 0 0,1 0 0,-1 1 0,0-1 0,0 0 0,0 0 0,0 0 0,1 0 0,-1 0 0,0 0 0,0 0 0,0 0 0,1 0 0,-1 0 0,0 0 0,0 0 0,0 0 0,0 1 0,1-1 0,-1-1 0,0 1 0,0 0 0,0 0 0,1 0 0,-1 0 0,0 0 0,0 0 0,0 0 0,1 0 0,-1 0 0,0 0 0,13 0 0,-13 0 0,7-1-6,6 0-138,0 1 0,0-1 0,0 2 0,0 0 0,25 5 0,-35-5 125,0 0 0,0 0 0,-1 0 1,1 1-1,0-1 0,-1 1 0,1-1 1,-1 1-1,0 0 0,1 0 0,-1 0 1,0 0-1,0 0 0,0 1 0,0-1 1,-1 1-1,1-1 0,-1 1 0,1 0 0,-1-1 1,0 1-1,0 0 0,0 0 0,-1 0 1,1 0-1,-1 0 0,1 0 0,-1 0 1,0 0-1,0 0 0,0 0 0,-1 3 1,0-1 57,-1-1 1,1 1-1,-1-1 0,0 1 1,0-1-1,0 0 1,0 0-1,-1 1 1,0-2-1,0 1 1,0 0-1,0-1 1,-1 1-1,1-1 1,-1 0-1,0 0 1,0 0-1,0-1 0,0 1 1,-5 1-1,0 1 35,-1 0-1,1-1 1,-1-1-1,0 1 0,0-1 1,0-1-1,0 0 1,-16 1-1,26-3-171,-1 0 1,0 0-1,0 0 0,1 0 1,-1 0-1,0 0 0,0 0 1,1-1-1,-1 1 0,0 0 1,1 0-1,-1-1 0,0 1 1,1 0-1,-1-1 0,0 1 1,1-1-1,-1 1 0,1-1 1,-1 1-1,0-1 0,1 1 1,0-1-1,-1 1 0,1-1 1,-1 0-1,1 1 0,-1-2 1,-1-21-7103,2 22 6897,0-13-9733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6.419"/>
    </inkml:context>
    <inkml:brush xml:id="br0">
      <inkml:brushProperty name="width" value="0.025" units="cm"/>
      <inkml:brushProperty name="height" value="0.025" units="cm"/>
    </inkml:brush>
  </inkml:definitions>
  <inkml:trace contextRef="#ctx0" brushRef="#br0">39 178 16367,'0'0'12193,"8"-8"-9849,20-15-1584,-14 13-603,0-1 1,-1 0 0,-1-1-1,1-1 1,-2 0-1,20-28 1,-30 40-158,-1 0 0,1-1 0,-1 1 0,1 0 0,-1 0 0,1 0 0,-1-1 0,0 1 0,0 0 0,1 0 0,-1-1 0,0 1 0,0 0 0,0 0 0,-1-1 0,1 1 0,0 0 0,0 0 0,-1 0 0,0-3 0,0 3 0,1 1 0,-1-1 0,0 0 0,0 1 0,1-1 0,-1 1 0,0-1 0,0 1 0,0-1 0,0 1 0,0 0 0,0-1 0,0 1 0,0 0 0,0 0 0,0 0 0,0 0 0,0 0 0,0 0 0,-1 0 0,-3 0 0,1 1 0,-1 0 0,0 0 0,0 0 0,1 1 0,-1-1 0,1 1 0,-1 0 0,-5 4 0,-1 2 0,0 1 0,1 0 0,0 1 0,1 0 0,-17 22 0,22-25 0,-1 0 0,1 0 0,1 0 0,-1 1 0,1-1 0,0 1 0,1-1 0,0 1 0,0 0 0,1 0 0,-1 12 0,2-18 0,0 0 0,1 0 0,-1-1 0,1 1 0,0 0 0,-1 0 0,1 0 0,0 0 0,0-1 0,0 1 0,0-1 0,0 1 0,1 0 0,-1-1 0,0 0 0,1 1 0,-1-1 0,1 0 0,-1 0 0,1 0 0,0 0 0,0 0 0,-1 0 0,1 0 0,0-1 0,0 1 0,0 0 0,0-1 0,0 0 0,-1 1 0,1-1 0,0 0 0,3 0 0,10 1 0,0-1 0,0 0 0,18-3 0,-30 3 0,22-4 0,-1-2 0,1 0 0,-1-2 0,28-12 0,-27 10 0,1 0 0,0 2 0,32-6 0,-57 14 0,-1 0 0,1 0 0,0-1 0,0 1 0,-1 0 0,1 0 0,0 0 0,0 0 0,0 0 0,-1 0 0,1 0 0,0 0 0,0 0 0,-1 1 0,1-1 0,0 0 0,0 0 0,-1 1 0,1-1 0,0 0 0,-1 1 0,1-1 0,0 1 0,-1-1 0,1 1 0,0-1 0,-1 1 0,1-1 0,-1 1 0,1 0 0,-1-1 0,0 1 0,1 0 0,-1-1 0,0 1 0,1 0 0,-1-1 0,0 1 0,0 0 0,1 0 0,-1 0 0,0-1 0,0 1 0,0 0 0,0 0 0,0 1 0,-12 46 0,3-15 0,10-33 0,0 1 0,0 0 0,0 0 0,0-1 0,1 1 0,-1-1 0,0 1 0,0-1 0,0 1 0,0-1 0,1 0 0,-1 0 0,0 1 0,0-1 0,1 0 0,-1 0 0,0 0 0,1 0 0,-1-1 0,2 1 0,31-3 0,64-21 0,-72 16 0,1 1 0,0 2 0,0 0 0,35 0 0,-61 5-160,-1 0 1,1 1-1,-1-1 1,1 0-1,-1 1 1,1-1-1,-1 0 1,1 1-1,-1-1 1,1 1-1,-1-1 0,0 1 1,1-1-1,-1 1 1,1-1-1,-1 1 1,0-1-1,0 1 1,1-1-1,-1 1 0,0-1 1,0 1-1,0 0 1,0-1-1,1 1 1,-1 0-1,0-1 1,0 1-1,0-1 1,0 1-1,-1 0 0,1-1 1,0 1-1,0-1 1,0 1-1,0 0 1,-1 0-1,1 4-2244</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6.856"/>
    </inkml:context>
    <inkml:brush xml:id="br0">
      <inkml:brushProperty name="width" value="0.025" units="cm"/>
      <inkml:brushProperty name="height" value="0.025" units="cm"/>
    </inkml:brush>
  </inkml:definitions>
  <inkml:trace contextRef="#ctx0" brushRef="#br0">98 52 4356,'0'0'15086,"28"-52"-11402,-29 54-673,-18 26-1730,-4 10-128,-3 8-320,3 9-577,5 0-192,6-3-32,9-8 0,3-6-64,5-9-64,10-10-1089,3-10-769,3-9-352,-4-8-1538,-4-15-2946</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7.183"/>
    </inkml:context>
    <inkml:brush xml:id="br0">
      <inkml:brushProperty name="width" value="0.025" units="cm"/>
      <inkml:brushProperty name="height" value="0.025" units="cm"/>
    </inkml:brush>
  </inkml:definitions>
  <inkml:trace contextRef="#ctx0" brushRef="#br0">0 37 12460,'0'0'11883,"64"-27"-10217,-31 23-481,3 4-417,2-2-191,-1 1-321,-1-1-192,-8 2-64,-7 0-576,-6 0-1378,-10 0-1505</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7.539"/>
    </inkml:context>
    <inkml:brush xml:id="br0">
      <inkml:brushProperty name="width" value="0.025" units="cm"/>
      <inkml:brushProperty name="height" value="0.025" units="cm"/>
    </inkml:brush>
  </inkml:definitions>
  <inkml:trace contextRef="#ctx0" brushRef="#br0">72 60 13357,'0'0'13100,"53"11"-10506,-14-22-992,10-5-481,-3 1-705,-1 2-319,-7 4-162,-11 3-1056,-14 6-800,-13 8-6792,-24 4 738</inkml:trace>
  <inkml:trace contextRef="#ctx0" brushRef="#br0" timeOffset="1">1 236 18385,'0'0'5670,"48"17"-4517,-10-17-64,8 0-833,5 0-192,4-8-833,-1-2-2273,-3-6-3076,-2-4-7271</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7.885"/>
    </inkml:context>
    <inkml:brush xml:id="br0">
      <inkml:brushProperty name="width" value="0.025" units="cm"/>
      <inkml:brushProperty name="height" value="0.025" units="cm"/>
    </inkml:brush>
  </inkml:definitions>
  <inkml:trace contextRef="#ctx0" brushRef="#br0">67 279 17649,'-9'9'1697,"3"-4"-1231,1-1-9,1 0 0,-1 0 0,1 1 0,0 0 1,0-1-1,0 1 0,1 0 0,-1 1 0,1-1 0,1 1 0,-1-1 0,1 1 0,-2 6 0,4-10-421,0-1 0,1 0 0,-1 0 0,1 0 0,0 0 0,-1 0 0,1 0-1,0 0 1,-1-1 0,1 1 0,0 0 0,0 0 0,0 0 0,0-1 0,0 1-1,0 0 1,0-1 0,0 1 0,0-1 0,0 1 0,0-1 0,0 0 0,0 1-1,0-1 1,0 0 0,1 0 0,-1 0 0,0 0 0,0 0 0,0 0-1,0 0 1,1 0 0,1-1 0,45-3 74,-30-1-112,-1-1 0,0-1 1,0 0-1,-1-2 0,0 0 1,22-16-1,-17 11-170,1 1 0,32-15-1,-53 28 157,0 0 0,-1 0 0,1-1 0,-1 1 0,1 0 0,-1 0-1,1 0 1,0 0 0,-1 0 0,1 0 0,-1 0 0,1 0 0,-1 0 0,1 0 0,0 0 0,-1 0-1,1 0 1,-1 0 0,1 1 0,-1-1 0,1 0 0,-1 0 0,1 1 0,-1-1 0,1 0 0,-1 1-1,1-1 1,-1 0 0,1 1 0,-1-1 0,1 1 0,-1 0 0,8 26 197,-8 47 1108,-1-52-840,1-19-387,0-1 1,0 0-1,0 1 0,0-1 0,0 0 0,1 1 1,-1-1-1,1 0 0,-1 0 0,1 1 0,0-1 1,0 0-1,0 0 0,0 0 0,0 0 0,1 0 1,-1 0-1,0 0 0,1 0 0,0-1 0,-1 1 1,1-1-1,0 1 0,0-1 0,0 1 0,0-1 1,0 0-1,0 0 0,2 1 0,3-1 26,-1 1 0,1-2 0,-1 1-1,1-1 1,-1 1 0,1-2 0,-1 1 0,1-1-1,11-3 1,-4 1-400,-1-1-1,1 0 1,24-12-1,-1-8-4111,-11-6-6280,-15 7-1756</inkml:trace>
  <inkml:trace contextRef="#ctx0" brushRef="#br0" timeOffset="1">510 0 21941,'0'0'5381,"55"43"-8200,-36-32-2146,-3-1-2754</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29.318"/>
    </inkml:context>
    <inkml:brush xml:id="br0">
      <inkml:brushProperty name="width" value="0.025" units="cm"/>
      <inkml:brushProperty name="height" value="0.025" units="cm"/>
    </inkml:brush>
  </inkml:definitions>
  <inkml:trace contextRef="#ctx0" brushRef="#br0">134 3 19026,'0'0'1986,"-8"7"-486,-4 6-727,1 1 1,0-1 0,1 2-1,1 0 1,1 0-1,0 0 1,0 1-1,2 0 1,-9 30-1,4 13-322,3 1 0,2 0 0,3-1 0,7 90-1,-2-30-184,-2-22-266,20-440-454,-18 319 131,-2 10 176,1 0 0,0 0 0,1 1-1,1-1 1,0 1 0,1 0 0,8-21 0,-11 32 153,0 1-1,0 0 0,1 0 1,-1 0-1,0 0 0,1 0 1,-1 0-1,0 0 1,1 1-1,-1-1 0,1 0 1,-1 1-1,1-1 1,-1 1-1,1 0 0,0-1 1,-1 1-1,4 0 0,33 1 98,-23 0-110,-8-1 73,0 0 1,1 0 0,-1-1 0,0 0-1,0 0 1,0 0 0,0-1 0,0 0-1,-1 0 1,1-1 0,0 0-1,-1 0 1,0-1 0,0 1 0,0-1-1,0-1 1,-1 1 0,1-1 0,-1 0-1,0 0 1,0 0 0,-1-1-1,0 0 1,0 0 0,5-10 0,-3 8-65,-1-1 0,1-1-1,-2 1 1,1-1 0,-1 0 0,-1 0 0,0 0 0,0-1 0,-1 1 0,1-15 0,-3 25-2,0-1 0,0 1 0,0 0 0,0-1 0,0 1 0,0 0 0,0 0 0,0-1 0,0 1 0,0 0 0,0-1 0,-1 1 0,1 0 0,0 0 0,0 0 0,0-1 0,-1 1 0,1 0 0,0 0 0,0-1 0,0 1 0,-1 0 0,1 0 0,0 0 0,0 0 0,-1 0 0,1-1 0,0 1 0,0 0 0,-1 0 0,1 0 0,0 0 0,-1 0 0,1 0 0,0 0 0,-1 0 0,1 0 0,0 0 0,0 0 0,-1 0 0,1 0 0,0 0 0,-1 0 0,1 0 0,0 1 0,0-1 0,-1 0 0,1 0 0,0 0 0,0 0 0,-1 0 0,1 1 0,0-1 0,0 0 0,0 0 0,-1 1 0,1-1 0,-17 13 0,6 3 0,0 1 0,0 0 0,2 0 0,0 1 0,1 0 0,0 0 0,2 1 0,0 0 0,2 1 0,0-1 0,1 1 0,0 0 0,2-1 0,1 1 0,2 24 0,-2-42 0,0 0 0,0 1 0,0-1 0,1 1 0,-1-1 0,1 0 0,0 1 0,0-1 0,0 0 0,0 0 0,0 1 0,0-1 0,1 0 0,-1 0 0,1 0 0,-1 0 0,1-1 0,0 1 0,0 0 0,-1-1 0,1 1 0,0-1 0,1 0 0,-1 0 0,0 1 0,0-1 0,0-1 0,1 1 0,-1 0 0,0 0 0,1-1 0,-1 0 0,1 1 0,-1-1 0,1 0 0,-1 0 0,0 0 0,1-1 0,-1 1 0,5-1 0,2-1 0,0 0 0,0 0 0,0-1 0,-1 0 0,1 0 0,-1-1 0,1 0 0,-1-1 0,12-9 0,-1-2 0,-1-2 0,-1 0 0,-1 0 0,-1-2 0,0 1 0,20-39 0,-43 74 0,2 1 0,0 0 0,0 0 0,2 0 0,0 0 0,-2 33 0,6-49 0,-1 1 0,2-1 0,-1 0 0,0 0 0,0 0 0,0 1 0,1-1 0,-1 0 0,0 0 0,1 0 0,-1 0 0,1 0 0,-1 0 0,1 0 0,0 0 0,-1 0 0,1 0 0,0 0 0,0 0 0,0 0 0,0 0 0,0-1 0,0 1 0,1 1 0,1-1 0,-1 0 0,1 0 0,0-1 0,-1 1 0,1-1 0,0 1 0,0-1 0,-1 0 0,1 0 0,5 0 0,-1-1 0,0 0 0,0-1 0,0 0 0,0 0 0,0 0 0,0-1 0,11-6 0,-3-2 0,-1 0 0,0-1 0,-1 0 0,-1-1 0,0-1 0,0 0 0,-2-1 0,0 0 0,0 0 0,-1-1 0,7-19 0,-29 63 0,6-14 0,0 1 0,1 0 0,0 0 0,2 1 0,-1-1 0,-2 24 0,7-37-78,0 1-1,-1-1 1,1 1 0,1 0-1,-1-1 1,0 1 0,0-1-1,1 1 1,0-1 0,-1 1-1,1-1 1,0 1 0,0-1-1,0 0 1,1 1 0,-1-1-1,0 0 1,1 0 0,3 3-1,-3-3-96,0-1 0,0 0-1,0 0 1,1 0 0,-1 0-1,0-1 1,1 1 0,-1-1-1,1 1 1,-1-1 0,1 0-1,-1 0 1,1 0 0,-1 0-1,0-1 1,1 1 0,-1 0-1,1-1 1,-1 0 0,0 0 0,3-1-1,2 0-1223,-1-1-1,0 0 1,0 0-1,-1 0 1,1-1-1,-1 0 1,8-7-1,31-42-4947,-31 34 5212,-1-2-1,-1 0 1,13-37-1,-35 84 11577,-6 10-5041,-3 3-4677,2 2 0,2 0 0,-14 50 0,25-54-520,1 1-1,0 57 1,8-119 5005,9-14-4166,-3 8-549,25-96-16,69-207-3848,-98 317 3189,1 0-1,1 0 1,17-25-1,-23 38 183,0 0 1,0 1-1,1-1 0,-1 1 0,0 0 0,1 0 1,0-1-1,-1 2 0,1-1 0,0 0 0,0 1 0,4-3 1,-5 4 5,-1 0 0,1 0 0,0 0 1,0 0-1,-1 0 0,1 0 0,0 0 0,0 0 1,-1 1-1,1-1 0,0 0 0,-1 1 1,1 0-1,-1-1 0,1 1 0,-1 0 0,1 0 1,-1 0-1,1 0 0,-1 0 0,0 0 0,1 0 1,-1 1-1,0-1 0,1 2 0,2 2 44,0 0 0,-1 0 0,0 1 1,0-1-1,-1 0 0,1 1 0,-1 0 0,0 0 0,-1 0 0,0 0 0,0 0 0,0 0 0,0 0 0,-1 6 0,0 2 293,-1 0 0,-1 0 0,0 0 1,-8 27-1,10-40-406,0 0-1,-1 0 1,1 0 0,0 1 0,0-1 0,0 0 0,-1 0 0,1 0 0,0 0-1,1 1 1,-1-1 0,0 0 0,0 0 0,0 0 0,1 0 0,-1 1 0,1-1-1,-1 0 1,1 0 0,-1 0 0,1 0 0,0 0 0,-1 0 0,3 1 0,26 16-3273,-26-17 3267,1 1 1,0 0-1,0 0 1,-1 0-1,1 0 1,-1 1-1,0-1 1,6 6-1,-7-5 232,1 0-1,-1 0 1,0 1-1,0-1 1,0 0 0,-1 1-1,1-1 1,-1 1-1,0 0 1,0-1 0,0 1-1,0 0 1,-1 0-1,0 0 1,1-1 0,-1 1-1,-1 0 1,1 0-1,0 0 1,-1 0-1,0-1 1,0 1 0,0 0-1,0-1 1,-1 1-1,1-1 1,-1 1 0,0-1-1,0 0 1,0 0-1,-1 0 1,1 0 0,-1 0-1,0 0 1,1 0-1,-1-1 1,0 0 0,-1 1-1,1-1 1,0 0-1,0-1 1,-1 1-1,0-1 1,1 1 0,-6 0-1,-4 2 61,0-1-1,0 0 1,0-1-1,0-1 1,-18 0 0,25-1-474,0-1 1,1 1 0,-1-1 0,1 0 0,-1-1 0,-8-3 0,12 4-322,0 0-1,-1 0 1,1 0 0,0 0 0,0-1 0,1 1-1,-1-1 1,0 1 0,0-1 0,1 0 0,-1 0-1,1 0 1,-1 0 0,1 0 0,0 0 0,-1-2-1,-4-17-13381</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30.661"/>
    </inkml:context>
    <inkml:brush xml:id="br0">
      <inkml:brushProperty name="width" value="0.025" units="cm"/>
      <inkml:brushProperty name="height" value="0.025" units="cm"/>
    </inkml:brush>
  </inkml:definitions>
  <inkml:trace contextRef="#ctx0" brushRef="#br0">237 249 19571,'0'-2'310,"0"0"1,0 0 0,0 1 0,0-1-1,0 0 1,-1 0 0,1 0 0,0 1 0,-1-1-1,0 0 1,1 0 0,-1 1 0,0-1-1,0 1 1,0-1 0,0 1 0,0-1 0,0 1-1,-1-1 1,1 1 0,0 0 0,-1 0 0,-2-2-1,1 2-22,0-1 0,0 1 0,0 0-1,0 1 1,0-1 0,0 1 0,0-1-1,-1 1 1,1 0 0,0 0 0,0 0 0,-5 1-1,-1 1-119,0 0 0,0 0-1,0 1 1,1 0 0,-1 0-1,1 1 1,0 0-1,0 1 1,-8 5 0,6-1-129,0 1 0,1 0 1,0 0-1,-11 17 0,18-23-41,-1-1 1,1 0-1,0 1 0,0-1 0,0 1 0,1 0 1,-1-1-1,1 1 0,0 0 0,0 0 0,0 0 0,1 0 1,-1 0-1,1 0 0,0 0 0,0 0 0,1 0 1,-1 0-1,2 6 0,-1-9-1,0 0 0,1 1-1,-1-1 1,0 0 0,1 0 0,-1-1 0,1 1 0,-1 0 0,1 0 0,-1-1-1,1 1 1,-1-1 0,1 1 0,0-1 0,-1 0 0,1 1 0,0-1-1,-1 0 1,1 0 0,0 0 0,0 0 0,-1-1 0,1 1 0,0 0 0,1-1-1,44-12-80,-34 6 61,0-1 1,-1 0-1,-1 0 0,1-2 0,-1 1 0,-1-1 0,0-1 0,13-16 0,-17 19 29,0 0 0,0-1 0,-1 0 0,0 0 0,0-1 0,-1 1 0,-1-1 0,1 0 0,-1 0 0,-1 0 0,0-1 0,1-14 0,-15 38-174,-3 11 187,9-12 39,1 0 1,0 0 0,1 0 0,0 1-1,1 0 1,1 0 0,0 0 0,0 0-1,1 22 1,2-33-58,0 0-1,0 0 1,0-1 0,0 1-1,0 0 1,0-1-1,0 1 1,0-1 0,1 1-1,-1-1 1,1 1 0,-1-1-1,1 0 1,-1 0 0,1 0-1,0 0 1,0 0 0,-1 0-1,1 0 1,0 0 0,0-1-1,0 1 1,0-1-1,0 1 1,0-1 0,0 0-1,0 0 1,0 0 0,0 0-1,4-1 1,3 1-2,0 0 1,0-1-1,0 0 0,0-1 1,16-5-1,-14 2 1,1-1 0,-1 0 0,0 0 0,-1-1 0,0-1 0,0 0 0,0 0 0,-1-1 0,-1 0 0,1-1 0,-1 1 0,-1-2 0,0 1 0,0-1 0,-1 0 0,-1 0 0,0-1 0,0 0 0,5-22 0,-10 34 0,0 0 0,0 1 0,-1-1 0,1 0 0,0 0 0,0 1 0,0-1 0,-1 0 0,1 0 0,0 0 0,0 1 0,0-1 0,-1 0 0,1 0 0,0 0 0,0 0 0,-1 1 0,1-1 0,0 0 0,-1 0 0,1 0 0,0 0 0,0 0 0,-1 0 0,1 0 0,0 0 0,-1 0 0,1 0 0,0 0 0,0 0 0,-1 0 0,1 0 0,0 0 0,-1 0 0,1 0 0,0 0 0,0 0 0,-1-1 0,1 1 0,0 0 0,0 0 0,-1 0 0,1 0 0,0-1 0,0 1 0,0 0 0,-1 0 0,1-1 0,0 1 0,0 0 0,0 0 0,0-1 0,-1 1 0,1 0 0,0 0 0,0-1 0,0 1 0,0 0 0,0-1 0,0 1 0,0 0 0,0 0 0,0-1 0,0 1 0,0 0 0,0-1 0,-18 19 0,-19 45 0,35-59 0,0 0 0,1 1 0,-1-1 0,1 1 0,0-1 0,0 1 0,0-1 0,1 1 0,-1 0 0,1-1 0,0 1 0,1 0 0,0 5 0,0-9 0,-1 0 0,1-1 0,0 1 0,0-1 0,-1 1 0,1 0 0,0-1 0,0 1 0,0-1 0,0 0 0,0 1 0,0-1 0,0 0 0,0 0 0,0 1 0,0-1 0,0 0 0,0 0 0,0 0 0,0 0 0,0 0 0,0 0 0,0 0 0,1-1 0,26-3 0,-13-3 0,0 0 0,0-1 0,-1 0 0,0-1 0,0 0 0,-1-2 0,-1 1 0,16-17 0,27-21 0,-58 80 0,-2-16 0,-11 39 0,15-53 0,0 1 0,1 0 0,-1 0 0,1 1 0,0-1 0,0 0 0,0 0 0,0 0 0,1 0 0,-1 0 0,1 0 0,0 0 0,0 0 0,2 4 0,-2-6 0,1 1 0,0-1 0,-1 0 0,1 0 0,0 0 0,0 0 0,0 0 0,0 0 0,0 0 0,0 0 0,0-1 0,0 1 0,0-1 0,0 0 0,0 0 0,1 1 0,-1-1 0,0 0 0,0-1 0,0 1 0,0 0 0,0-1 0,3 0 0,3-1 0,0 0 0,0 0 0,0-1 0,14-6 0,7-9 0,-2 0 0,0-2 0,-1 0 0,-1-2 0,-1-1 0,-1-1 0,-1-1 0,-1-1 0,-2-1 0,28-49 0,-46 73 0,-5 7 0,-14 19 0,-22 37 0,29-37 0,0-1 0,2 1 0,1 0 0,0 1 0,2 0 0,1 0 0,1 1 0,1 0 0,1-1 0,1 1 0,1 0 0,1 0 0,2-1 0,0 1 0,12 42 0,-9-50 0,5 18 0,8 46 0,-17-72 0,-1 0 0,0 0 0,0-1 0,-1 1 0,0 0 0,-1 0 0,0 0 0,0 0 0,-1 0 0,-5 15 0,6-22 0,0 1 0,0-1 0,0 0 0,-1 1 0,1-1 0,0 0 0,-1 0 0,0 0 0,1 0 0,-1-1 0,0 1 0,-3 2 0,5-4 0,-1 1 0,0-1 0,0 0 0,0 1 0,0-1 0,0 0 0,0 0 0,0 1 0,0-1 0,0 0 0,0 0 0,0 0 0,0 0 0,0 0 0,0 0 0,0-1 0,0 1 0,0 0 0,0 0 0,0-1 0,-1 0 0,-1-1 0,0 0 0,0-1 0,0 0 0,0 1 0,0-1 0,1 0 0,0 0 0,-1 0 0,1 0 0,0-1 0,1 1 0,-1-1 0,1 1 0,-2-5 0,-4-14 0,1-1 0,1 1 0,1-1 0,2 0 0,0-1 0,1 1 0,1 0 0,1 0 0,7-36 0,-6 52-131,0 0 0,1 0 0,-1 0 1,2 1-1,-1-1 0,1 1 0,0 0 0,0 0 0,0 0 1,1 0-1,0 1 0,0 0 0,1 0 0,0 0 0,-1 1 1,2 0-1,5-4 0,13-5-1220,1 1-1,-1 1 1,33-8 0,-30 10 36,43-15-7323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35.157"/>
    </inkml:context>
    <inkml:brush xml:id="br0">
      <inkml:brushProperty name="width" value="0.025" units="cm"/>
      <inkml:brushProperty name="height" value="0.025" units="cm"/>
    </inkml:brush>
  </inkml:definitions>
  <inkml:trace contextRef="#ctx0" brushRef="#br0">209 237 6919,'0'0'6715,"5"-10"-4323,-1 4-1990,-1 1 133,0 0 1,0 0 0,-1 0-1,1-1 1,-1 1-1,0-1 1,-1 1 0,1-1-1,-1 1 1,0-1 0,-1 0-1,1 0 1,-1-9 0,-1 14-410,0-1 0,0 1 1,0-1-1,0 1 0,0 0 0,0 0 1,-1-1-1,1 1 0,0 0 1,0 0-1,-1 0 0,1 0 0,-1 0 1,1 0-1,-1 1 0,1-1 1,-1 1-1,0-1 0,1 1 1,-1-1-1,0 1 0,1 0 0,-1-1 1,0 1-1,1 0 0,-1 0 1,0 1-1,-2-1 0,-2 1-64,0-1 0,0 1 0,0 0 0,0 0 0,0 1 0,1-1 0,-8 4 0,3 1-37,1 1 0,0 0 0,0 0 0,1 1-1,0 0 1,0 0 0,1 1 0,0-1 0,0 2-1,-5 10 1,4-6 129,1-1-1,0 1 0,1 0 1,1 1-1,1-1 1,0 1-1,-2 15 0,5-28-133,1 0-1,-1-1 0,1 1 0,0 0 1,0 0-1,0 0 0,0-1 0,0 1 1,0 0-1,1 0 0,-1 0 0,1-1 1,-1 1-1,1 0 0,-1-1 1,1 1-1,0 0 0,0-1 0,0 1 1,0-1-1,0 1 0,0-1 0,0 0 1,1 1-1,-1-1 0,0 0 0,1 0 1,-1 0-1,1 0 0,-1 0 0,1 0 1,0 0-1,-1-1 0,1 1 1,0 0-1,-1-1 0,1 0 0,0 1 1,0-1-1,0 0 0,-1 0 0,1 0 1,0 0-1,0 0 0,0 0 0,2-1 1,6-1 23,0 1 0,0-1 0,-1-1 0,1 0 0,-1 0 0,0-1 0,12-7-1,7-6-84,-1-1 0,-1-2-1,-1-1 1,-1-1 0,26-30-1,-35 36 34,-1-2 0,-1 0 0,0-1 0,-1 0 0,-1-1 0,-1 0-1,-1-1 1,9-30 0,-15 30 297,-3 21-274,0 0-1,0 0 1,0 0 0,-1 0 0,1 0 0,0-1 0,0 1-1,0 0 1,0 0 0,0 0 0,0 0 0,0 0-1,0 0 1,0 0 0,0-1 0,-1 1 0,1 0 0,0 0-1,0 0 1,0 0 0,0 0 0,0 0 0,0 0 0,-1 0-1,1 0 1,0 0 0,0 0 0,0 0 0,0 0 0,0 0-1,-1 0 1,1 0 0,0 0 0,0 0 0,0 0-1,0 0 1,0 0 0,-1 0 0,1 0 0,0 0 0,0 0-1,0 0 1,0 0 0,0 0 0,-1 0 0,1 0 0,0 0-1,0 1 1,0-1 0,0 0 0,0 0 0,0 0 0,0 0-1,0 0 1,-22 31 561,11-12-518,2 1 0,0 0-1,1 1 1,1 0 0,2 0 0,0 1 0,0-1-1,2 1 1,1 0 0,1 23 0,1-42-57,0-1 1,0 0 0,0 0-1,1 0 1,-1 1 0,1-1-1,0 0 1,-1 0 0,1 0-1,0 0 1,0 0 0,0 0-1,1 0 1,-1 0 0,0-1 0,1 1-1,-1 0 1,1-1 0,-1 1-1,1-1 1,0 0 0,0 1-1,0-1 1,0 0 0,0 0-1,0 0 1,0 0 0,0 0-1,0-1 1,0 1 0,0-1-1,0 1 1,1-1 0,-1 0-1,0 0 1,0 0 0,0 0-1,4-1 1,0 1-4,1-1-1,0 0 1,0-1-1,-1 0 0,1 0 1,-1 0-1,1-1 1,-1 0-1,0 0 1,0 0-1,10-8 1,-8 4-37,0 0 1,0-1-1,-1 0 1,1 0-1,-2 0 1,1-1-1,-1 0 1,-1-1-1,0 1 1,0-1-1,-1 0 1,0-1-1,0 1 1,1-12-1,-5 22 41,0 0 1,0 1-1,-1-1 0,1 0 0,0 0 1,0 0-1,0 0 0,0 0 1,-1 0-1,1 0 0,0 1 0,0-1 1,0 0-1,-1 0 0,1 0 0,0 0 1,0 0-1,0 0 0,-1 0 1,1 0-1,0 0 0,0 0 0,0 0 1,-1 0-1,1 0 0,0 0 0,0-1 1,0 1-1,-1 0 0,1 0 1,0 0-1,0 0 0,0 0 0,0 0 1,-1 0-1,1 0 0,0-1 0,0 1 1,0 0-1,0 0 0,0 0 1,-1 0-1,1-1 0,0 1 0,0 0 1,0 0-1,0 0 0,0-1 0,0 1 1,0 0-1,0 0 0,0 0 1,0-1-1,0 1 0,0 0 0,0 0 1,0 0-1,0-1 0,0 1 0,0 0 1,0 0 0,-6 10 44,0 0 0,1 0 0,0 1-1,1 0 1,0 0 0,0 0 0,2 1 0,-1-1 0,1 1-1,1-1 1,0 17 0,1-26-46,0 0 0,0-1 0,0 1 0,0 0 0,1-1 0,-1 1 0,1 0 0,-1-1 0,1 1 0,-1-1 0,1 1 0,0-1 0,0 1 0,0-1 0,0 0 0,0 0 0,0 1 0,0-1 0,0 0 0,1 0 0,-1 0 0,0 0 0,1 0 0,-1 0 0,1 0 0,-1-1 0,1 1 0,-1 0 0,1-1 0,-1 1 0,1-1 0,0 0 0,-1 0 0,1 1 0,0-1 0,-1 0 0,1 0 0,-1 0 0,1-1 0,0 1 0,-1 0 0,4-2 0,3 1 0,0-1 0,1 0 0,-1 0 0,0-1 0,0 0 0,0 0 0,8-6 0,7-7 0,0 0 0,36-36 0,-48 41 0,-1 0 0,0 0 0,-1-1 0,0 0 0,-1-1 0,13-25 0,-21 37 0,1 0 0,-1 1 0,1-1 0,-1 0 0,1 0 0,-1 0 0,0 1 0,0-1 0,1 0 0,-1 0 0,0 0 0,0 0 0,0 1 0,0-1 0,0 0 0,0 0 0,0 0 0,0 0 0,0 0 0,0 1 0,0-1 0,-1-2 0,-13 10 0,-18 25 0,21-16 0,1 1 0,1 0 0,-13 31 0,19-41 0,1 1 0,-1-1 0,2 1 0,-1-1 0,1 1 0,0-1 0,0 1 0,1 0 0,0 0 0,0-1 0,1 1 0,2 10 0,-2-15 0,0-1 0,1 1 0,-1-1 0,1 0 0,-1 0 0,1 1 0,0-1 0,0 0 0,0 0 0,0-1 0,1 1 0,-1 0 0,0-1 0,1 1 0,-1-1 0,1 0 0,-1 0 0,1 0 0,0 0 0,-1 0 0,1-1 0,0 1 0,0-1 0,3 1 0,10 0 0,1 0 0,30-3 0,-41 2 0,1 0-161,-1-1 1,0 0-1,1 0 1,-1-1-1,0 1 0,0-1 1,0-1-1,11-5 1,-14 7-35,0-1 1,-1 0 0,0 0 0,1 0 0,-1 0 0,0 0-1,0-1 1,0 1 0,0 0 0,-1-1 0,1 1-1,-1-1 1,1 0 0,-1 0 0,0 0 0,0 1 0,0-1-1,-1 0 1,1 0 0,-1 0 0,1-4 0,-1-24-6645</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35.500"/>
    </inkml:context>
    <inkml:brush xml:id="br0">
      <inkml:brushProperty name="width" value="0.025" units="cm"/>
      <inkml:brushProperty name="height" value="0.025" units="cm"/>
    </inkml:brush>
  </inkml:definitions>
  <inkml:trace contextRef="#ctx0" brushRef="#br0">0 0 19731,'0'3'10538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7:04.046"/>
    </inkml:context>
    <inkml:brush xml:id="br0">
      <inkml:brushProperty name="width" value="0.025" units="cm"/>
      <inkml:brushProperty name="height" value="0.025" units="cm"/>
    </inkml:brush>
  </inkml:definitions>
  <inkml:trace contextRef="#ctx0" brushRef="#br0">178 0 20884,'0'0'2455,"-4"9"-330,-55 152 3260,51-131-5162,0 1 0,3-1 1,-5 59-1,10-75-569,1 69 788,9-42-2612,-9-38 1330,0 1-1,1-1 1,0 1-1,0-1 1,0 0-1,0 0 1,5 6-1,-8-14-6875,2-9 4526,-1 2 371,-16-47-63,-24-27 7507,30 69-2846,1 0 1,1-1 0,0-1-1,2 1 1,0-1 0,-4-22-1,10 39-1648,0 0 0,0 0 0,0 0 0,0 1 0,0-1 0,0 0 0,0 0 0,1 1 0,-1-1 0,1 0 0,-1 1 0,1-1 0,0 0-1,-1 1 1,1-1 0,0 1 0,0-1 0,0 1 0,1-1 0,-1 1 0,0 0 0,0-1 0,1 1 0,-1 0 0,1 0 0,-1 0 0,1 0 0,-1 0-1,1 1 1,-1-1 0,1 0 0,0 1 0,0-1 0,-1 1 0,3-1 0,8-1-104,1 1-1,-1 0 1,0 0 0,15 2-1,-8-1 60,9 1-280,48-2-2170,1-5-4965,-5-5-5178</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35.986"/>
    </inkml:context>
    <inkml:brush xml:id="br0">
      <inkml:brushProperty name="width" value="0.025" units="cm"/>
      <inkml:brushProperty name="height" value="0.025" units="cm"/>
    </inkml:brush>
  </inkml:definitions>
  <inkml:trace contextRef="#ctx0" brushRef="#br0">36 9 18449,'0'0'11067,"0"9"-10747,-1 28 63,-1-1 1,-12 62-1,7-55 127,1 0 0,1 48 0,5-90-506,0 0 1,0 0-1,0 0 0,0 0 1,0 0-1,0 0 0,0 0 1,0 0-1,1 0 0,-1 0 0,0 0 1,1 0-1,-1 0 0,1 0 1,-1-1-1,1 1 0,-1 0 1,1 0-1,0 0 0,-1-1 0,1 1 1,0 0-1,-1-1 0,1 1 1,0-1-1,0 1 0,0-1 1,1 1-1,0 0 2,0-1 0,0 0 0,0 1-1,0-1 1,1 0 0,-1-1 0,0 1 0,0 0 0,0-1 0,0 1 0,0-1 0,3-1 0,6-2 3,-1 0 1,-1-1 0,1-1 0,10-8 0,40-37-10,-4-2 0,-1-3 0,80-106 0,-112 133 0,-22 27-230,-3 6-1212,0 1-1,0-1 1,-1 0-1,0 0 0,0 0 1,0 0-1,0 0 0,0-1 1,-1 1-1,0-1 0,-5 4 1,4-3-1751,-10 9-7783</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36.500"/>
    </inkml:context>
    <inkml:brush xml:id="br0">
      <inkml:brushProperty name="width" value="0.025" units="cm"/>
      <inkml:brushProperty name="height" value="0.025" units="cm"/>
    </inkml:brush>
  </inkml:definitions>
  <inkml:trace contextRef="#ctx0" brushRef="#br0">0 123 11691,'0'0'3438,"1"10"-555,-1-7-2632,0 0 1,0 0-1,0 0 1,1 0-1,-1 1 1,1-1-1,-1 0 1,1-1-1,0 1 1,0 0-1,1 0 0,-1 0 1,1 0-1,-1-1 1,1 1-1,0-1 1,0 1-1,0-1 1,0 0-1,0 0 1,0 0-1,1 0 1,-1 0-1,1 0 1,-1-1-1,1 1 1,0-1-1,0 0 1,-1 0-1,1 0 1,0 0-1,0 0 1,0 0-1,0-1 1,0 0-1,5 1 1,2-1 30,-1 0 0,0-1 0,1 0 1,-1-1-1,0 1 0,0-2 1,0 1-1,0-1 0,0-1 1,11-5-1,-15 6-158,0 0-1,0 0 0,0 0 1,0 0-1,-1-1 1,0 1-1,1-1 0,-1-1 1,-1 1-1,1 0 1,-1-1-1,1 0 1,-1 1-1,-1-1 0,1-1 1,-1 1-1,0 0 1,3-9-1,-5 13-123,0 0 0,0 0 0,0 1 0,0-1 0,0 0 0,0 0 0,0 0 0,0 0 0,0 1 0,0-1 0,0 0 0,0 0 0,-1 0 0,1 1 0,0-1 0,-1 0 0,1 0 0,-1 1 0,1-1 0,0 0 0,-1 1 0,0-1 0,1 1 0,-1-1 0,1 0 0,-1 1 0,0-1 0,1 1 0,-1 0 0,0-1 0,1 1 0,-1-1 0,0 1 0,0 0 0,0 0 0,1-1 0,-1 1 0,0 0 0,0 0 0,0 0 0,1 0 0,-1 0 0,0 0 0,0 0 0,0 0 0,0 0 0,1 1 0,-1-1 0,0 0 0,0 0 0,0 1 0,-1 0 0,-2 0 0,-1 0 0,0 1 0,0 0 0,0-1 0,1 2 0,-1-1 0,-6 5 0,-36 42 0,44-45 0,0 0 0,0 0 0,1 0 0,-1 0 0,1 0 0,0 1 0,1-1 0,-1 0 0,1 1 0,0 0 0,0-1 0,-1 7 0,3-10 0,0 0 0,-1 0 0,1-1 0,-1 1 0,1 0 0,0-1 0,-1 1 0,1-1 0,0 1 0,0-1 0,0 1 0,-1-1 0,1 1 0,0-1 0,0 0 0,0 1 0,0-1 0,0 0 0,0 0 0,0 0 0,-1 0 0,1 0 0,0 0 0,0 0 0,0 0 0,2 0 0,36-1 0,-30 1 0,191-18 0,-95 6 0,-103 12 0,-1 0 0,1 0 0,-1-1 0,1 1 0,-1 0 0,1-1 0,-1 1 0,1-1 0,-1 1 0,0-1 0,1 1 0,-1-1 0,0 0 0,1 0 0,-1 0 0,0 0 0,0 0 0,0 0 0,0 0 0,0 0 0,0-1 0,0 1 0,0 0 0,0 0 0,-1-1 0,1 1 0,0-3 0,0 0 0,0-1 0,-1 1 0,1-1 0,-1 1 0,-1-1 0,1 1 0,0-1 0,-3-8 0,0 5 0,0 0 0,0-1 0,-1 1 0,0 0 0,0 1 0,-1-1 0,1 1 0,-2 0 0,1 0 0,-1 0 0,0 1 0,-1 0 0,-10-8 0,30 23-3090,33 16-14170,-14-13 7918</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36.876"/>
    </inkml:context>
    <inkml:brush xml:id="br0">
      <inkml:brushProperty name="width" value="0.025" units="cm"/>
      <inkml:brushProperty name="height" value="0.025" units="cm"/>
    </inkml:brush>
  </inkml:definitions>
  <inkml:trace contextRef="#ctx0" brushRef="#br0">148 5 13901,'0'0'11782,"-11"-1"-9625,7 0-2055,1 0-28,-1 1 0,0-1 0,0 0 0,0 1 0,0 0 0,0 0 0,0 0 0,0 1 0,0-1 0,1 1 0,-1 0 1,0 0-1,0 0 0,1 1 0,-1-1 0,0 1 0,1 0 0,0 0 0,-1 0 0,1 0 0,0 1 0,0-1 0,0 1 0,-4 5 1,-22 42 1106,27-47-1132,1 1-1,0-1 1,-1 0-1,2 0 1,-1 1 0,0-1-1,1 0 1,-1 1-1,1-1 1,0 0 0,0 1-1,0-1 1,1 1 0,-1-1-1,2 4 1,-1-6-39,0 1 1,1-1 0,-1 0-1,1 0 1,0 0-1,-1 0 1,1-1 0,0 1-1,-1 0 1,1-1-1,0 1 1,0-1 0,-1 1-1,1-1 1,0 0-1,0 0 1,0 0 0,0 0-1,0 0 1,-1 0-1,5-1 1,43-8 183,-25 0-378,0-2 1,30-17-1,-32 15-15,1 2 0,41-16 0,-63 27 200,-1 0 0,1 0 0,-1 0 1,1 0-1,-1 0 0,1 0 0,-1 0 0,1 0 0,-1 1 0,0-1 0,1 0 1,-1 0-1,1 0 0,-1 1 0,1-1 0,-1 0 0,0 1 0,1-1 1,-1 0-1,0 1 0,1-1 0,-1 0 0,0 1 0,0-1 0,1 1 0,-1-1 1,0 0-1,0 1 0,0-1 0,0 1 0,1-1 0,-1 1 0,0-1 0,0 1 1,0-1-1,0 1 0,0-1 0,0 1 0,0-1 0,-1 1 0,2 33 86,0-8-97,0-25-96,0 1 1,0-1-1,0 0 1,0 0-1,0 1 1,0-1-1,0 0 1,1 0-1,-1 0 1,0 0-1,1 0 1,-1-1-1,1 1 1,-1 0-1,1-1 0,-1 1 1,1-1-1,-1 1 1,1-1-1,-1 0 1,1 1-1,0-1 1,-1 0-1,1 0 1,0 0-1,-1-1 1,1 1-1,-1 0 1,1 0-1,0-1 1,-1 1-1,1-1 1,1 0-1,52-21-7757,-24 3 843</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37.749"/>
    </inkml:context>
    <inkml:brush xml:id="br0">
      <inkml:brushProperty name="width" value="0.025" units="cm"/>
      <inkml:brushProperty name="height" value="0.025" units="cm"/>
    </inkml:brush>
  </inkml:definitions>
  <inkml:trace contextRef="#ctx0" brushRef="#br0">116 149 13036,'0'0'5184,"-8"7"-2718,-2 2-1895,-51 48 3657,57-53-4000,0 0 0,1 0 0,0 1 0,0-1 0,0 1 0,0 0 0,1-1 0,0 1 1,0 0-1,0 1 0,0-1 0,1 0 0,-2 10 0,4-14-219,-1 0 1,1 0-1,-1-1 1,1 1-1,-1 0 1,1 0-1,-1-1 1,1 1-1,0 0 1,-1-1-1,1 1 1,0 0-1,-1-1 1,1 1-1,0-1 0,0 0 1,0 1-1,-1-1 1,1 1-1,0-1 1,0 0-1,0 0 1,0 0-1,0 1 1,0-1-1,0 0 1,0 0-1,0 0 1,0 0-1,-1-1 1,2 1-1,34-3 168,-25 0-285,-1 0-1,0-1 1,0 0-1,-1-1 1,1 0-1,-1-1 1,15-12-1,59-55-1512,-67 58 1457,6-5 202,50-51-79,-64 62 207,-1 1 0,0-1 0,0 0 0,-1-1 0,0 1 0,6-16 0,-15 23 1690,-6 10-1370,-10 13-351,3 0 5,-3 5 587,-29 49 0,44-68-647,1 0-1,-1 0 0,1 0 1,1 0-1,-1 1 0,1-1 1,1 1-1,0 0 1,0 0-1,0-1 0,1 1 1,1 15-1,-1-22-79,0 1 0,1-1 0,-1 1 0,1 0 0,-1-1 0,1 0 0,0 1 0,-1-1 0,1 1 0,0-1 0,0 0 0,0 0 0,0 1 0,0-1 0,0 0 0,1 0 0,-1 0 0,0 0 0,1 0 0,-1-1 0,0 1 0,3 1 0,0-1 0,-1 0 0,1 0 0,0-1 0,0 1 0,0-1 0,0 0 0,0 0 0,-1 0 0,6-1 0,0 0 0,-1-1 0,1 0 0,-1 0 0,1-1 0,-1 0 0,0 0 0,14-9 0,-7 0-122,0 0 0,-1 0 0,19-22 0,-29 29 90,1 0 1,-1 0-1,-1 0 1,1-1-1,-1 1 1,0-1-1,0 0 1,-1 0-1,1 0 1,-1 0 0,-1 0-1,1-1 1,0-9-1,-2 15 36,0 1 1,0 0-1,0-1 1,0 1-1,0 0 0,0-1 1,0 1-1,0 0 0,0 0 1,0-1-1,0 1 0,0 0 1,0 0-1,0-1 1,-1 1-1,1 0 0,0-1 1,0 1-1,0 0 0,0 0 1,-1 0-1,1-1 0,0 1 1,0 0-1,0 0 1,-1 0-1,1-1 0,0 1 1,0 0-1,-1 0 0,1 0 1,0 0-1,0 0 0,-1 0 1,1 0-1,0 0 1,-1 0-1,1-1 0,-15 6 34,-10 12 0,15-7 53,1 0 1,0 1-1,-14 21 0,20-28-68,0 1 0,1 0-1,-1 0 1,1 0 0,0 0-1,1 0 1,-1 0 0,1 0 0,0 0-1,1 1 1,-1-1 0,1 0-1,0 7 1,0-11-23,1 0 0,-1 0 0,1 1 0,0-1 0,-1 0 0,1 0 0,0 0 0,0 0 0,-1 1 0,1-1 0,0 0 0,0-1 0,0 1 0,0 0 0,0 0 0,1 0 0,-1-1 0,0 1 0,0 0 0,0-1 0,1 1 0,-1-1 0,0 0 0,1 1 0,-1-1 0,3 0 0,41 4 0,-37-4 0,393-10 0,-390 9 0,0 0 0,0-1 0,-1-1 0,1 0 0,-1-1 0,1 1 0,-1-2 0,-1 0 0,1 0 0,0-1 0,-1 0 0,0 0 0,-1-1 0,0 0 0,12-13 0,-19 54 0,1 3 0,8 45 0,-6-53 0,-1 0 0,-1 1 0,-2 32 0,0-55 0,-1 0 0,-1-1 0,1 1 0,-1-1 0,0 1 0,-5 8 0,6-13 0,1 0 0,-1-1 0,0 1 0,0 0 0,-1 0 0,1 0 0,0-1 0,-1 1 0,1 0 0,-1-1 0,1 0 0,-1 1 0,0-1 0,0 0 0,1 0 0,-1 0 0,0 0 0,0 0 0,0 0 0,0 0 0,0-1 0,0 1 0,-4 0 0,4-2 0,1 1 0,-1-1 0,0 0 0,1 0 0,-1 1 0,1-1 0,-1 0 0,1 0 0,0 0 0,-1-1 0,1 1 0,0 0 0,0 0 0,0-1 0,0 1 0,0-1 0,0 1 0,0-1 0,0 1 0,1-1 0,-1 1 0,0-1 0,1 0 0,-1-2 0,-11-48 0,11 47 0,0 1-1,-3-18-151,0 0-1,0-35 1,4 51 32,0 1 0,1 0 1,-1 0-1,1-1 0,0 1 1,0 0-1,0 0 0,1 0 0,0 0 1,0 0-1,0 0 0,1 0 1,-1 1-1,1-1 0,0 1 1,7-7-1,15-10-5899,-6 7-1014,10-3-7434</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38.109"/>
    </inkml:context>
    <inkml:brush xml:id="br0">
      <inkml:brushProperty name="width" value="0.025" units="cm"/>
      <inkml:brushProperty name="height" value="0.025" units="cm"/>
    </inkml:brush>
  </inkml:definitions>
  <inkml:trace contextRef="#ctx0" brushRef="#br0">259 0 20916,'0'1'647,"1"10"541,-12-5 4739,-32-2-4742,42-4-1178,0 0-1,0 1 1,0-1 0,0 0 0,0 1-1,-1-1 1,1 1 0,0-1 0,0 1-1,0-1 1,0 1 0,0 0-1,0 0 1,1-1 0,-1 1 0,0 0-1,0 0 1,0 0 0,1 0 0,-1 0-1,0 0 1,1 0 0,-1 0 0,1 0-1,0 0 1,-1 0 0,1 1-1,0-1 1,-1 0 0,1 0 0,0 0-1,0 0 1,0 1 0,0-1 0,0 0-1,0 0 1,1 0 0,-1 1 0,0-1-1,1 0 1,-1 0 0,0 0-1,1 0 1,-1 0 0,1 0 0,0 0-1,-1 0 1,1 0 0,0 0 0,0 0-1,-1 0 1,1 0 0,0-1 0,0 1-1,0 0 1,0-1 0,0 1 0,0 0-1,0-1 1,0 1 0,1-1-1,-1 0 1,0 1 0,2-1 0,8 2-714,0 0 0,0-1 1,1-1-1,14 0 0,-18-1 316,0 0 0,0 1-1,0 0 1,0 1-1,0 0 1,0 0 0,0 1-1,0 0 1,10 4 0,-18-6 452,1 1 0,-1-1-1,1 0 1,0 1 0,-1-1 0,1 0 0,-1 1 0,1-1 0,0 1 0,-1-1 0,0 1 0,1-1 0,-1 1 0,1 0 0,-1-1 0,0 1 0,1-1 0,-1 1 0,0 0 0,1-1-1,-1 1 1,0 0 0,0-1 0,0 1 0,0 0 0,0 0 0,0-1 0,0 1 0,0 0 0,0-1 0,0 1 0,0 0 0,0 0 0,0-1 0,-1 1 0,1 0 0,0-1 0,0 1-1,-1-1 1,1 1 0,-1 0 0,1-1 0,0 1 0,-1-1 0,1 1 0,-1-1 0,1 1 0,-1-1 0,0 1 0,0 0 0,-31 21 1160,8-10-1280,-1-2 1,0 0-1,0-2 1,-42 8-1,9-8-3122,-1-5-3701,5-3-8247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38.449"/>
    </inkml:context>
    <inkml:brush xml:id="br0">
      <inkml:brushProperty name="width" value="0.025" units="cm"/>
      <inkml:brushProperty name="height" value="0.025" units="cm"/>
    </inkml:brush>
  </inkml:definitions>
  <inkml:trace contextRef="#ctx0" brushRef="#br0">1 85 18962,'0'0'7399,"82"-34"-7399,-22 26-32,5-1-1217,10-5-1986,2-6-5349</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38.913"/>
    </inkml:context>
    <inkml:brush xml:id="br0">
      <inkml:brushProperty name="width" value="0.025" units="cm"/>
      <inkml:brushProperty name="height" value="0.025" units="cm"/>
    </inkml:brush>
  </inkml:definitions>
  <inkml:trace contextRef="#ctx0" brushRef="#br0">22 0 13965,'0'0'11547,"-4"9"-10735,-1 7-448,1 0 1,1 0 0,1 0 0,0 1 0,1-1-1,0 1 1,2-1 0,2 20 0,-2-29-129,-1 4-8,1-1 0,1 1 0,0-1 0,4 13 0,-6-22-218,1 0 0,-1 0 0,0 0 1,1 0-1,-1 0 0,1 0 0,-1 0 0,1 0 1,-1 0-1,1 0 0,-1 0 0,1 0 0,0-1 1,0 1-1,-1 0 0,1-1 0,0 1 1,0 0-1,0-1 0,0 1 0,0-1 0,0 1 1,0-1-1,0 0 0,0 1 0,0-1 0,0 0 1,0 0-1,0 0 0,0 0 0,0 1 0,0-2 1,0 1-1,0 0 0,0 0 0,0 0 0,1 0 1,-1-1-1,0 1 0,0 0 0,0-1 0,0 1 1,-1-1-1,1 1 0,0-1 0,0 1 0,0-1 1,0 0-1,0 0 0,-1 1 0,1-1 0,0 0 1,0-1-1,5-5-122,0 0 1,0 0-1,0 0 1,-1-1 0,-1 0-1,1 0 1,-1 0-1,0-1 1,-1 1-1,0-1 1,3-16-1,-4 17-117,-1 1 0,1 0-1,-1-1 1,-1 1 0,0-1-1,0 1 1,0 0-1,-1-1 1,0 1 0,0-1-1,-1 1 1,0 0 0,0 0-1,-1 0 1,-3-7-1,-10-1-1891,16 15 2008,0 0 0,-1 0 0,1 0 0,0 0 0,0 0 0,-1 0 0,1 0 0,0 0 0,0 0 0,-1 0-1,1 0 1,0 0 0,0 0 0,-1 1 0,1-1 0,0 0 0,0 0 0,0 0 0,-1 0 0,1 1 0,0-1 0,0 0 0,0 0 0,-1 0 0,1 1 0,0-1 0,0 0 0,0 0-1,0 1 1,0-1 0,0 0 0,0 0 0,0 1 0,0-1 0,0 0 0,0 0 0,0 1 0,0-1 0,0 1 0,0 0-191,0 1 0,0 0 0,0-1 0,1 1 0,-1-1 0,1 1 0,-1-1 0,1 1 0,0-1 0,-1 1 0,1-1 0,0 1 0,0-1 0,0 0 0,0 1 0,0-1 0,0 0 0,0 0 0,1 0 0,-1 0 1,0 0-1,1 0 0,-1 0 0,3 1 0,21 6-4133</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39.754"/>
    </inkml:context>
    <inkml:brush xml:id="br0">
      <inkml:brushProperty name="width" value="0.025" units="cm"/>
      <inkml:brushProperty name="height" value="0.025" units="cm"/>
    </inkml:brush>
  </inkml:definitions>
  <inkml:trace contextRef="#ctx0" brushRef="#br0">169 371 9737,'0'0'15690,"-7"-8"-14057,4 4-1527,-1 1-1,0 0 1,0-1 0,0 1-1,0 0 1,0 1-1,0-1 1,-1 1-1,1 0 1,-1 0 0,1 0-1,-7-1 1,7 3-82,1-1 0,0 1 1,-1 0-1,1 0 0,0 0 1,0 1-1,-1-1 0,1 1 1,0 0-1,0 0 0,-1 0 1,1 0-1,0 0 0,0 1 1,0-1-1,1 1 0,-1 0 1,0 0-1,1 0 0,-1 0 1,1 0-1,0 1 0,-1-1 0,-1 4 1,1-1 90,-1 0 1,1 0-1,0 0 0,1 1 1,-4 10-1,5-15-101,1 0-1,-1 0 1,1 0 0,-1 0 0,1 0-1,0 0 1,-1 0 0,1 0-1,0 0 1,0 0 0,0 0 0,0 0-1,0 0 1,0 0 0,0 0-1,0 0 1,0 0 0,0 0 0,1 0-1,-1 0 1,0 0 0,1 0-1,-1 0 1,1 0 0,-1 0 0,1 0-1,-1 0 1,1 0 0,0-1-1,0 1 1,-1 0 0,1 0 0,0-1-1,0 1 1,0 0 0,-1-1-1,1 1 1,0-1 0,0 1 0,1-1-1,7 1-53,-1 0-1,1 0 0,0-2 1,-1 1-1,1-1 1,-1 0-1,1 0 0,-1-1 1,0-1-1,1 1 1,-1-1-1,0 0 0,-1-1 1,15-8-1,5-7-1116,-1 0 0,38-36 0,-37 30-101,-27 25 1230,0 0 0,0 0-1,1 0 1,-1-1 0,0 1 0,0 0-1,0 0 1,0 0 0,1 0 0,-1 0-1,0 0 1,0 0 0,0 0 0,0 0 0,1-1-1,-1 1 1,0 0 0,0 0 0,0 0-1,1 0 1,-1 0 0,0 0 0,0 0 0,0 0-1,0 0 1,1 0 0,-1 0 0,0 1-1,0-1 1,0 0 0,1 0 0,-1 0 0,0 0-1,0 0 1,0 0 0,0 0 0,1 0-1,-1 0 1,0 1 0,0-1 0,0 0-1,0 0 1,0 0 0,0 0 0,1 0 0,-1 1-1,0-1 1,0 0 0,0 0 0,0 0-1,0 1 1,0-1 0,3 19 11,-4 35 1690,1-36-1337,-1-17-279,1 1 0,0-1 0,0 1 0,0 0 0,0-1 0,0 1 0,0-1 0,0 1 0,0 0 0,1-1 0,-1 1 0,1-1 0,-1 1 0,1-1 0,0 1 0,-1-1 0,1 1 0,0-1 0,0 0 0,0 0 0,0 1 0,0-1 0,0 0-1,1 0 1,-1 0 0,0 0 0,0 0 0,1 0 0,-1 0 0,1-1 0,-1 1 0,1 0 0,-1-1 0,1 1 0,-1-1 0,1 0 0,-1 1 0,1-1 0,0 0 0,-1 0 0,1 0 0,0 0 0,-1 0 0,4-1 0,2-1 46,0 0 1,-1 0-1,1 0 1,0-1-1,-1 0 1,0 0-1,1-1 1,-2 0-1,10-7 0,1-3-135,-1-2-1,-1 0 1,0 0-1,-1-2 0,-1 1 1,0-2-1,-1 1 0,-2-2 1,0 1-1,0-1 1,-2 0-1,-1-1 0,0 0 1,-2 0-1,0 0 1,-2-1-1,1-32 0,-7 37-163,-4 22 84,-8 27 180,4 10 208,1 0-1,3 1 1,1 0-1,3 0 1,1 1 0,2-1-1,6 55 1,-4-91-242,1 0 0,0 0 0,0-1 0,1 1 0,0-1 0,0 1 0,0-1 0,1 0 0,0 0 0,0-1 0,1 1 0,5 5 0,-9-10-6,1 1 1,0-1-1,-1 1 0,1-1 1,0 0-1,-1 1 0,1-1 1,0 0-1,0 0 0,0 0 1,0-1-1,0 1 0,0 0 1,0-1-1,0 1 0,1-1 1,-1 0-1,0 0 0,0 0 1,0 0-1,0 0 0,1 0 1,-1 0-1,0-1 0,0 1 1,0-1-1,0 0 0,0 1 1,0-1-1,0 0 0,0 0 0,0 0 1,0-1-1,-1 1 0,1 0 1,0-1-1,-1 1 0,1-1 1,-1 1-1,0-1 0,1 0 1,0-2-1,4-4 18,-1-1 0,-1 0 0,0 0 1,0-1-1,0 1 0,-1-1 0,-1 0 0,0 0 0,0 0 1,0-11-1,-1 12-40,0 1 0,-1 0 0,0 0 0,-1 0 0,1 0 0,-2 0 0,1 0 0,-1 0 0,0 1 0,-1-1 0,1 0 0,-2 1 1,-3-8-1,7 14-8,0 1 1,-1-1-1,1 1 1,0-1-1,0 1 1,0 0-1,0-1 1,-1 1-1,1-1 1,0 1-1,0-1 1,-1 1-1,1 0 1,0-1-1,-1 1 1,1-1-1,0 1 1,-1 0-1,1 0 1,0-1-1,-1 1 1,1 0-1,-1 0 0,1-1 1,-1 1-1,1 0 1,-1 0-1,1 0 1,-1 0-1,1-1 1,-1 1-1,1 0 1,-1 0-1,1 0 1,0 0-1,-1 0 1,1 0-1,-1 1 1,1-1-1,-1 0 1,1 0-1,-1 0 1,1 0-1,-1 1 1,1-1-1,-1 0 1,1 0-1,0 1 1,-1-1-1,1 0 1,-1 1-1,1-1 1,0 0-1,-1 1 1,1-1-1,0 0 1,0 1-1,-1-1 1,1 1-1,0-1 1,0 1-1,0-1 1,-1 1-1,1-1 1,0 1-1,-1 2 6,1-1 0,-1 0 0,1 0-1,0 0 1,0 1 0,0-1 0,0 0-1,0 0 1,0 1 0,1-1 0,-1 0 0,1 0-1,-1 1 1,2 2 0,2-1 0,-1 0 0,1 1 0,0-2 0,0 1 0,1 0 0,-1-1 0,1 0 0,-1 0 0,1 0 0,0 0 0,0-1 0,1 0 0,-1 0 0,0-1 0,1 1 0,-1-1 0,12 1 0,5 0 10,1 0 0,-1-2 0,26-2 0,-41 1-14,1 0 0,-1-1 0,0 0 0,0-1 0,1 1 0,12-8 0,-18 9 0,-1 0 0,1 1 0,0-1 0,-1 0 0,1 0 0,-1 0 0,1 0 0,-1 0 0,1-1 0,-1 1 0,0 0 0,0-1 0,1 1 0,-1-1 0,0 1 0,0-1 0,0 1 0,-1-1 0,1 0 0,0 1 0,-1-1 0,1 0 0,-1 0 0,1 0 0,-1 1 0,0-1 0,0 0 0,0 0 0,0 0 0,0 0 0,0 1 0,0-1 0,-1 0 0,0-2 0,0 3 0,0-1 0,0 1 0,-1 0 0,1 0 0,0 0 0,-1 0 0,1 1 0,-1-1 0,1 0 0,-1 1 0,1-1 0,-1 1 0,0-1 0,1 1 0,-1 0 0,1-1 0,-1 1 0,0 0 0,1 0 0,-1 0 0,0 0 0,1 1 0,-1-1 0,0 0 0,1 1 0,-1-1 0,-1 2 0,-3-1 0,1 1 0,-1-1 0,1 1 0,-1 1 0,1-1 0,-8 5 0,9-3 0,1-1 0,-1 0 0,0 1 0,1 0 0,0-1 0,0 1 0,0 1 0,1-1 0,-1 0 0,1 1 0,0-1 0,0 1 0,0 0 0,1-1 0,-2 10 0,3-11 0,0 0 0,0 0 0,0 0 0,0 1 0,1-1 0,-1 0 0,1 0 0,0-1 0,0 1 0,0 0 0,0 0 0,0 0 0,1 0 0,-1-1 0,1 1 0,0-1 0,0 1 0,0-1 0,0 0 0,0 0 0,0 0 0,1 0 0,-1 0 0,1 0 0,-1 0 0,5 1 0,45 17-1245,4-11-3291,-15-8-3488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40.841"/>
    </inkml:context>
    <inkml:brush xml:id="br0">
      <inkml:brushProperty name="width" value="0.025" units="cm"/>
      <inkml:brushProperty name="height" value="0.025" units="cm"/>
    </inkml:brush>
  </inkml:definitions>
  <inkml:trace contextRef="#ctx0" brushRef="#br0">211 283 7175,'0'-2'582,"0"0"0,0 0 0,0 0 0,0 0 0,0 0 0,0 0 1,-1 0-1,1 0 0,-1 0 0,1 0 0,-1 0 0,0 1 0,1-1 0,-1 0 0,0 0 1,0 1-1,0-1 0,-1 0 0,1 1 0,0-1 0,-1 1 0,1 0 0,-1-1 0,1 1 1,-1 0-1,1 0 0,-1 0 0,-2-1 0,-23 1 4086,-6 12-3577,19-4-757,0 0 1,1 2-1,-21 16 1,29-21-281,1-1 1,0 1 0,0 0-1,1 0 1,-1 0 0,1 1-1,-1-1 1,2 1 0,-1 0-1,0 0 1,1 0 0,0 0 0,-3 10-1,5-15-52,0 1-1,0-1 1,0 1-1,0-1 1,0 1 0,0-1-1,0 1 1,0-1-1,0 1 1,1-1-1,-1 1 1,0-1 0,0 1-1,0-1 1,1 0-1,-1 1 1,0-1-1,1 1 1,-1-1 0,0 0-1,1 1 1,-1-1-1,0 0 1,1 1-1,-1-1 1,1 0 0,-1 0-1,0 1 1,1-1-1,-1 0 1,1 0-1,-1 0 1,1 0 0,24 2 90,25-11 72,-28 1-302,-1 0 1,-1-2-1,0-1 0,0 0 1,-1-1-1,-1-1 1,0-1-1,19-19 0,-11 7 74,0-1 0,-2-1 0,-1-2 0,22-37 0,-41 61 165,0-1 1,-1 1-1,1-1 1,-2 1-1,1-1 1,-1 0-1,0 0 0,2-9 1,-5 16-83,1-1 1,0 1-1,0 0 1,-1 0 0,1 0-1,0 0 1,-1 0-1,1-1 1,0 1-1,0 0 1,-1 0-1,1 0 1,0 0-1,-1 0 1,1 0-1,0 0 1,-1 0-1,1 0 1,0 0 0,-1 0-1,1 0 1,0 0-1,0 0 1,-1 0-1,1 1 1,0-1-1,-1 0 1,1 0-1,0 0 1,0 0-1,-1 1 1,1-1 0,0 0-1,0 0 1,-1 0-1,1 1 1,0-1-1,0 0 1,0 0-1,0 1 1,-1-1-1,1 0 1,0 1-1,0-1 1,0 1-1,-14 12 12,-7 12-3,1 1 1,2 1-1,1 0 1,1 2-1,1-1 1,2 2-1,1 0 1,-9 34-1,20-63-28,1 1 0,-1 0 0,1 0 0,-1-1 0,1 1 0,0 0 0,-1 0 0,1-1 0,0 1 0,0 0 0,1 0 0,-1-1 0,0 1 0,0 0 0,1 0 0,-1-1 0,1 1 0,0 0 0,-1-1 0,1 1 0,0-1 0,0 1 0,0-1 0,0 1 0,0-1 0,0 0 0,1 1 0,-1-1 0,0 0 0,1 0 0,1 1 0,3 0 0,0 0 0,0-1 0,0 0 0,0 0 0,0-1 0,0 1 0,10-2 0,-5 1 0,1-1 0,0 0 0,0-1 0,0-1 0,-1 0 0,1 0 0,-1-1 0,0 0 0,21-12 0,-13 5 0,0-1 0,-1 0 0,-1-1 0,16-16 0,-29 26 0,-1 1 0,0-1 0,-1 0 0,1 0 0,0 0 0,-1 0 0,0 0 0,1-1 0,-1 1 0,-1-1 0,1 1 0,0-1 0,-1 0 0,0 0 0,0 0 0,1-6 0,-3 10 0,1-1 0,-1 1 0,1 0 0,-1-1 0,0 1 0,0 0 0,1-1 0,-1 1 0,0 0 0,0 0 0,1-1 0,-1 1 0,0 0 0,0 0 0,1 0 0,-1 0 0,0 0 0,0 0 0,1 1 0,-1-1 0,0 0 0,0 0 0,1 0 0,-1 1 0,0-1 0,0 0 0,0 1 0,-24 8 0,24-9 0,-21 13 0,1 2 0,-23 18 0,39-29 0,1-1 0,0 1 0,0 0 0,1 0 0,-1 0 0,1 0 0,0 1 0,0-1 0,0 1 0,1 0 0,-1 0 0,1 0 0,0 0 0,1 0 0,-1 0 0,1 1 0,-1 5 0,3-9-13,0 0 1,-1 0-1,1 0 0,0 0 1,0 0-1,0-1 0,0 1 1,0 0-1,1 0 0,-1-1 0,1 1 1,-1-1-1,1 1 0,-1-1 1,1 0-1,0 0 0,0 1 1,-1-1-1,1 0 0,0-1 1,0 1-1,0 0 0,0 0 1,0-1-1,0 1 0,0-1 1,0 0-1,4 0 0,67 7-1707,-71-7 1587,86-2-9177,-45-8 1367</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41.184"/>
    </inkml:context>
    <inkml:brush xml:id="br0">
      <inkml:brushProperty name="width" value="0.025" units="cm"/>
      <inkml:brushProperty name="height" value="0.025" units="cm"/>
    </inkml:brush>
  </inkml:definitions>
  <inkml:trace contextRef="#ctx0" brushRef="#br0">185 14 16720,'0'0'11392,"-9"-3"-9513,5 1-1780,-1 0-1,1 1 0,-1-1 1,1 1-1,-1 0 1,0 1-1,0-1 1,1 1-1,-1 0 1,0 0-1,0 0 1,1 1-1,-1 0 1,0-1-1,1 2 0,-1-1 1,0 1-1,1-1 1,0 1-1,-1 0 1,1 1-1,0-1 1,0 1-1,0 0 1,1 0-1,-8 6 1,11-8-106,0-1 0,-1 1 1,1-1-1,0 1 1,0-1-1,0 1 1,-1 0-1,1-1 1,0 1-1,0-1 0,0 1 1,0-1-1,0 1 1,0-1-1,0 1 1,0 0-1,0-1 1,0 1-1,0-1 0,0 1 1,0-1-1,1 1 1,-1-1-1,0 1 1,0-1-1,1 1 0,-1-1 1,0 1-1,1-1 1,-1 1-1,0-1 1,1 1-1,-1-1 1,1 0-1,-1 1 0,1-1 1,-1 0-1,0 1 1,1-1-1,0 0 1,-1 0-1,1 0 1,-1 1-1,1-1 0,-1 0 1,1 0-1,-1 0 1,1 0-1,-1 0 1,1 0-1,0 0 1,-1 0-1,1 0 0,42 7-728,-33-6 399,8 2-192,-3-2 216,-1 1 1,0 1 0,0 0-1,0 1 1,0 0-1,0 1 1,-1 1-1,17 9 1,-29-15 354,0 1 0,0 0 0,0-1 0,0 1 0,0 0 0,0 0 0,0 0 0,-1-1 0,1 1 0,0 0 0,-1 0 0,1 0 0,0 0-1,-1 0 1,1 1 0,-1-1 0,0 0 0,1 0 0,-1 0 0,0 0 0,1 0 0,-1 1 0,0-1 0,0 0 0,0 0 0,0 0 0,0 0 0,-1 2 0,0 0 97,0-1-1,-1 0 1,1 0 0,-1 1-1,1-1 1,-1 0 0,0 0-1,0 0 1,0-1 0,0 1-1,0 0 1,-3 1 0,-9 5 324,0 0 1,-1-1 0,-17 6 0,29-12-560,-8 3-289,-70 23 1288,39-21-2546,5-10-4710,22-7-3583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8:18.307"/>
    </inkml:context>
    <inkml:brush xml:id="br0">
      <inkml:brushProperty name="width" value="0.025" units="cm"/>
      <inkml:brushProperty name="height" value="0.025" units="cm"/>
    </inkml:brush>
  </inkml:definitions>
  <inkml:trace contextRef="#ctx0" brushRef="#br0">30 72 9513,'0'0'2723,"4"-9"207,3-4-1726,4-10 130,-3-2 3052,-8 24-2539,0 20-16,-3 34-1088,-2 1 0,-15 61-1,-6 65-498,24-156-260,-2 47-60,4-66-41,0 1 0,1-1 0,-1 0 1,1 0-1,0 1 0,0-1 0,1 0 1,-1 0-1,5 8 0,-6-13 31,0 1-1,0 0 1,0-1-1,0 1 0,1-1 1,-1 1-1,0 0 1,1-1-1,-1 1 1,0-1-1,1 1 1,-1 0-1,0-1 0,1 1 1,-1-1-1,1 0 1,-1 1-1,1-1 1,-1 1-1,1-1 1,0 0-1,-1 1 0,1-1 1,-1 0-1,1 1 1,0-1-1,-1 0 1,1 0-1,0 0 1,-1 0-1,1 0 0,0 0 1,-1 0-1,1 0 1,0 0-1,-1 0 1,1 0-1,0 0 1,-1 0-1,1 0 0,0-1 1,-1 1-1,1 0 1,0-1-1,-1 1 1,1 0-1,-1-1 1,1 1-1,-1 0 0,1-1 1,-1 1-1,1-1 1,-1 1-1,1-1 1,-1 0-1,0 1 1,1-1-1,-1 1 0,0-1 1,1 0-1,-1 1 1,0-1-1,0 1 1,0-1-1,1-1 1,1-4-1160,0 1 0,-1-1 1,1 0-1,-1 0 1,1-12-1,-2-19-6142</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41.603"/>
    </inkml:context>
    <inkml:brush xml:id="br0">
      <inkml:brushProperty name="width" value="0.025" units="cm"/>
      <inkml:brushProperty name="height" value="0.025" units="cm"/>
    </inkml:brush>
  </inkml:definitions>
  <inkml:trace contextRef="#ctx0" brushRef="#br0">130 0 18289,'0'0'9385,"-34"55"-7911,12-17-193,-1 6-416,3-2-513,4 3-192,5-6-128,8-6 0,3-6-384,0-4-961,3-6-1218,8-12-1761,-7-5-2018</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42.101"/>
    </inkml:context>
    <inkml:brush xml:id="br0">
      <inkml:brushProperty name="width" value="0.025" units="cm"/>
      <inkml:brushProperty name="height" value="0.025" units="cm"/>
    </inkml:brush>
  </inkml:definitions>
  <inkml:trace contextRef="#ctx0" brushRef="#br0">0 101 18930,'0'0'3689,"0"-10"-860,0 6-2632,0 1-1,0 0 1,0-1-1,1 1 1,-1 0 0,1-1-1,0 1 1,0 0-1,0-1 1,0 1 0,3-5-1,-2 6-100,1-1 0,-1 1 0,1-1-1,-1 1 1,1 0 0,0 0 0,0 0 0,0 0-1,0 1 1,0-1 0,0 1 0,1 0 0,-1 0-1,0 0 1,1 0 0,3 0 0,44-6 253,0 1 0,1 3 0,-1 2 0,66 8 1,-88-5-188,44 11 0,-66-12-151,0 1 0,0 0 0,0 0-1,0 1 1,0 0 0,-1 0 0,1 1-1,-1 0 1,0 0 0,0 0 0,8 8-1,-13-11-2,0 1-1,0-1 0,0 0 1,0 1-1,0-1 1,0 1-1,-1-1 1,1 1-1,0-1 0,-1 1 1,1-1-1,-1 1 1,0 0-1,0-1 0,1 1 1,-1 0-1,0-1 1,0 1-1,-1 0 0,1-1 1,0 1-1,0 0 1,-1-1-1,1 1 0,-1-1 1,0 1-1,1 0 1,-1-1-1,0 0 0,0 1 1,0-1-1,0 1 1,0-1-1,0 0 0,0 0 1,0 0-1,-3 2 1,-5 4 102,0 0 0,0-1 0,-1 0 0,-15 7 1,15-8-84,-48 19 120,40-17-105,0 1-1,-24 13 1,52-17-561,0-1-1,1 1 1,-1-2 0,0 1-1,14 0 1,-18-2 331,-3 0 97,102 24-1248,-96-22 1329,1 0 1,-1 1-1,0 0 0,-1 0 1,1 1-1,-1 0 1,1 1-1,11 11 0,-17-15 45,-2 0 0,1 0 0,0 0 0,0 0 0,-1 0 0,1 1-1,-1-1 1,0 1 0,0-1 0,0 1 0,0-1 0,0 1-1,0-1 1,0 1 0,-1 0 0,0-1 0,1 1 0,-1 0 0,0 0-1,0-1 1,-1 5 0,-1-2 103,1 0 0,-1-1 0,0 1 0,0-1 0,-1 1 0,1-1 0,-1 0 0,0 0 0,0 0 0,0 0 0,-4 3 0,-7 5 261,-1 0 1,0 0 0,0-2 0,-1 0-1,-20 9 1,17-10-400,-1 0 0,-24 6 0,38-13 0,-1-1 0,1 1 0,0-1 0,0 0 0,-1-1 0,1 0 0,-1 0 0,1 0 0,0 0 0,-1-1 0,-11-3 0,15 2-82,0 0 0,0-1 0,0 1 1,0 0-1,0-1 0,1 0 0,-1 1 0,1-1 0,0 0 0,0 0 1,0 0-1,0-1 0,1 1 0,-1 0 0,1-1 0,0 1 0,0-1 1,0 1-1,0-1 0,0-7 0,-1-6-1388,0-1 0,2-33 1,5 21-5317,11 0-3074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42.490"/>
    </inkml:context>
    <inkml:brush xml:id="br0">
      <inkml:brushProperty name="width" value="0.025" units="cm"/>
      <inkml:brushProperty name="height" value="0.025" units="cm"/>
    </inkml:brush>
  </inkml:definitions>
  <inkml:trace contextRef="#ctx0" brushRef="#br0">8 0 18578,'0'0'14189,"1"74"-14189,-5-41 0,2-3 0,0-3 0,2 0 0,0-4 0,0-3-2082,0-8-1698,4-9-1985,6-3-5125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42.834"/>
    </inkml:context>
    <inkml:brush xml:id="br0">
      <inkml:brushProperty name="width" value="0.025" units="cm"/>
      <inkml:brushProperty name="height" value="0.025" units="cm"/>
    </inkml:brush>
  </inkml:definitions>
  <inkml:trace contextRef="#ctx0" brushRef="#br0">18 0 21204,'0'0'2755,"-6"61"-257,2-29-1025,-1 2-287,2 1-866,3 2-224,0-3-32,0-1-288,5-1-1378,-4-3-2049,-1-7-1218,0-5-1921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43.208"/>
    </inkml:context>
    <inkml:brush xml:id="br0">
      <inkml:brushProperty name="width" value="0.025" units="cm"/>
      <inkml:brushProperty name="height" value="0.025" units="cm"/>
    </inkml:brush>
  </inkml:definitions>
  <inkml:trace contextRef="#ctx0" brushRef="#br0">2 127 19538,'0'-9'2638,"0"5"-2468,-1 1 94,1 0 0,-1 0 0,1-1 0,0 1 1,0 0-1,0 0 0,1-1 0,-1 1 0,1 0 0,0 0 1,0 0-1,0 0 0,0 0 0,0 0 0,1 0 0,-1 0 1,1 1-1,0-1 0,0 0 0,0 1 0,0-1 1,0 1-1,1 0 0,3-3 0,7-2-121,0 1 0,0 1 0,1 0 0,0 1 0,-1 1 0,1 0 0,1 0 0,-1 2 0,0 0 0,0 0 0,1 1 0,-1 1 0,14 3 0,0 0-132,-1 2 0,0 0-1,0 2 1,0 2-1,42 20 1,-66-29-5,11 6 222,-1 0 1,0 1 0,16 13 0,-26-19-191,-1 0 0,1 0-1,-1 0 1,1 1 0,-1-1 0,0 1-1,0 0 1,0-1 0,-1 1-1,1 0 1,-1 0 0,1 0 0,-1 0-1,0 1 1,0-1 0,0 0-1,-1 0 1,1 1 0,-1-1 0,0 0-1,0 6 1,-1-6-38,0 0 0,0-1 0,-1 1 0,1-1 0,-1 0 0,0 1 0,1-1 0,-1 0 0,0 0 0,0 0 0,-1 0 0,1 0 0,0-1 0,-1 1 0,1-1 0,0 1 0,-1-1 0,0 0 0,1 0 0,-6 1 0,-61 17 0,64-18 0,-27 4 0,0-1 0,-59 0 0,91-4-49,0 0-1,-1 0 1,1 1-1,0-1 1,0 0-1,-1 0 1,1 0-1,0 0 1,-1 0 0,1 0-1,0 0 1,0 0-1,-1 0 1,1 0-1,0 0 1,-1 0-1,1 0 1,0 0 0,0-1-1,-1 1 1,1 0-1,0 0 1,0 0-1,-1 0 1,1 0-1,0-1 1,0 1 0,-1 0-1,1 0 1,0 0-1,0-1 1,0 1-1,-1 0 1,1 0-1,0-1 1,0 1 0,0 0-1,0 0 1,0-1-1,0 1 1,0 0-1,0-1 1,-1 1-1,1 0 1,0 0-1,0-1 1,0 1 0,0 0-1,0-1 1,0 1-1,1 0 1,-1 0-1,0-1 1,0 1-1,0 0 1,0-1 0,0 1-1,0 0 1,0 0-1,1-1 1,6-12-7601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43.579"/>
    </inkml:context>
    <inkml:brush xml:id="br0">
      <inkml:brushProperty name="width" value="0.025" units="cm"/>
      <inkml:brushProperty name="height" value="0.025" units="cm"/>
    </inkml:brush>
  </inkml:definitions>
  <inkml:trace contextRef="#ctx0" brushRef="#br0">26 0 11883,'0'0'15626,"2"15"-14473,-1 34-155,-2 0 1,-13 90-1,6-65-27,6-59-905,0-5-51,1 0 0,0-1 1,1 1-1,0 0 0,1 0 1,2 11-1,-3-19-16,1-1 0,-1 1 0,1 0 0,0 0 0,0-1 0,0 1 0,0 0 1,0-1-1,0 1 0,0-1 0,1 1 0,-1-1 0,0 1 0,1-1 0,-1 0 0,1 0 0,0 0 0,-1 0 1,1 0-1,0 0 0,0 0 0,-1-1 0,1 1 0,0-1 0,0 1 0,0-1 0,0 0 0,0 1 0,0-1 0,0 0 1,0 0-1,-1-1 0,1 1 0,0 0 0,0-1 0,3 0 0,6-2 1,0-1 0,0 1 0,-1-2 0,0 0 0,0 0 0,0 0 0,-1-2 0,0 1 0,0-1 0,0 0 0,14-17 0,0 0 0,-1-2 0,30-48 0,-51 91 0,-7 13 0,2-17 8,-1-2-42,1 1-1,0-1 1,1 1 0,0 0-1,1 0 1,0 0-1,1 0 1,0 0-1,2 23 1,0-34-205,0 0 0,0 0 1,-1 0-1,1 0 0,0 0 1,0 0-1,0 0 0,0 0 1,0 0-1,0-1 0,0 1 1,0 0-1,0-1 0,1 1 1,-1-1-1,0 1 1,0-1-1,0 1 0,1-1 1,-1 0-1,0 0 0,1 1 1,-1-1-1,0 0 0,1 0 1,-1-1-1,0 1 0,0 0 1,2 0-1,41-10-10165,-11-6-2189</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43.918"/>
    </inkml:context>
    <inkml:brush xml:id="br0">
      <inkml:brushProperty name="width" value="0.025" units="cm"/>
      <inkml:brushProperty name="height" value="0.025" units="cm"/>
    </inkml:brush>
  </inkml:definitions>
  <inkml:trace contextRef="#ctx0" brushRef="#br0">138 0 12524,'0'0'13111,"-10"9"-10890,-11 10-1048,-32 36 0,47-48-984,0 0-1,1 1 1,-1 0-1,1-1 1,1 2-1,0-1 1,0 1-1,0-1 1,1 1-1,-4 16 1,7-24-185,0 0-1,0-1 1,0 1 0,0-1-1,0 1 1,0 0 0,1-1 0,-1 1-1,0-1 1,0 1 0,0-1-1,1 1 1,-1-1 0,0 1 0,0 0-1,1-1 1,-1 1 0,0-1-1,1 0 1,-1 1 0,1-1 0,-1 1-1,1-1 1,-1 0 0,0 1-1,1-1 1,-1 0 0,1 1 0,0-1-1,-1 0 1,1 1 0,25 0 88,-19-2-138,0 0 0,1 0 0,-2-1 0,1 0 1,9-4-1,-5-1-28,0-1 1,-1 0 0,0 0-1,0-1 1,-1 0-1,0-1 1,-1 0 0,0-1-1,0 1 1,-1-1-1,0-1 1,-1 1 0,-1-1-1,0 0 1,4-16-1,-47 92 90,31-51-77,1 1 0,0 0-1,1 0 1,0 0-1,1 1 1,1-1 0,-3 29-1,6-42-103,0-1-1,0 1 1,0 0-1,0-1 0,0 1 1,0 0-1,1-1 1,-1 1-1,0 0 1,0-1-1,0 1 1,1 0-1,-1-1 1,0 1-1,1-1 0,-1 1 1,0 0-1,1-1 1,-1 1-1,1-1 1,-1 1-1,1-1 1,-1 0-1,1 1 0,-1-1 1,1 1-1,0-1 1,-1 0-1,1 0 1,0 1-1,-1-1 1,1 0-1,-1 0 0,1 0 1,0 1-1,-1-1 1,1 0-1,0 0 1,0 0-1,-1 0 1,1 0-1,1-1 1,29-10-9036,-3-10-3569</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44.273"/>
    </inkml:context>
    <inkml:brush xml:id="br0">
      <inkml:brushProperty name="width" value="0.025" units="cm"/>
      <inkml:brushProperty name="height" value="0.025" units="cm"/>
    </inkml:brush>
  </inkml:definitions>
  <inkml:trace contextRef="#ctx0" brushRef="#br0">87 0 18578,'0'0'1767,"-5"8"53,-11 20 468,-23 53 1,34-68-1964,0 1-1,1-1 1,0 1 0,1 0 0,1 0-1,1 0 1,-1 20 0,3-31-312,-1 0-1,1 0 1,0-1 0,0 1 0,0-1 0,0 1-1,0-1 1,0 1 0,1-1 0,0 0 0,-1 1-1,1-1 1,0 0 0,0 0 0,0 0 0,0-1-1,0 1 1,0 0 0,1-1 0,-1 1 0,1-1-1,2 1 1,68 25-387,-48-20-203,-17-4 599,52 23-2117,-57-25 2164,-1 0-1,0 1 1,0-1 0,0 1 0,0-1 0,0 1-1,0 0 1,0 0 0,-1 0 0,1 0 0,-1 0-1,1 0 1,-1 0 0,0 1 0,0-1-1,0 0 1,0 1 0,0-1 0,0 1 0,-1-1-1,1 1 1,-1 2 0,0-3 35,-1 0 1,1-1-1,-1 1 1,0 0-1,0 0 1,0-1-1,0 1 1,0 0-1,0-1 1,0 1-1,0-1 1,-1 1-1,1-1 0,0 0 1,-1 0-1,1 1 1,-1-1-1,0 0 1,1 0-1,-1-1 1,0 1-1,0 0 1,1 0-1,-1-1 0,-3 1 1,-50 11 1754,44-11-1885,0 1 1,0-2-1,0 1 0,0-2 0,0 1 1,-20-5-1,28 4-25,0 0 0,1 0-1,-1 0 1,0 0 0,1-1 0,-1 1 0,0-1 0,1 0 0,0 0 0,-1 0 0,1 0-1,0 0 1,0 0 0,0 0 0,1-1 0,-1 1 0,0-1 0,1 1 0,-1-1 0,1 0-1,0 0 1,0 1 0,0-1 0,1 0 0,-1 0 0,1 0 0,-1 0 0,1 0-1,0-6 1,1-51-9638,7 30 2803</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44.820"/>
    </inkml:context>
    <inkml:brush xml:id="br0">
      <inkml:brushProperty name="width" value="0.025" units="cm"/>
      <inkml:brushProperty name="height" value="0.025" units="cm"/>
    </inkml:brush>
  </inkml:definitions>
  <inkml:trace contextRef="#ctx0" brushRef="#br0">0 148 17777,'10'2'2621,"7"3"-202,0 0 0,36 3 0,-45-8-2004,0 1 1,0-1-1,0-1 0,-1 1 1,1-1-1,0-1 0,0 1 1,-1-1-1,1-1 0,0 1 1,6-5-1,-2 1-383,-1-1 0,0 0 0,0-1 0,14-14 0,-22 19-34,0 0 0,0-1 0,0 1 0,0-1 1,-1 0-1,1 0 0,-1 0 0,0 0 0,0 0 0,-1 0 0,1 0 0,-1-1 1,0 1-1,0 0 0,0-1 0,0-7 0,-1 11 2,0 0 0,0 0 0,-1 0 0,1 0 0,0 0 0,0 0 0,0 0 0,-1 1 0,1-1 0,0 0 0,-1 0 0,1 0 0,-1 0 0,1 0 0,-1 1 0,0-1 0,1 0 0,-1 1 0,0-1 0,1 0 0,-1 1 0,0-1 0,0 1 0,1-1 0,-1 1 0,0-1 0,-2 0 0,0 1 0,0-1 0,0 0 0,0 1 0,0 0 0,0 0 0,0 0 0,0 0 0,-7 1 0,3 0 0,-1 1 0,1 0 0,-1 0 0,1 1 0,0 0 0,-12 7 0,7-1 0,1 0 0,0 1 0,0 0 0,-15 20 0,23-26 0,-1 1 0,1-1 0,0 1 0,1 0 0,-1 0 0,1 0 0,0 0 0,0 0 0,1 0 0,-1 1 0,1-1 0,0 1 0,1-1 0,0 1 0,0 8 0,0-12 0,1 0 0,0 0 0,0 0 0,0-1 0,0 1 0,0 0 0,0-1 0,0 1 0,1-1 0,-1 1 0,1-1 0,-1 0 0,1 0 0,-1 1 0,1-1 0,0 0 0,-1 0 0,1-1 0,0 1 0,0 0 0,0 0 0,-1-1 0,1 1 0,0-1 0,0 0 0,0 0 0,0 0 0,4 0 0,5 1 0,0-1 0,0 0 0,21-4 0,-18 1 0,-1-1 0,0-1 0,0 0 0,-1-1 0,14-8 0,-13 7 0,-1 1 0,1 0 0,0 1 0,22-7 0,-34 12 0,-1 0 0,0 0 0,1 0 0,-1 0 0,1-1 0,-1 1 0,1 0 0,-1 0 0,1 0 0,-1 0 0,1 0 0,-1 0 0,1 0 0,-1 1 0,1-1 0,-1 0 0,0 0 0,1 0 0,-1 0 0,1 1 0,-1-1 0,0 0 0,1 0 0,-1 1 0,1-1 0,-1 0 0,0 1 0,1-1 0,-1 0 0,0 1 0,0-1 0,1 0 0,-1 1 0,0-1 0,0 1 0,1-1 0,-1 1 0,0 0 0,-3 24 0,-17 23 0,14-37 0,3-7 0,0 1 0,1 0 0,0-1 0,0 1 0,0 0 0,0 0 0,1 0 0,0 1 0,-1 6 0,3-11 0,-1 0 0,1 0 0,-1-1 0,1 1 0,0 0 0,-1-1 0,1 1 0,0-1 0,0 1 0,-1-1 0,1 1 0,0-1 0,0 1 0,0-1 0,0 0 0,0 1 0,-1-1 0,1 0 0,0 0 0,0 0 0,0 0 0,0 0 0,0 0 0,0 0 0,0 0 0,0 0 0,1-1 0,31-1 0,-19-2 0,0 0 0,0-1 0,0-1 0,-1 0 0,0-1 0,23-16 0,-20 13 0,1 0 0,0 1 0,21-9 0,-37 19 0,-1-1 0,0 0 0,1 0 0,-1 0 0,0 0 0,1 0 0,-1 0 0,1 1 0,-1-1 0,0 0 0,1 0 0,-1 0 0,0 1 0,0-1 0,1 0 0,-1 1 0,0-1 0,1 0 0,-1 1 0,0-1 0,0 0 0,0 1 0,1-1 0,-1 0 0,0 1 0,0-1 0,0 0 0,0 1 0,0-1 0,0 1 0,0-1 0,0 0 0,0 1 0,0-1 0,0 1 0,0-1 0,0 0 0,0 1 0,0 0 0,0 18 0,0-18 0,-1 6 12,3 28 66,-2-34-89,1-1 1,-1 1 0,0-1 0,1 1-1,-1 0 1,1-1 0,-1 1-1,1-1 1,-1 1 0,1-1-1,0 1 1,-1-1 0,1 1 0,-1-1-1,1 0 1,0 1 0,-1-1-1,1 0 1,0 0 0,0 1-1,-1-1 1,1 0 0,0 0 0,0 0-1,-1 0 1,1 0 0,0 0-1,0 0 1,-1 0 0,1 0-1,0 0 1,-1 0 0,1-1 0,0 1-1,0 0 1,-1-1 0,1 1-1,0 0 1,-1-1 0,1 1 0,-1-1-1,1 1 1,0-1 0,0 0-1,22-25-7092,-22 23 6289,13-19-7006</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45.147"/>
    </inkml:context>
    <inkml:brush xml:id="br0">
      <inkml:brushProperty name="width" value="0.025" units="cm"/>
      <inkml:brushProperty name="height" value="0.025" units="cm"/>
    </inkml:brush>
  </inkml:definitions>
  <inkml:trace contextRef="#ctx0" brushRef="#br0">31 1 22645,'0'0'6951,"-22"55"-5317,16-28-738,4 0-479,2 4-353,0 1-224,0 3-1250,4 1-1793,2-3-3043,-1 0-4420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30:29.898"/>
    </inkml:context>
    <inkml:brush xml:id="br0">
      <inkml:brushProperty name="width" value="0.025" units="cm"/>
      <inkml:brushProperty name="height" value="0.025" units="cm"/>
    </inkml:brush>
  </inkml:definitions>
  <inkml:trace contextRef="#ctx0" brushRef="#br0">4943 448 6566,'-12'-4'182,"-165"-57"2065,-290-58 1,-206 1-2226,667 117-18,-743-99 195,-6 56-8,746 44-191,-738 8 1727,560 3-794,-362 70 0,497-69-811,1 2 0,1 2 0,0 3 1,1 1-1,1 3 0,1 1 0,1 3 0,-63 49 0,99-67-110,0 0 0,1 1 0,0 0 0,1 1 0,0 0 0,0 0 0,1 1 0,1 0 0,0 0 0,0 0 0,2 1 0,-1 0 0,2 0 0,-1 0 0,2 1 0,0-1-1,0 0 1,2 1 0,-1 0 0,2-1 0,0 1 0,0-1 0,1 1 0,1-1 0,0 0 0,1 0 0,1 0 0,0 0 0,0-1 0,1 0 0,1 0 0,0 0 0,1-1-1,0 0 1,0-1 0,1 1 0,14 10 0,1-1 6,1-2-1,0 0 1,2-2-1,0-1 1,1-1-1,0-2 0,1 0 1,59 14-1,-3-8 12,169 15-1,418-8 53,-175-11 179,-110 7 55,811 25-16,-471-71 308,-576 10-409,-1-6 0,260-73 0,-356 78-53,0-3-1,69-35 0,-109 47 114,0 0 0,-1-1-1,0 0 1,-1-2 0,0 1 0,0-1-1,-1-1 1,0 0 0,-1 0 0,0-1-1,-1-1 1,0 0 0,12-24 0,-18 31-180,-1-1 0,0 1 0,0 0 1,0-1-1,-1 1 0,0-1 0,-1 1 1,1-1-1,-1 0 0,-1 1 0,1-1 1,-1 1-1,0-1 0,-4-11 0,2 9-53,-1 1 0,0 0 0,0 0 0,-1 1 0,0-1 0,0 1-1,-1 0 1,0 1 0,-13-12 0,-5 0-38,-1 0 0,-1 2 0,-1 0 1,-1 2-1,-39-14 0,-4 2-655,-146-34 0,-82 7-3557,144 28 278,-12-5-3260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8:18.899"/>
    </inkml:context>
    <inkml:brush xml:id="br0">
      <inkml:brushProperty name="width" value="0.025" units="cm"/>
      <inkml:brushProperty name="height" value="0.025" units="cm"/>
    </inkml:brush>
  </inkml:definitions>
  <inkml:trace contextRef="#ctx0" brushRef="#br0">138 137 12332,'0'0'2519,"-1"-9"-453,1 7-1954,-1-1-1,1 0 1,0 0-1,0 1 1,0-1-1,0 0 1,1 0-1,-1 1 0,1-1 1,0 0-1,0 1 1,0-1-1,1-3 1,0 3 10,1 0-1,0 0 1,-1 0 0,1 0 0,0 0-1,1 1 1,-1-1 0,0 1 0,1 0-1,-1 0 1,6-2 0,19-7 203,-1 1 0,2 2 0,-1 1 0,1 1 1,0 1-1,0 2 0,1 1 0,-1 1 0,0 1 0,31 5 1,-52-4-291,0 0 0,1 0 1,-1 1-1,0 0 1,0 1-1,0-1 1,-1 2-1,1-1 0,0 1 1,-1 0-1,0 1 1,0-1-1,8 9 1,-11-9 57,-1-1 1,0 1 0,0 0 0,0 1-1,0-1 1,0 1 0,-1-1 0,0 1 0,0 0-1,-1-1 1,1 1 0,-1 0 0,0 0 0,0 0-1,0 1 1,-1-1 0,0 0 0,0 0 0,0 0-1,-1 0 1,0 0 0,-2 10 0,-1-3 286,-1 0 1,-1 1-1,1-1 1,-2-1 0,0 1-1,0-1 1,-1-1-1,0 1 1,-1-1 0,-12 10-1,-13 11 783,-59 42 1,88-70-1144,-3 4-14,0-1 1,-1 0-1,0 0 1,0-1-1,-1 0 1,1-1-1,-1 0 1,0 0 0,-15 3-1,106-24-1698,-66 17 1575,-1-1 28,1 0-1,-1 1 1,1 1-1,-1 1 0,21 4 1,-32-6 89,-1 1 0,0 0-1,1 0 1,-1 0 0,0 0 0,0 0 0,0 0 0,1 1 0,-1-1 0,0 1 0,-1-1 0,1 1 0,0 0 0,0 0 0,-1-1 0,1 1 0,-1 1-1,0-1 1,1 0 0,-1 0 0,0 0 0,0 1 0,-1-1 0,1 0 0,0 1 0,-1-1 0,1 1 0,-1-1 0,0 1 0,0-1 0,0 1 0,0-1 0,0 1-1,-1-1 1,1 1 0,-1-1 0,1 0 0,-1 1 0,-1 2 0,-1 1 107,0 0-1,0 0 1,-1 0 0,1 0-1,-1 0 1,-1-1 0,1 0-1,-1 0 1,0 0-1,0 0 1,0-1 0,-6 4-1,-74 46 853,82-53-971,-21 12 15,-1-1 0,0-1 0,-1-1-1,0-2 1,-1 0 0,-31 4 0,45-10-3,0 0-1,0-1 1,0 0 0,0-1 0,0-1-1,-1 0 1,2 0 0,-1-1 0,0-1-1,0-1 1,1 1 0,-1-2 0,1 0-1,0 0 1,-11-8 0,21 12-104,1 1 0,0-1 0,-1 0 0,1 0 0,0 0 0,0 0 0,0 0 0,0 0 0,0 0 0,0 0 0,0 0 0,0-1 0,0 1 0,0 0 0,1-1 0,-1 1 0,1 0 0,-1-1 0,1 1 0,-1-1 0,1 1 0,0-1 0,-1 1 0,1-1 0,0 1 0,0-1 0,0 1 0,0-1 0,1 1 0,-1-1 0,0 1 0,1-1 0,-1 1 0,1 0 0,-1-1 0,1 1 0,0 0 0,-1-1 0,1 1 0,0 0 0,0 0 0,0-1 0,0 1 0,0 0 0,0 0 0,2-1 0,7-7-1753,1 0 0,0 1-1,1 0 1,15-8 0,-5 4-1132,14-13-6657</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45.524"/>
    </inkml:context>
    <inkml:brush xml:id="br0">
      <inkml:brushProperty name="width" value="0.025" units="cm"/>
      <inkml:brushProperty name="height" value="0.025" units="cm"/>
    </inkml:brush>
  </inkml:definitions>
  <inkml:trace contextRef="#ctx0" brushRef="#br0">16 1 21813,'0'0'9128,"-16"58"-7302,16-50-1826,0-2 0,7-3 0,2-3-865,0 0-5285,0-16-11370</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2:56.806"/>
    </inkml:context>
    <inkml:brush xml:id="br0">
      <inkml:brushProperty name="width" value="0.025" units="cm"/>
      <inkml:brushProperty name="height" value="0.025" units="cm"/>
    </inkml:brush>
  </inkml:definitions>
  <inkml:trace contextRef="#ctx0" brushRef="#br0">80 163 4452,'-8'0'586,"5"1"-179,-1-1-1,1 1 1,-1-1 0,1 0-1,-1 0 1,1 0 0,0-1-1,-1 1 1,1-1-1,-1 0 1,1 0 0,-6-3-1,11 3-314,-1 0 0,1-1 0,0 1-1,0 0 1,0 0 0,0 0-1,0 0 1,0 0 0,0 0-1,0 1 1,0-1 0,0 1-1,0-1 1,0 1 0,4 0-1,-2-1 17,129-21 389,186-6 0,140 22 1209,-38 1-898,1492-40-467,-1265 25-385,-416 10 40,-171 8-36,27-3-327,146 12 0,-226-6 126,-1 0 0,1 0 0,0 1 0,-1 0 0,15 5-1,-81-2-206,-1986-11 2322,94 68 74,1791-47-1968,49-3-1368,-164-4-1,252-13-2284,19-11-3059</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5:44.989"/>
    </inkml:context>
    <inkml:brush xml:id="br0">
      <inkml:brushProperty name="width" value="0.025" units="cm"/>
      <inkml:brushProperty name="height" value="0.025" units="cm"/>
    </inkml:brush>
  </inkml:definitions>
  <inkml:trace contextRef="#ctx0" brushRef="#br0">2770 54 8040,'-46'-14'987,"0"3"0,0 1 1,-1 2-1,-68-2 0,79 10-947,1 1 0,-1 2 0,0 1 0,1 2 0,0 2-1,-52 18 1,1 8 41,2 3-1,2 5 0,2 3 1,-107 78-1,53-20 85,-180 179 0,193-153-99,5 5 0,7 5 0,5 4 0,-112 208 1,135-197-32,6 4 1,8 2 0,6 4 0,-61 262 0,76-203-92,11 3-1,-14 456 1,49-653 52,14 533-125,-8-489 139,4-1 0,4 0-1,2-1 1,3-1 0,47 111-1,-55-158 10,1 0 0,0-2-1,2 1 1,0-2-1,2 0 1,0-1-1,1 0 1,22 18-1,-24-24-10,1-2 0,0 0 0,0-1 0,1 0 0,1-2 0,-1 0-1,1-1 1,0 0 0,1-2 0,0 0 0,24 3 0,-2-5 23,0-2-1,1-1 1,-1-2-1,1-2 1,-1-2-1,0-1 1,-1-3 0,58-20-1,9-12 99,182-99 1,-99 35-94,332-248 1,-418 271-28,-3-6 0,-5-3 0,-3-5-1,107-146 1,-138 150 185,-4-2 0,-5-2-1,-3-3 1,42-126 0,109-431 1154,-21-160 237,-158 652-1319,-6 0 0,-8-2-1,-14-169 1,2 278-237,-3 0 0,-3 0 1,-2 1-1,-24-67 0,29 103-34,-1-1 0,-1 1 0,-1 1 0,-1 0 0,-1 0-1,0 1 1,-1 0 0,-2 1 0,0 1 0,0 0 0,-2 2 0,0-1 0,-30-20 0,33 29-30,1 0 0,-1 1-1,0 0 1,0 1 0,-1 1 0,0 0 0,0 1 0,0 1 0,0 0 0,0 1 0,0 0 0,0 2-1,-23 2 1,4 3-244,0 1-1,1 2 0,0 2 1,-63 28-1,-312 186-3738,294-157 2009,-199 116-6244</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6:36.576"/>
    </inkml:context>
    <inkml:brush xml:id="br0">
      <inkml:brushProperty name="width" value="0.025" units="cm"/>
      <inkml:brushProperty name="height" value="0.025" units="cm"/>
    </inkml:brush>
  </inkml:definitions>
  <inkml:trace contextRef="#ctx0" brushRef="#br0">0 190 2787,'0'0'1809,"10"0"-714,41-1 825,0-2 0,58-11 0,-44 1-934,95-7 0,-126 19-979,0 1 0,0 2 0,-1 1 0,59 13 0,-36-7 30,1-2 0,0-3 0,0-2 0,67-6 0,-105 3-35,166-9 113,106-2 352,502-50 162,-208 6-377,606 20-202,2 38 36,-425 1-57,-32 21 170,-223-2 584,-451-21-775,1607 5 593,780-1 568,-1130 89-833,-1159-80-336,261 27 360,391 27-218,-4-41 168,-316-12 10,459-10-189,-285-7 42,-638 2-87,1 2-1,-1 2 1,30 6-1,-58-9-283,-1-1 0,1 1 0,-1-1 0,0 0 0,1 1 1,-1-1-1,0 0 0,1 0 0,-1 1 0,0-1 0,1 0 0,-1 0 0,0 0 0,1 0 0,-1 0 0,0 0 0,0 0 1,1 0-1,-1 0 0,0 0 0,1 0 0,-1 0 0,0-1 0,1 1 0,-1 0 0,0-1 0,0-8-6341</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6:49.516"/>
    </inkml:context>
    <inkml:brush xml:id="br0">
      <inkml:brushProperty name="width" value="0.025" units="cm"/>
      <inkml:brushProperty name="height" value="0.025" units="cm"/>
    </inkml:brush>
  </inkml:definitions>
  <inkml:trace contextRef="#ctx0" brushRef="#br0">0 17 2402,'0'0'11403,"16"-10"-10618,-7 8-688,1 0-1,-1 1 1,1 0 0,0 1-1,0 0 1,0 0 0,11 3-1,0-2-31,736 8 234,-462-11-64,697 7 1094,-1017-6-5984,5-11-2792</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37:01.172"/>
    </inkml:context>
    <inkml:brush xml:id="br0">
      <inkml:brushProperty name="width" value="0.025" units="cm"/>
      <inkml:brushProperty name="height" value="0.025" units="cm"/>
    </inkml:brush>
  </inkml:definitions>
  <inkml:trace contextRef="#ctx0" brushRef="#br0">30 290 4548,'-29'-9'9599,"29"9"-9557,47-1 1272,554-84 864,-461 71-2057,85-13 46,-40 2-165,54-12 55,2 0-85,-81 16-67,-319 28-599,-367 68 437,81-8 749,267-42-452,-299 81 0,459-100-62,22-7-29,31-10 44,52-11-290,0 3 0,97-7 1,-86 13 182,941-160-665,-953 160 813,-51 9 22,0-1 1,44-14-1,-81 15 1319,-14 0-1102,-17-2-368,-29 6-2889,41 0-1169</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0:21.478"/>
    </inkml:context>
    <inkml:brush xml:id="br0">
      <inkml:brushProperty name="width" value="0.025" units="cm"/>
      <inkml:brushProperty name="height" value="0.025" units="cm"/>
    </inkml:brush>
  </inkml:definitions>
  <inkml:trace contextRef="#ctx0" brushRef="#br0">23 733 2242,'0'0'475,"6"-8"107,-3 5-562,0-2 95,0 1-1,1-1 1,0 1-1,-1 0 1,2 0-1,-1 1 1,0-1-1,1 1 1,-1 0-1,1 0 1,0 1-1,0-1 1,7-1-1,55-15-23,0-2-1,-2-4 1,-1-2 0,103-59 0,93-102 26,-154 102 2515,-86 76-1972,-20 10-649,0 0-1,0 0 1,1 1-1,-1-1 1,0 0 0,0 1-1,1-1 1,-1 0 0,0 1-1,0-1 1,0 0-1,1 1 1,-1-1 0,0 0-1,0 1 1,0-1 0,0 0-1,0 1 1,0-1-1,0 0 1,0 1 0,0-1-1,0 1 1,0-1 0,0 0-1,0 1 1,0-1-1,0 0 1,0 1 0,-1-1-1,1 1 1,-1 3 18,-1 1 1,1-1-1,-1 0 1,0 0-1,-1 0 1,1 0-1,0-1 1,-4 4-1,-33 32 22,-3-2 1,-68 48-1,-102 51 46,125-86-82,-2-4-1,-2-4 1,-134 42 0,393-150-760,209-115 0,-283 131 719,553-275-54,-596 302 78,173-85 100,-205 93 111,-19 14-186,0 1 0,1 0-1,-1 0 1,0 0-1,0-1 1,0 1 0,0 0-1,0 0 1,0-1 0,0 1-1,0 0 1,0 0 0,0 0-1,0-1 1,0 1-1,0 0 1,0 0 0,0 0-1,0-1 1,0 1 0,0 0-1,0 0 1,-1-1 0,1 1-1,0 0 1,0 0-1,0 0 1,0 0 0,0-1-1,-1 1 1,1 0 0,0 0-1,0 0 1,0 0-1,0 0 1,-1-1 0,1 1-1,0 0 1,0 0 0,0 0-1,-1 0 1,1 0 0,0 0-1,0 0 1,-1 0-1,-4-1 106,0 0 0,-1 1 0,1 0 0,0 0 0,0 1 0,-9 1 0,-31 8-68,0 3 1,1 1-1,-67 33 0,79-33-45,-44 21 36,2 4 0,1 3 0,-70 54 0,32-11-935,-101 103 0,129-108-2228</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36.507"/>
    </inkml:context>
    <inkml:brush xml:id="br0">
      <inkml:brushProperty name="width" value="0.025" units="cm"/>
      <inkml:brushProperty name="height" value="0.025" units="cm"/>
    </inkml:brush>
  </inkml:definitions>
  <inkml:trace contextRef="#ctx0" brushRef="#br0">0 384 3107,'46'-18'679,"1"1"1,0 3-1,1 2 0,73-8 0,28-8-333,111-34 168,303-57-505,422 43-4794,-820 69 3661,55-3-211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36.865"/>
    </inkml:context>
    <inkml:brush xml:id="br0">
      <inkml:brushProperty name="width" value="0.025" units="cm"/>
      <inkml:brushProperty name="height" value="0.025" units="cm"/>
    </inkml:brush>
  </inkml:definitions>
  <inkml:trace contextRef="#ctx0" brushRef="#br0">0 0 2242,'257'7'64,"8"-1"417,4 3-33,4-1-224,7-1-160,7 0 0,10 1-32,1-2-32,7 3 32,5 3-32,0 3 32,3 3 1,-1 0-258,-4 3-1761</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3.189"/>
    </inkml:context>
    <inkml:brush xml:id="br0">
      <inkml:brushProperty name="width" value="0.025" units="cm"/>
      <inkml:brushProperty name="height" value="0.025" units="cm"/>
    </inkml:brush>
  </inkml:definitions>
  <inkml:trace contextRef="#ctx0" brushRef="#br0">21 0 19378,'0'0'3940,"5"55"-3556,-10-5-31,0 12-225,-3 5-128,4 2-769,1-8-352,3-9-1057,0-13-1634,0-15-2145</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8:19.289"/>
    </inkml:context>
    <inkml:brush xml:id="br0">
      <inkml:brushProperty name="width" value="0.025" units="cm"/>
      <inkml:brushProperty name="height" value="0.025" units="cm"/>
    </inkml:brush>
  </inkml:definitions>
  <inkml:trace contextRef="#ctx0" brushRef="#br0">105 1 18289,'0'0'11275,"-9"13"-10474,-4 10-344,0 0 0,1 1 0,2 0 0,-15 48 0,19-48-485,0 0 1,2 0-1,1 0 1,1 0 0,1 0-1,1 1 1,5 40 0,11-32-2983,-4-22-2146,-12-11 4847,1 0-1,-1 0 1,1 0 0,-1-1 0,1 1 0,-1 0 0,0 0 0,1 0 0,-1-1 0,1 1 0,-1 0 0,0 0 0,1-1 0,-1 1 0,0 0 0,1-1 0,-1 1 0,0-1 0,1 1 0,-1 0 0,0-1 0,0 1 0,1-1 0,-1 1 0,0-1 0,0 1 0,0-1 0,0 1 0,0 0 0,0-1 0,0 1 0,0-2 0,6-20-10203</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3.530"/>
    </inkml:context>
    <inkml:brush xml:id="br0">
      <inkml:brushProperty name="width" value="0.025" units="cm"/>
      <inkml:brushProperty name="height" value="0.025" units="cm"/>
    </inkml:brush>
  </inkml:definitions>
  <inkml:trace contextRef="#ctx0" brushRef="#br0">0 146 15855,'3'-10'1938,"-1"3"-1682,1 1-1,-1 0 1,1 0 0,0 0-1,1 1 1,0-1 0,-1 1 0,1 0-1,1 0 1,-1 0 0,1 0-1,0 1 1,0 0 0,0 0-1,1 0 1,0 1 0,-1-1 0,1 1-1,8-2 1,7-3 305,1 1 0,0 1 0,0 1-1,1 1 1,34-2 0,-46 5-445,1 1 0,-1 0 0,0 0 0,1 1 0,-1 1 1,0 0-1,0 0 0,0 1 0,0 1 0,0 0 0,-1 0 0,20 12 0,-26-13-79,1 1 0,-1 0 0,0 1 0,0-1 0,0 1-1,-1 0 1,1 0 0,-1 0 0,0 0 0,-1 0 0,1 1 0,-1 0 0,0-1 0,-1 1 0,1 0 0,-1 0 0,0 0-1,-1-1 1,1 1 0,-1 0 0,0 0 0,-1 0 0,1 0 0,-1 0 0,0 0 0,-4 10 0,-4 12 459,-1-1 0,-1 0 0,-1-1 0,-18 28 0,23-42-279,4-6-77,-3 3 20,1 1 0,0 0 1,1 0-1,-5 15 0,8-23-161,1 0 1,-1 1-1,1-1 0,0 1 1,0-1-1,0 1 0,0-1 1,0 1-1,0-1 0,0 0 0,1 1 1,0-1-1,-1 1 0,1-1 1,0 0-1,0 1 0,0-1 1,0 0-1,1 0 0,-1 0 0,0 0 1,1 0-1,0 0 0,3 3 1,5 3-587,0 0 0,0-1 0,24 13 0,-28-17-643,0-1 0,0 0 0,0 0 1,0 0-1,13 1 0,5-2-5971</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4.182"/>
    </inkml:context>
    <inkml:brush xml:id="br0">
      <inkml:brushProperty name="width" value="0.025" units="cm"/>
      <inkml:brushProperty name="height" value="0.025" units="cm"/>
    </inkml:brush>
  </inkml:definitions>
  <inkml:trace contextRef="#ctx0" brushRef="#br0">209 17 19186,'-9'-1'2312,"2"0"-2030,-1 0 0,1 0 1,-1 1-1,0 0 1,0 0-1,1 1 0,-1 0 1,0 0-1,1 1 1,0 0-1,-1 0 0,1 1 1,0 0-1,0 0 1,0 1-1,0 0 0,1 0 1,0 1-1,-12 9 1,-14 30 106,31-42-380,-1 0 0,1-1 0,0 1 0,0 0 0,0 0 0,0 0 0,0 0 0,1 0 1,-1 1-1,0-1 0,1 0 0,0 0 0,-1 0 0,1 1 0,0-1 0,0 0 0,1 0 0,-1 0 0,0 0 0,1 1 0,-1-1 0,2 2 1,1-3 11,0 0 1,0 0 0,0-1-1,0 1 1,0-1 0,0 1-1,0-1 1,0 0 0,1-1-1,-1 1 1,0 0 0,0-1-1,0 0 1,0 1 0,0-1-1,4-2 1,15-7 21,0-2-1,-1 0 1,0-1 0,31-25-1,-25 17-210,42-23 0,-69 43 153,0 1 0,1 0 1,-1-1-1,0 1 0,1 0 0,-1 0 0,1-1 0,-1 1 0,1 0 0,-1 0 1,0 0-1,1 0 0,-1 0 0,1 0 0,-1 0 0,1-1 0,-1 1 1,0 0-1,1 0 0,-1 1 0,1-1 0,-1 0 0,1 0 0,-1 0 0,1 0 1,-1 0-1,0 0 0,1 1 0,-1-1 0,1 0 0,-1 0 0,0 1 1,1-1-1,-1 0 0,0 0 0,1 1 0,-1-1 0,0 0 0,1 1 0,1 23-88,-14 35 469,11-54-327,-4 12 84,-4 34 805,9-50-885,0 0 0,1-1 0,-1 1 0,0 0 0,1 0 0,-1-1 0,0 1-1,1 0 1,-1-1 0,1 1 0,-1 0 0,1-1 0,0 1 0,-1-1 0,1 1 0,0-1 0,-1 1-1,1-1 1,0 0 0,0 1 0,-1-1 0,1 0 0,0 1 0,0-1 0,-1 0 0,1 0 0,0 0-1,0 0 1,0 0 0,0 0 0,-1 0 0,1 0 0,0 0 0,0 0 0,0 0 0,-1 0 0,1-1-1,0 1 1,1-1 0,36-10 793,-21 2-699,-1-1 1,0-1-1,21-19 1,-22 17-134,1 1 0,-1 1 0,25-14 0,-38 25-21,-1-1 0,1 0 1,0 0-1,-1 1 0,1-1 1,-1 1-1,1-1 0,0 1 0,0 0 1,-1-1-1,1 1 0,0 0 1,3 1-1,-5-1 14,1 0-1,-1 0 1,1 1 0,-1-1-1,1 0 1,0 1 0,-1-1-1,0 0 1,1 1 0,-1-1-1,1 1 1,-1-1 0,1 1 0,-1-1-1,0 1 1,1-1 0,-1 1-1,0 0 1,0-1 0,0 1-1,1-1 1,-1 1 0,0 0-1,0-1 1,0 2 0,0 5 40,0 1 0,-1 0 0,0-1 0,0 0 0,-4 11 0,-2 25 557,8-43-584,0 1-1,-1-1 1,1 1-1,0-1 1,-1 1-1,1-1 1,0 0 0,-1 1-1,1-1 1,0 0-1,0 1 1,0-1-1,-1 0 1,1 0-1,0 0 1,0 0-1,-1 0 1,1 0-1,0 0 1,0 0-1,0 0 1,-1 0 0,1-1-1,0 1 1,0 0-1,-1 0 1,2-1-1,23-7 130,60-39-139,-72 38 0,0 1 0,1 0 0,0 0 0,0 2 0,0-1 0,1 2 0,0 0 0,0 1 0,0 0 0,18-1 0,-33 5 0,1 0 0,-1 0 0,1 0 0,-1 0 0,1 0 0,-1 0 0,1 1 0,-1-1 0,1 0 0,-1 0 0,0 0 0,1 1 0,-1-1 0,1 0 0,-1 0 0,1 1 0,-1-1 0,0 0 0,1 1 0,-1-1 0,0 1 0,1-1 0,-1 0 0,0 1 0,1-1 0,-1 1 0,0-1 0,0 1 0,0-1 0,0 1 0,1-1 0,-1 1 0,0 0 0,-2 23 0,-13 20 0,8-28 9,11-14-1,17-19-94,-21 17-640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4.882"/>
    </inkml:context>
    <inkml:brush xml:id="br0">
      <inkml:brushProperty name="width" value="0.025" units="cm"/>
      <inkml:brushProperty name="height" value="0.025" units="cm"/>
    </inkml:brush>
  </inkml:definitions>
  <inkml:trace contextRef="#ctx0" brushRef="#br0">103 0 18129,'0'0'4244,"-5"11"-2648,-15 41-403,2 1 0,2 1 0,3 0-1,2 1 1,2 1 0,-2 79 0,11-132-1173,0 0 1,0 0 0,0 0-1,0 0 1,1 0 0,-1 0 0,1 0-1,0 0 1,0 0 0,0 0 0,0-1-1,0 1 1,1 0 0,-1 0-1,1-1 1,2 3 0,-2-3-16,0 0 0,0-1 0,1 0 0,-1 0 0,1 0 0,-1 0 0,1 0 0,-1 0 0,1 0 0,-1-1 1,1 1-1,0-1 0,0 0 0,-1 0 0,1 0 0,0 0 0,-1 0 0,5-2 0,10-2-5,-1 0 0,0-1 0,0-1 0,-1-1 0,0 0 0,0-1 0,-1 0 0,21-17 0,-19 14 0,0 0 0,1 2 0,0 0 0,0 0 0,35-11 0,-52 20 0,1 0 0,0 0 0,-1 0 0,1-1 0,0 1 0,-1 0 0,1 0 0,0 0 0,0 0 0,-1 0 0,1 0 0,0 0 0,-1 0 0,1 1 0,0-1 0,-1 0 0,1 0 0,0 1 0,-1-1 0,1 0 0,0 1 0,-1-1 0,1 0 0,-1 1 0,1-1 0,0 1 0,-1-1 0,1 1 0,-1-1 0,0 1 0,1 0 0,-1-1 0,1 1 0,-1-1 0,1 2 0,-1 1 0,1 0 0,-1 0 0,1 0 0,-1 0 0,0 0 0,0 0 0,0 0 0,0 0 0,-1 3 0,-18 63 0,10-47 0,5-12 0,0 1 0,0-1 0,1 1 0,0 0 0,1 0 0,-2 16 0,5-27 0,0 1 0,0-1 0,0 0 0,1 1 0,-1-1 0,0 0 0,0 0 0,0 0 0,0 0 0,0 0 0,1 0 0,-1 0 0,0 0 0,0-1 0,0 1 0,0 0 0,0-1 0,0 1 0,0-1 0,0 1 0,0-1 0,2 0 0,42-35 46,-39 30-69,0 1-1,0-1 1,0 1-1,1 0 1,0 0 0,0 1-1,1 0 1,-1 0-1,1 1 1,0 0 0,8-2-1,-16 5-78,1 0 1,-1 0-1,1 0 0,-1 0 0,0 0 1,1 0-1,-1 0 0,1 0 0,-1 1 1,0-1-1,1 0 0,-1 0 0,0 0 1,1 0-1,-1 0 0,0 1 0,1-1 1,-1 0-1,0 0 0,1 1 0,-1-1 1,0 0-1,0 1 0,1-1 0,-1 0 1,0 1-1,0-1 0,0 0 0,1 1 1,-1-1-1,0 0 0,0 1 0,0-1 1,0 0-1,0 1 0,0-1 0,0 1 1,0-1-1,0 1 0,-1 19-6759,1-17 4761,-2 10-8368</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5.258"/>
    </inkml:context>
    <inkml:brush xml:id="br0">
      <inkml:brushProperty name="width" value="0.025" units="cm"/>
      <inkml:brushProperty name="height" value="0.025" units="cm"/>
    </inkml:brush>
  </inkml:definitions>
  <inkml:trace contextRef="#ctx0" brushRef="#br0">20 1 18514,'0'0'10511,"-2"10"-10196,-2 4-267,1-4-21,0 0 1,1 1-1,0-1 0,0 1 0,1 0 1,0-1-1,1 1 0,3 21 0,-3-32-20,0 1 0,0 0-1,0-1 1,0 1 0,0 0-1,1-1 1,-1 1-1,0 0 1,1-1 0,-1 1-1,0 0 1,1-1 0,-1 1-1,0-1 1,1 1-1,-1-1 1,1 1 0,-1-1-1,1 1 1,0-1 0,-1 0-1,1 1 1,-1-1 0,1 0-1,0 1 1,-1-1-1,1 0 1,0 0 0,-1 1-1,1-1 1,0 0 0,-1 0-1,1 0 1,0 0-1,-1 0 1,1 0 0,0 0-1,-1 0 1,1 0 0,0-1-1,0 1 1,-1 0-1,1 0 1,-1-1 0,1 1-1,0 0 1,-1-1 0,1 1-1,-1 0 1,1-1 0,-1 1-1,1-1 1,-1 1-1,1-1 1,-1 1 0,1-1-1,-1 0 1,0 1 0,1-1-1,-1 1 1,0-1-1,1 0 1,1-3 71,1 1 0,-1-1 0,0 1-1,-1-1 1,1 0 0,-1 0 0,1 0 0,-1 0-1,1-6 1,-2 2 119,-5-25-3334,-11 14-7829,7 11 641</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5.613"/>
    </inkml:context>
    <inkml:brush xml:id="br0">
      <inkml:brushProperty name="width" value="0.025" units="cm"/>
      <inkml:brushProperty name="height" value="0.025" units="cm"/>
    </inkml:brush>
  </inkml:definitions>
  <inkml:trace contextRef="#ctx0" brushRef="#br0">1 1 16944</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5.942"/>
    </inkml:context>
    <inkml:brush xml:id="br0">
      <inkml:brushProperty name="width" value="0.025" units="cm"/>
      <inkml:brushProperty name="height" value="0.025" units="cm"/>
    </inkml:brush>
  </inkml:definitions>
  <inkml:trace contextRef="#ctx0" brushRef="#br0">55 73 16944,'-1'-25'1411,"0"-22"6093,1 57-5160,-2 9-1781,0 0 0,-1 1 0,-1-2 0,-11 35 0,8-31 20,1 0 0,-7 43 0,13-65-583,0 1 0,0 0 0,0-1 0,0 1 0,0 0 0,0-1 0,0 1 0,0 0 0,0-1 0,0 1 0,0 0 0,0-1 0,0 1 0,1-1 0,-1 1 0,0 0 0,1-1 0,-1 1 0,0-1 0,1 1 0,-1 0 0,0-1 0,1 1 0,-1-1 0,1 1 0,-1-1 0,1 0 0,-1 1 0,1-1 0,0 1 0,21-4 0,22-22 0,62-69 0,-29 24 0,-76 69 0,0 0 0,1 0 0,-1-1 0,0 1 0,1 0 0,-1 0 0,0 0 0,1 1 0,-1-1 0,1 0 0,-1 0 0,1 1 0,0-1 0,-1 1 0,1-1 0,3 1 0,-5 0 0,1 1 0,-1-1 0,0 1 0,1-1 0,-1 1 0,1-1 0,-1 1 0,0-1 0,0 1 0,1 0 0,-1-1 0,0 1 0,0 0 0,0-1 0,1 1 0,-1 0 0,0-1 0,0 1 0,0-1 0,0 1 0,0 0 0,0-1 0,-1 1 0,1 0 0,0-1 0,0 1 0,-1 1 0,-21 61 0,19-54 0,1-5 0,-7 29 0,14-23 0,13-13 0,0-6 0,-1 0 0,-1-1 0,23-17 0,-27 17 0,1 1 0,0 1 0,0 0 0,0 0 0,1 2 0,24-9 0,-37 15 0,-1-1 0,1 1 0,-1 0 0,0 0 0,1 0 0,-1 0 0,1 0 0,-1 0 0,0 0 0,1 0 0,-1 0 0,1 0 0,-1 0 0,0 0 0,1 0 0,-1 0 0,1 0 0,-1 0 0,0 1 0,1-1 0,-1 0 0,0 0 0,1 0 0,-1 1 0,0-1 0,1 0 0,-1 0 0,0 1 0,0-1 0,1 0 0,-1 1 0,0-1 0,0 0 0,1 1 0,-1-1 0,0 0 0,0 1 0,0-1 0,0 0 0,0 1 0,1 0 0,-4 23 0,-16 26 0,18-48 0,-2 5-40,1-4-194,1 1 0,-1-1 0,1 0-1,0 0 1,0 1 0,0-1 0,0 1 0,1-1 0,-1 0-1,1 5 1,3-6-4911,10-5 996,4-8-2679</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6.299"/>
    </inkml:context>
    <inkml:brush xml:id="br0">
      <inkml:brushProperty name="width" value="0.025" units="cm"/>
      <inkml:brushProperty name="height" value="0.025" units="cm"/>
    </inkml:brush>
  </inkml:definitions>
  <inkml:trace contextRef="#ctx0" brushRef="#br0">108 0 19442,'0'0'13053,"-4"5"-13576,2-3 506,1-1 0,-1 1 0,1 0 0,-1-1 0,0 1 0,1-1 0,-1 0 0,0 0 0,0 0 1,0 0-1,0 0 0,0 0 0,0 0 0,0 0 0,-1-1 0,1 1 0,0-1 0,0 0 0,0 0 0,-1 0 1,1 0-1,0 0 0,-3 0 0,3 0-2,0 0 1,0 0-1,0 0 1,0 0-1,0 1 1,0-1-1,0 1 1,0-1 0,0 1-1,0 0 1,0 0-1,1 0 1,-1 0-1,0 0 1,1 0-1,-1 1 1,1-1-1,-1 0 1,1 1-1,-1-1 1,1 1-1,0-1 1,0 1-1,0 0 1,0 0-1,0 0 1,-1 1-1,0 3 11,1 0 0,-1 0-1,1-1 1,0 1 0,1 0-1,-1 0 1,1 0 0,1 7-1,-1-12 9,1 1 0,-1-1 1,1 1-1,0-1 0,-1 1 0,1-1 0,0 1 0,0-1 0,0 0 0,0 0 0,0 1 0,1-1 0,-1 0 0,0 0 0,1 0 0,-1 0 1,0-1-1,1 1 0,-1 0 0,1 0 0,-1-1 0,1 1 0,-1-1 0,1 1 0,0-1 0,-1 0 0,1 0 0,0 0 0,-1 0 0,4 0 0,53-2 100,-40-2-127,0-1 1,0-1 0,-1 0-1,0-2 1,17-8 0,-16 6 6,0 2 1,1 0 0,35-9 0,-54 17 6,1 0 1,-1-1-1,1 1 1,-1 0-1,1 0 1,-1 0-1,1 0 1,-1 0-1,1 0 1,-1 0-1,1 0 1,0 0-1,-1 0 1,1 0 0,-1 0-1,1 0 1,-1 0-1,1 0 1,-1 1-1,1-1 1,-1 0-1,1 0 1,-1 1-1,1-1 1,-1 0-1,0 1 1,1-1-1,-1 0 1,0 1-1,1-1 1,-1 1-1,1 0 1,-3 19-170,-25 30 106,22-41 30,-1 5-453,9-2-4910,-2-11 4954,1-1 0,-1 1-1,0-1 1,1 0 0,-1 0-1,0 0 1,1 0-1,-1 0 1,0 0 0,1 0-1,-1 0 1,0 0 0,1-1-1,-1 1 1,0 0 0,1-1-1,-1 0 1,0 1 0,0-1-1,2-1 1,22-13-9170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6.658"/>
    </inkml:context>
    <inkml:brush xml:id="br0">
      <inkml:brushProperty name="width" value="0.025" units="cm"/>
      <inkml:brushProperty name="height" value="0.025" units="cm"/>
    </inkml:brush>
  </inkml:definitions>
  <inkml:trace contextRef="#ctx0" brushRef="#br0">124 208 13421,'0'0'5413,"-9"4"-2157,-6 3-2368,1 0 1,0 2-1,-13 10 0,24-17-666,-1 0-1,1 0 1,0 0 0,0 1 0,1-1 0,-1 1-1,0 0 1,1 0 0,0 0 0,0 0-1,0 0 1,0 0 0,0 1 0,0-1 0,1 1-1,0-1 1,0 1 0,0 0 0,0-1-1,0 1 1,1 0 0,-1 5 0,2-7-205,0-1 0,0 0 1,0 0-1,0 0 0,1 0 0,-1 0 1,0 0-1,0 0 0,1-1 0,-1 1 1,1 0-1,-1-1 0,0 1 0,1-1 1,-1 1-1,1-1 0,-1 0 0,1 1 1,-1-1-1,1 0 0,-1 0 1,1 0-1,0 0 0,-1-1 0,4 1 1,42-7 216,-28 0-357,-1-1 0,0 0 0,0-1 0,-1-1 0,0-1-1,0-1 1,28-26 0,-21 16-205,-2-1 0,-1-1-1,0-1 1,19-33 0,-34 48 282,-2 5-75,0-1 1,0 0-1,-1 0 0,0 0 1,0 0-1,0-1 0,-1 1 1,2-13-1,-3 19 135,-1-1 1,0 1-1,0 0 0,0 0 1,0 0-1,0 0 0,0 0 1,0-1-1,0 1 1,-1 0-1,1 0 0,0 0 1,0 0-1,0 0 0,0-1 1,0 1-1,0 0 1,0 0-1,0 0 0,0 0 1,0 0-1,0 0 1,0-1-1,-1 1 0,1 0 1,0 0-1,0 0 0,0 0 1,0 0-1,0 0 1,0 0-1,-1 0 0,1 0 1,0 0-1,0 0 0,0 0 1,0 0-1,-1-1 1,1 1-1,0 0 0,0 0 1,0 0-1,0 0 0,0 0 1,-1 1-1,1-1 1,0 0-1,0 0 0,0 0 1,0 0-1,0 0 0,-1 0 1,1 0-1,0 0 1,0 0-1,0 0 0,-15 9 444,-9 12 149,6-1-159,2 1 0,1 0 0,-22 39-1,33-52-352,0 1 0,0-1 0,0 1 0,1-1 0,1 1-1,0 0 1,0 0 0,0 0 0,1 0 0,1 1 0,-1-1-1,1 0 1,1 0 0,1 11 0,-1-18-210,0 0 0,-1 0 0,1 0 0,0-1 1,0 1-1,0 0 0,0 0 0,1 0 0,-1-1 0,0 1 0,1-1 0,2 3 1,-2-2-396,0-1 1,0 0 0,0 1 0,0-1 0,0 0-1,0 0 1,0 0 0,1-1 0,-1 1-1,5 0 1,11 0-9981</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7.699"/>
    </inkml:context>
    <inkml:brush xml:id="br0">
      <inkml:brushProperty name="width" value="0.025" units="cm"/>
      <inkml:brushProperty name="height" value="0.025" units="cm"/>
    </inkml:brush>
  </inkml:definitions>
  <inkml:trace contextRef="#ctx0" brushRef="#br0">187 29 5862,'16'-28'15580,"-18"32"-12450,-9 17 421,-5 8-3631,-25 51 1511,11-26-362,3 2 0,-37 107 1,62-157-1039,-7 41 44,9-46-76,0 0 1,-1 0-1,1 1 0,0-1 1,0 0-1,0 1 0,1-1 1,-1 0-1,0 1 0,0-1 1,1 0-1,-1 0 0,1 1 1,-1-1-1,1 0 0,0 0 1,-1 0-1,1 0 0,0 0 0,0 0 1,-1 0-1,1 0 0,0 0 1,0 0-1,0 0 0,0 0 1,1-1-1,-1 1 0,0 0 1,2 0-1,3 1 1,0-1 0,0 0 0,0 0 0,1-1 0,-1 1 0,0-1 0,0-1 0,1 1 0,-1-1 0,0 0 0,9-3 0,3-3 0,-1 0 0,25-14 0,-31 15 0,0 0 0,1 0 0,-1 1 0,1 1 0,0 0 0,1 0 0,22-3 0,-34 7 0,0 0 0,0 0 0,0 0 0,-1 0 0,1 0 0,0 1 0,0-1 0,0 0 0,0 0 0,0 1 0,0-1 0,-1 0 0,1 1 0,0-1 0,0 1 0,0-1 0,-1 1 0,1-1 0,0 1 0,-1 0 0,1-1 0,-1 1 0,1 0 0,-1 0 0,1-1 0,-1 1 0,1 0 0,-1 0 0,1 1 0,2 34 0,-3-27 0,-2 0 0,1 0 0,-2 0 0,1 0 0,-1-1 0,-4 10 0,1-9 0,-1 0 0,0-1 0,-1 0 0,0 0 0,0 0 0,0-1 0,-1-1 0,0 1 0,-1-1 0,1-1 0,-1 0 0,0 0 0,-1-1 0,1 0 0,-1-1 0,1 0 0,-1-1 0,0 0 0,0-1 0,0 0 0,0 0 0,-15-2 0,24 1-38,0-1-1,0 1 1,1-1 0,-1 1-1,0-1 1,0 0-1,1 0 1,-1 1 0,1-1-1,-1 0 1,1 0 0,-1-1-1,1 1 1,-1 0 0,1 0-1,0-1 1,0 1 0,0-1-1,-1 1 1,1-1-1,1 0 1,-1 1 0,0-1-1,0 0 1,1 1 0,-1-1-1,1 0 1,-1 0 0,1 0-1,0 1 1,0-1-1,0 0 1,0 0 0,0 0-1,0 0 1,0 0 0,1 1-1,0-3 1,-1-1-233,1 1 0,0-1 0,1 0 0,-1 1 0,1-1 0,0 1 0,0 0 0,0-1 0,1 1 0,0 0 0,-1 0 0,1 1 0,7-7 0,1 2-2906,0 1 1,0 0 0,19-8-1,5 2-8423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8.038"/>
    </inkml:context>
    <inkml:brush xml:id="br0">
      <inkml:brushProperty name="width" value="0.025" units="cm"/>
      <inkml:brushProperty name="height" value="0.025" units="cm"/>
    </inkml:brush>
  </inkml:definitions>
  <inkml:trace contextRef="#ctx0" brushRef="#br0">1 122 11563,'0'0'3352,"9"1"-159,18 4-1580,0-1 0,0-2 1,0-1-1,34-2 0,-53 0-1283,1 1-1,-1-2 1,0 1 0,0-1-1,0 0 1,0-1 0,0 0-1,0 0 1,-1-1 0,1 0-1,-1 0 1,0 0-1,-1-1 1,1 0 0,-1-1-1,0 1 1,0-1 0,0-1-1,6-8 1,-11 13-330,0 1 0,0 0 0,0 0 0,0 0 0,-1 0 0,1-1 0,0 1 0,-1 0 0,1 0 0,-1-1 0,1 1 0,-1-1 0,1 1 0,-1 0 0,0-1 0,0 1 0,0-1 0,0 1 0,0-1 0,0 1 0,0-1 0,-1 1 0,1 0 0,0-1 0,-1 1 0,1-1 0,-1 1 0,0-2 0,-1 2 0,0 0 0,0-1 0,0 1 0,0 0 0,0 0 0,0 1 0,0-1 0,0 0 0,0 1 0,-1-1 0,1 1 0,0 0 0,0 0 0,0-1 0,-1 2 0,-1-1 0,-7 1 0,0 0 0,0 0 0,0 1 0,0 1 0,1 0 0,-17 7 0,14-2 0,-1 0 0,2 1 0,0 0 0,0 1 0,0 1 0,-9 11 0,17-18 0,0 1 0,0-1 0,0 1 0,1 0 0,0 0 0,0 0 0,1 0 0,-1 1 0,1-1 0,0 1 0,1 0 0,-1-1 0,1 1 0,0 0 0,0 0 0,1 0 0,0-1 0,1 13 0,0-16-9,0 0 1,0 1-1,0-1 1,1 0-1,-1 0 0,1 0 1,0 0-1,-1 0 1,1 0-1,0 0 0,0 0 1,0-1-1,0 1 1,1-1-1,-1 0 0,0 1 1,0-1-1,1 0 1,-1 0-1,1-1 0,-1 1 1,1 0-1,-1-1 1,1 0-1,0 1 0,3-1 1,12 1-506,-1-1 1,30-2-1,-41 2 184,6-2-1353,0 0 1,-1 0 0,1-1-1,-1 0 1,0-1 0,13-7-1,24-11-9100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8:19.632"/>
    </inkml:context>
    <inkml:brush xml:id="br0">
      <inkml:brushProperty name="width" value="0.025" units="cm"/>
      <inkml:brushProperty name="height" value="0.025" units="cm"/>
    </inkml:brush>
  </inkml:definitions>
  <inkml:trace contextRef="#ctx0" brushRef="#br0">33 1 15759,'0'0'13330,"-1"12"-12513,-11 85 414,-3 25-1019,10-45-2851,5-62 976,0 6-1657,0-7-2449</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8.416"/>
    </inkml:context>
    <inkml:brush xml:id="br0">
      <inkml:brushProperty name="width" value="0.025" units="cm"/>
      <inkml:brushProperty name="height" value="0.025" units="cm"/>
    </inkml:brush>
  </inkml:definitions>
  <inkml:trace contextRef="#ctx0" brushRef="#br0">175 179 17649,'-9'1'3053,"-1"1"-2385,1 1 0,-1 0 1,1 0-1,0 1 0,0 0 0,0 1 0,1 0 0,-1 0 0,-13 12 0,17-13-421,0 1-1,0-1 1,0 1 0,0 0-1,1 1 1,0-1 0,0 1-1,0-1 1,1 1 0,0 0-1,0 1 1,1-1 0,-1 0 0,1 1-1,1 0 1,-3 11 0,4-17-239,0 0 1,0 0 0,0 1-1,0-1 1,0 0 0,1 1 0,-1-1-1,0 0 1,0 0 0,1 1-1,-1-1 1,1 0 0,-1 0 0,1 0-1,0 1 1,-1-1 0,1 0 0,0 0-1,0 0 1,0 0 0,0 0-1,0 0 1,0-1 0,1 2 0,1 0 8,-1-1 0,1-1 0,0 1 0,-1 0 0,1-1 0,0 1 0,-1-1 0,1 0 0,0 1 1,-1-1-1,5-1 0,2 0 19,0-1 1,-1 0-1,1 0 0,-1 0 1,1-1-1,13-7 1,3-7-24,0 0 0,-1-2 1,-1-1-1,0 0 0,27-34 1,-21 19 2,-2-1 0,45-77 0,-63 92-64,-18 26-39,-22 30 120,9-6 46,-69 96 200,84-113-265,0 0 1,1 0-1,0 1 0,1 0 0,0 0 0,1 0 1,0 0-1,-2 25 0,6-37-77,-1 1 0,1 0-1,0 0 1,0-1 0,1 1 0,-1 0 0,0 0 0,0-1-1,1 1 1,-1 0 0,1-1 0,0 1 0,-1 0-1,1-1 1,0 1 0,0-1 0,0 1 0,0-1 0,0 1-1,0-1 1,0 0 0,1 0 0,-1 1 0,0-1-1,1 0 1,-1 0 0,1 0 0,-1-1 0,1 1-1,0 0 1,2 0 0,0 0-509,0 0-1,1 0 0,-1-1 1,0 0-1,1 0 1,-1 0-1,0 0 1,1-1-1,-1 1 1,0-1-1,0 0 1,6-3-1,23-13-12992</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8.776"/>
    </inkml:context>
    <inkml:brush xml:id="br0">
      <inkml:brushProperty name="width" value="0.025" units="cm"/>
      <inkml:brushProperty name="height" value="0.025" units="cm"/>
    </inkml:brush>
  </inkml:definitions>
  <inkml:trace contextRef="#ctx0" brushRef="#br0">51 0 23606,'0'0'8456,"-47"61"-7751,43-48-705,4-7 0,9-6 0,2-10-3235,-2-7-8552</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10.263"/>
    </inkml:context>
    <inkml:brush xml:id="br0">
      <inkml:brushProperty name="width" value="0.025" units="cm"/>
      <inkml:brushProperty name="height" value="0.025" units="cm"/>
    </inkml:brush>
  </inkml:definitions>
  <inkml:trace contextRef="#ctx0" brushRef="#br0">16 1 7976,'0'0'12150,"-1"12"-10688,-4 42-17,0-16-236,2 0 1,1 0 0,4 39 0,-2-75-1190,1-1 0,-1 1 0,0 0 0,1 0 1,-1 0-1,1 0 0,0 0 0,0-1 0,-1 1 1,1 0-1,0-1 0,1 1 0,-1-1 0,0 1 1,0-1-1,1 1 0,-1-1 0,0 0 0,1 1 0,0-1 1,-1 0-1,1 0 0,0 0 0,-1-1 0,1 1 1,0 0-1,0-1 0,0 1 0,0-1 0,-1 1 1,1-1-1,0 0 0,0 0 0,0 0 0,0 0 1,0 0-1,0 0 0,2-1 0,3 0 17,-1-1 0,0 1 0,0-1 1,1 0-1,-1-1 0,-1 0 0,1 0 0,0 0 0,-1 0 0,7-6 0,3-5 12,0 0 0,-2-1-1,1-1 1,-2 0 0,0-1-1,-1 0 1,-1-1 0,14-31-1,-28 108 267,-1-28-92,1-5 199,-3 48 1,7-73-402,0-1 0,0 0 0,0 1 0,0-1-1,0 1 1,0-1 0,0 0 0,0 1 0,0-1 0,0 1 0,0-1 0,0 0 0,1 1 0,-1-1 0,0 1 0,0-1-1,0 0 1,1 1 0,-1-1 0,0 0 0,1 0 0,-1 1 0,0-1 0,0 0 0,1 0 0,-1 1 0,0-1 0,1 0-1,-1 0 1,1 0 0,-1 1 0,0-1 0,1 0 0,-1 0 0,1 0 0,19-4 436,17-16 111,34-40-445,-51 42-128,0 0-1,1 2 1,27-17-1,-47 32 6,0 1 0,0-1 0,0 0 0,0 0 0,0 1 0,0-1 0,0 1 0,0-1 0,0 1 0,0-1 0,1 1 0,-1 0 0,0 0 0,0-1 0,0 1 0,1 0 0,-1 0 0,0 0 0,0 0 0,0 0 0,1 1 0,-1-1 0,0 0 0,0 0 0,0 1 0,0-1 0,0 1 0,1-1 0,-1 1 0,0 0 0,0-1 0,0 1 0,0 0 0,-1 0 0,1-1 0,0 1 0,0 0 0,0 0 0,-1 0 0,2 1 0,0 5 0,1 0 0,-1 0 0,0 0 0,-1 0 0,1 0 0,-1 7 0,-1-8 0,1 0 0,0 0 0,0-1 0,0 1 0,1-1 0,3 8 0,-4-12 0,0 0 0,0 0 0,0 0 0,0 0 0,0-1 0,0 1 0,0 0 0,0-1 0,0 1 0,0 0 0,1-1 0,-1 1 0,0-1 0,0 0 0,1 1 0,-1-1 0,0 0 0,1 0 0,-1 0 0,0 0 0,1 0 0,-1 0 0,0 0 0,1-1 0,-1 1 0,0 0 0,1-1 0,-1 1 0,0-1 0,0 1 0,0-1 0,2 0 0,38-25 0,-39 25 0,32-26 0,-26 19 0,0 1 0,0 0 0,1 0 0,1 1 0,-1 0 0,1 0 0,0 1 0,0 1 0,0-1 0,11-2 0,-20 7 1,0 0 0,0 0 0,-1 0 0,1 0-1,0 0 1,0 1 0,-1-1 0,1 0 0,0 0 0,0 0 0,-1 1 0,1-1-1,0 0 1,-1 1 0,1-1 0,0 0 0,-1 1 0,1-1 0,0 1 0,-1-1 0,1 1-1,-1 0 1,1-1 0,-1 1 0,0-1 0,1 1 0,-1 0 0,1-1 0,-1 1-1,1 1 1,2 32 27,-3-27-59,0-1 1,-1 0 0,0 1-1,-1-1 1,1 0-1,-1 0 1,-1 0 0,-3 9-1,-2-10-2292,7-5 2003,0 0 0,1 0 0,-1 0 0,1 0 1,-1 0-1,1 0 0,-1 0 0,1-1 0,-1 1 1,0 0-1,1 0 0,-1-1 0,1 1 0,-1 0 0,1-1 1,0 1-1,-1 0 0,1-1 0,-1 1 0,1-1 0,0 1 1,-1-1-1,1 1 0,-1-1 0,-7-18-7527</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10.608"/>
    </inkml:context>
    <inkml:brush xml:id="br0">
      <inkml:brushProperty name="width" value="0.025" units="cm"/>
      <inkml:brushProperty name="height" value="0.025" units="cm"/>
    </inkml:brush>
  </inkml:definitions>
  <inkml:trace contextRef="#ctx0" brushRef="#br0">1 0 19538,'0'0'8873</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10.964"/>
    </inkml:context>
    <inkml:brush xml:id="br0">
      <inkml:brushProperty name="width" value="0.025" units="cm"/>
      <inkml:brushProperty name="height" value="0.025" units="cm"/>
    </inkml:brush>
  </inkml:definitions>
  <inkml:trace contextRef="#ctx0" brushRef="#br0">1 0 17585,'0'0'-17585</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11.324"/>
    </inkml:context>
    <inkml:brush xml:id="br0">
      <inkml:brushProperty name="width" value="0.025" units="cm"/>
      <inkml:brushProperty name="height" value="0.025" units="cm"/>
    </inkml:brush>
  </inkml:definitions>
  <inkml:trace contextRef="#ctx0" brushRef="#br0">51 9 12940,'0'0'9236,"-3"11"-8046,-10 35-121,2 1-1,2 0 1,3 1-1,1 0 1,2 69 0,3-115-1049,0 0 1,0 0 0,0 1 0,0-1 0,0 0 0,1 0 0,-1 0-1,1 0 1,-1 0 0,1 1 0,0-1 0,0 0 0,0 0 0,0-1-1,0 1 1,0 0 0,0 0 0,1 0 0,-1-1 0,0 1 0,1-1-1,0 1 1,-1-1 0,1 0 0,0 1 0,0-1 0,0 0-1,0 0 1,0 0 0,0 0 0,0-1 0,0 1 0,0-1 0,0 1-1,0-1 1,1 0 0,-1 1 0,0-1 0,0 0 0,0-1 0,0 1-1,1 0 1,-1-1 0,0 1 0,2-1 0,6-2 43,0-1 0,-1 0 1,0 0-1,0 0 0,0-1 0,-1-1 1,1 1-1,11-11 0,14-18 9,-2-2 0,-1 0 0,-2-2 0,-1-2 0,36-70 0,-100 262-554,29-124 616,2 1 1,1 0-1,1 0 0,2 0 0,2 39 1,-1-66-125,0 0 0,1 0 0,-1 0 0,1 0 0,-1 0 0,1 0 0,-1 0 0,1 0 0,0 0 0,0 0 0,0 0 0,0-1 0,1 1 0,-1 0 0,0-1 0,1 1 0,-1-1 0,1 1 0,-1-1 0,1 0 0,0 1 0,0-1 0,-1 0 0,1 0 0,0 0 0,0-1 0,0 1 0,0 0 0,0-1 0,0 1 0,0-1 0,0 0 0,0 0 0,1 1 0,-1-1 0,0-1 0,0 1 0,3-1 0,3 0 15,-1 0-1,1-1 0,-1 0 1,1-1-1,-1 0 1,0 0-1,0 0 0,-1-1 1,10-6-1,1-4-25,1-2 0,-2 1 0,0-2 0,-1 0 0,0-1 0,-2-1 0,0 0 0,-1-1 0,-1 0 0,-1-1 0,-1 0 0,-1 0 0,-1-1 0,0 0 0,-2 0 0,0-1 0,-2 0 0,0 1 0,-2-29 0,0 50-8,-1 0 0,0 0 0,0-1 0,0 1-1,0 0 1,0-1 0,0 1 0,-1 0 0,1 0 0,0-1 0,-1 1 0,1 0 0,0 0-1,-1-1 1,0 1 0,1 0 0,-1 0 0,0 0 0,1 0 0,-1 0 0,0 0-1,0 0 1,0 0 0,0 0 0,0 0 0,0 1 0,0-1 0,0 0 0,0 1 0,-1-1-1,1 1 1,0-1 0,0 1 0,-1-1 0,1 1 0,-3 0 0,2 0-52,0 0 0,0 1 0,0-1 0,0 1 0,0 0 0,0-1 1,0 1-1,0 0 0,0 0 0,0 0 0,0 1 0,0-1 0,1 0 0,-1 1 1,0-1-1,1 1 0,-1 0 0,1-1 0,0 1 0,-1 0 0,0 3 0,-19 50-8484,15-38 3385,-2 8-4215</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12.071"/>
    </inkml:context>
    <inkml:brush xml:id="br0">
      <inkml:brushProperty name="width" value="0.025" units="cm"/>
      <inkml:brushProperty name="height" value="0.025" units="cm"/>
    </inkml:brush>
  </inkml:definitions>
  <inkml:trace contextRef="#ctx0" brushRef="#br0">1 513 17232,'0'0'3059,"11"-1"673,2-2-2964,0 0 1,-1-1 0,1 0 0,-1-1-1,0 0 1,0-1 0,-1 0 0,1-1-1,-1 0 1,15-13 0,-25 18-751,48-44 261,-46 42-280,0 1 0,0-1 1,0 0-1,0 0 0,-1 0 0,0-1 1,0 1-1,0 0 0,0-1 0,-1 0 1,2-7-1,-3 11 1,0-1 0,0 1 0,-1 0 0,1 0 0,-1 0 0,1-1 0,-1 1 0,1 0 0,-1 0 0,0 0 0,1 0 0,-1 0 0,0 0 0,0 0 0,0 0 0,0 0 0,0 1 0,0-1 0,0 0 0,0 0 0,0 1 0,0-1 0,0 1 0,-1-1 0,1 1 0,0 0 0,0-1 0,-1 1 0,1 0 0,0 0 0,0 0 0,-1 0 0,1 0 0,0 0 0,0 0 0,-2 0 0,-5 0 0,1 0 0,-1 1 0,1-1 0,0 1 0,-11 3 0,9 1 0,0 0 0,0 0 0,0 0 0,1 1 0,0 0 0,0 1 0,1 0 0,-1 0 0,2 1 0,-1-1 0,1 2 0,0-1 0,1 1 0,0-1 0,0 1 0,1 1 0,0-1 0,0 1 0,1-1 0,1 1 0,0 0 0,0 0 0,1 0 0,0 1 0,0-1 0,1 0 0,2 11 0,-1-18 0,0-1 0,0 0 0,0 1 0,1-1 0,-1 0 0,1 0 0,-1 1 0,1-1 0,0 0 0,0-1 0,0 1 0,0 0 0,0-1 0,0 1 0,0-1 0,1 1 0,-1-1 0,0 0 0,1 0 0,-1 0 0,1 0 0,-1-1 0,1 1 0,0-1 0,-1 1 0,1-1 0,0 0 0,-1 0 0,5-1 0,3 1 0,0 0 0,-1-1 0,1 0 0,0-1 0,0 0 0,17-7 0,3-7 0,0 0 0,0-3 0,-2 0 0,0-2 0,-2 0 0,0-2 0,-1-1 0,-2-1 0,0-1 0,-2-1 0,-1-1 0,25-46 0,-41 66 0,0 1 0,0-1 0,-1 0 0,0 0 0,0 0 0,-1-1 0,0 1 0,-1-1 0,1-12 0,-2 21 0,0-1 0,0 1 0,0-1 0,0 1 0,0-1 0,0 1 0,0-1 0,0 1 0,0-1 0,0 1 0,0-1 0,-1 1 0,1-1 0,0 1 0,0-1 0,-1 1 0,1-1 0,0 1 0,-1-1 0,1 1 0,0 0 0,-1-1 0,1 1 0,0 0 0,-1-1 0,1 1 0,-1 0 0,1 0 0,-1-1 0,1 1 0,-1 0 0,0 0 0,-20 3 0,-18 20 0,18-3 0,1 0 0,1 2 0,2 0 0,-16 25 0,24-34 0,1 1 0,1 0 0,0 0 0,1 1 0,1 0 0,0 0 0,1 0 0,-4 29 0,7-42 0,1 1 0,0-1 0,0 1 0,0-1 0,0 1 0,0-1 0,1 1 0,-1-1 0,1 1 0,-1-1 0,1 0 0,0 1 0,0-1 0,0 0 0,0 0 0,0 1 0,1-1 0,-1 0 0,1 0 0,-1-1 0,1 1 0,0 0 0,0 0 0,0-1 0,0 1 0,0-1 0,0 1 0,0-1 0,0 0 0,0 0 0,1 0 0,-1 0 0,0-1 0,1 1 0,-1 0 0,1-1 0,-1 0 0,1 0 0,-1 0 0,1 0 0,-1 0 0,4 0 0,5-1 0,1 0 0,0-1 0,-1 0 0,1-1 0,-1 0 0,0-1 0,19-9 0,7-7 0,-1-2 0,-1-1 0,-1-2 0,59-57 0,-72 62 0,-1-2 0,-1 0 0,-1-2 0,-1 0 0,-1 0 0,-1-2 0,21-51 0,-33 71 0,-1-1 0,0 0 0,0 0 0,-1 1 0,0-1 0,0 0 0,0 0 0,-2-12 0,1 19 0,0-1 0,0 1 0,0 0 0,-1-1 0,1 1 0,0 0 0,0-1 0,-1 1 0,1 0 0,0-1 0,0 1 0,-1 0 0,1 0 0,0-1 0,-1 1 0,1 0 0,-1 0 0,1 0 0,0-1 0,-1 1 0,1 0 0,0 0 0,-1 0 0,1 0 0,-1 0 0,1 0 0,-1 0 0,1 0 0,0 0 0,-1 0 0,1 0 0,-1 0 0,1 0 0,0 0 0,-1 0 0,1 0 0,-1 1 0,1-1 0,0 0 0,-1 0 0,1 0 0,0 1 0,-1-1 0,-17 11 0,9-1 0,0 2 0,0-1 0,1 1 0,0 0 0,1 1 0,0 0 0,1 0 0,1 1 0,-6 20 0,-2 14 0,-9 70 0,18-92 0,1 0 0,1 0 0,1 0 0,1-1 0,4 29 0,-3-52 0,-1 0 0,0 0 0,1-1 0,0 1 0,-1 0 0,1 0 0,0 0 0,0 0 0,0-1 0,0 1 0,0 0 0,0-1 0,1 1 0,-1-1 0,0 1 0,1-1 0,-1 0 0,3 1 0,-4-3 0,1-1 0,-1 1 0,0-1 0,0 1 0,0-1 0,0 1 0,0-1 0,0 0 0,0 1 0,-1-1 0,1 1 0,-1-1 0,1 1 0,-1-1 0,-1-2 0,-36-79-540,15 31-100,-53-87 0,111 139 2460,241 21-4916,-251-24-5019,-6-7-6779</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12.690"/>
    </inkml:context>
    <inkml:brush xml:id="br0">
      <inkml:brushProperty name="width" value="0.025" units="cm"/>
      <inkml:brushProperty name="height" value="0.025" units="cm"/>
    </inkml:brush>
  </inkml:definitions>
  <inkml:trace contextRef="#ctx0" brushRef="#br0">49 0 12332,'2'2'8049,"0"5"-3696,-1 50-724,-7-18-2651,-14 45 0,13-61-672,1-1 0,1 1 0,1 0 0,1 0 0,1 1 0,1-1 0,3 32 0,-2-54-306,1 0 0,-1 0 0,0 0 0,1 0 0,-1 0 0,1 0 0,0 0 0,-1 0 0,1 0 0,0 0 0,0 0 0,-1-1 0,1 1 0,0 0 0,0 0 0,0-1 0,0 1 0,0-1 0,0 1 0,0-1 0,0 1 0,0-1 0,1 1 0,-1-1 0,0 0 0,0 0 0,0 0 0,0 0 0,0 0 0,1 0 0,-1 0 0,0 0 0,0 0 0,0 0 0,2-1 0,3 0 0,-1 0 0,1 0 0,-1-1 0,1 0 0,-1 0 0,7-3 0,7-8 0,0 0 0,17-15 0,-20 14 0,2 0 0,24-13 0,-42 26 0,1 1 0,0-1 0,-1 1 0,1-1 0,0 1 0,-1-1 0,1 1 0,0-1 0,0 1 0,0 0 0,-1-1 0,1 1 0,0 0 0,0 0 0,0 0 0,0 0 0,0-1 0,0 1 0,-1 0 0,1 1 0,0-1 0,0 0 0,0 0 0,0 0 0,0 0 0,-1 1 0,1-1 0,0 0 0,0 1 0,0-1 0,-1 1 0,1-1 0,0 1 0,-1-1 0,2 2 0,-1 0 0,0 0 0,-1 1 0,1-1 0,-1 1 0,0-1 0,1 1 0,-1-1 0,0 0 0,0 1 0,-1-1 0,1 1 0,-1 3 0,-24 75 0,24-78 0,-4 9-44,1 1 1,0 0-1,0 0 1,1 0-1,-2 26 0,5-39-99,0 1-1,0-1 1,0 1-1,0-1 0,0 1 1,0-1-1,1 1 1,-1-1-1,0 1 0,0-1 1,0 1-1,1-1 0,-1 1 1,0-1-1,0 0 1,1 1-1,-1-1 0,1 0 1,-1 1-1,0-1 1,1 0-1,-1 1 0,1-1 1,-1 0-1,0 0 1,1 1-1,-1-1 0,1 0 1,-1 0-1,1 0 0,-1 0 1,1 0-1,-1 1 1,1-1-1,-1 0 0,1 0 1,-1 0-1,1 0 1,-1-1-1,1 1 0,-1 0 1,1 0-1,-1 0 1,1 0-1,-1 0 0,1-1 1,-1 1-1,0 0 0,1 0 1,-1-1-1,1 1 1,-1 0-1,0-1 0,1 1 1,-1 0-1,0-1 1,1 0-1,25-18-5833,0-8-2293</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13.078"/>
    </inkml:context>
    <inkml:brush xml:id="br0">
      <inkml:brushProperty name="width" value="0.025" units="cm"/>
      <inkml:brushProperty name="height" value="0.025" units="cm"/>
    </inkml:brush>
  </inkml:definitions>
  <inkml:trace contextRef="#ctx0" brushRef="#br0">213 0 15855,'0'0'3390,"-11"5"149,-10 6-2470,0 1-1,0 0 0,2 2 0,-19 15 1,30-23-876,1 0 1,1 0 0,-1 1-1,1 0 1,0 0 0,1 0-1,0 1 1,0 0 0,0 0-1,1 0 1,0 0 0,1 1-1,0-1 1,0 1 0,-1 11-1,3-19-185,1 0-1,0 1 1,0-1 0,0 0-1,0 1 1,0-1 0,0 0-1,1 1 1,-1-1 0,0 0-1,1 1 1,-1-1-1,1 0 1,-1 0 0,1 1-1,0-1 1,-1 0 0,1 0-1,0 0 1,0 0-1,0 0 1,0 0 0,0 0-1,0 0 1,1 1 0,1-1 2,0 0 1,-1 0-1,1 0 1,0 0-1,0-1 1,0 1-1,0-1 1,-1 0-1,1 0 1,0 0-1,5 0 1,0-1-53,1-1 0,0 1 0,-1-1 0,0-1 0,1 0 0,-1 0 0,13-7 1,-6-1-148,0 0 1,-1 0 0,0-1 0,-1-1 0,0-1-1,-1 0 1,18-25 0,-45 60 431,9-13-84,1-1 0,0 1 0,0 0 0,0 1 0,1-1 0,0 1 0,1 0 0,0 0 0,0 0 0,1 0 0,-2 12 0,4-20-143,0 0-1,0-1 0,0 1 0,0 0 0,1 0 0,-1 0 0,0-1 0,0 1 1,1 0-1,-1-1 0,0 1 0,1 0 0,-1-1 0,1 1 0,-1 0 0,1-1 0,-1 1 1,1-1-1,-1 1 0,1 0 0,0-1 0,-1 0 0,1 1 0,-1-1 0,1 1 0,0-1 1,0 0-1,-1 0 0,2 1 0,31 1 127,31-17-407,93-50-4585,-80 28-1774,-2-2-3944,-44 22 2406</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13.826"/>
    </inkml:context>
    <inkml:brush xml:id="br0">
      <inkml:brushProperty name="width" value="0.025" units="cm"/>
      <inkml:brushProperty name="height" value="0.025" units="cm"/>
    </inkml:brush>
  </inkml:definitions>
  <inkml:trace contextRef="#ctx0" brushRef="#br0">94 416 3299,'0'0'13485,"5"-13"-11670,-6 13-1762,1 0 0,-1-1 1,1 1-1,-1 0 0,0-1 0,1 1 0,-1 0 1,0 0-1,1-1 0,-1 1 0,0 0 0,1 0 1,-1 0-1,0 0 0,1 0 0,-1 0 1,1 0-1,-1 0 0,0 0 0,1 1 0,-1-1 1,0 0-1,1 0 0,-1 1 0,0-1 0,1 0 1,-1 0-1,1 1 0,-1-1 0,1 1 0,-1-1 1,0 1-1,-21 13 1186,17-11-934,1 1 1,-1-1-1,1 1 1,0 0-1,1 1 1,-1-1-1,1 0 1,-1 1-1,1 0 1,1 0-1,-1 0 0,1 0 1,-1 0-1,2 1 1,-1-1-1,0 0 1,0 7-1,3-11-271,-1 0 0,0 0-1,0-1 1,1 1-1,-1 0 1,1 0 0,-1-1-1,1 1 1,-1 0 0,1-1-1,-1 1 1,1 0 0,0-1-1,-1 1 1,1-1 0,0 1-1,0-1 1,-1 1-1,1-1 1,0 0 0,0 1-1,0-1 1,-1 0 0,1 0-1,0 0 1,0 1 0,0-1-1,0 0 1,0 0-1,-1 0 1,1 0 0,0 0-1,0-1 1,0 1 0,0 0-1,0 0 1,0-1 0,38-7 497,-16-2-445,-1-1 0,0-1 0,0 0 0,35-29 0,-14 6-79,42-46-1,-3-10-92,-74 80 50,1 0-1,-2-1 1,1 0-1,-2-1 1,0 0-1,7-19 0,-13 32 39,1-1-1,-1 1 0,0 0 0,0 0 0,0 0 0,0 0 0,0 0 0,0 0 0,0 0 0,1 0 0,-1 0 0,0-1 0,0 1 0,0 0 0,0 0 0,0 0 1,0 0-1,0 0 0,0 0 0,0-1 0,0 1 0,0 0 0,0 0 0,0 0 0,0 0 0,0 0 0,0-1 0,0 1 0,0 0 0,0 0 0,0 0 0,0 0 1,0 0-1,0-1 0,0 1 0,0 0 0,0 0 0,0 0 0,0 0 0,0 0 0,0 0 0,-1-1 0,1 1 0,0 0 0,0 0 0,0 0 0,0 0 1,0 0-1,0 0 0,0 0 0,-1 0 0,1 0 0,0 0 0,0 0 0,0-1 0,0 1 0,0 0 0,0 0 0,-1 0 0,1 0 0,0 0 0,0 0 0,0 0 1,0 0-1,0 0 0,-1 0 0,1 0 0,0 0 0,0 1 0,-12 9 137,-13 19 167,6-3-128,-64 95 1621,76-110-1657,1 1 0,0 0 0,1 0 1,0 0-1,1 0 0,0 1 0,1 0 1,-2 23-1,4-34-141,1-1 0,0 1 0,0-1 0,0 1 0,0 0 0,0-1 0,0 1 0,1 0 0,-1-1 1,1 1-1,-1 0 0,1-1 0,-1 1 0,1-1 0,0 1 0,0-1 0,-1 1 0,1-1 0,0 0 0,1 0 0,-1 1 0,0-1 0,0 0 0,3 2 0,-2-2-2,1 0-1,-1-1 1,1 1-1,-1-1 0,1 1 1,-1-1-1,1 0 1,-1 0-1,1 0 1,-1 0-1,1-1 0,-1 1 1,1 0-1,3-2 1,5-2-63,1 0 0,-1-1 0,-1 0 0,1-1 1,-1 0-1,10-8 0,-2-1-354,0 0 0,-2-1 0,0 0 0,-1-2 0,22-31-1,-36 47 634,-2 5 42,-20 39 203,15-34-311,2 0 1,-1 0-1,1 1 0,0 0 1,1 0-1,0 0 0,0 0 1,1 0-1,0 0 1,1 1-1,0-1 0,0 1 1,2 16-1,0-24-148,-1 0 0,1 0 0,0 0 0,0 0 0,0-1 0,0 1 0,0 0 0,0-1 0,0 1 0,1-1 0,-1 1 0,0-1 0,1 1 0,-1-1 0,1 0 0,0 0 0,-1 0 0,1 0 0,0 0 0,0 0 0,0 0 0,0-1 0,0 1 0,0-1 0,-1 1 0,1-1 0,0 0 0,0 0 0,0 0 0,0 0 0,3 0 0,4 0 0,1-1 0,-1 1 0,1-2 0,-1 1 0,14-5 0,5-5 0,-1 0 0,0-2 0,-1 0 0,0-2 0,44-35 0,-34 20 0,-1-1 0,-2-1 0,30-39 0,-48 55 0,-2-1 0,0 0 0,-1 0 0,-1-1 0,0-1 0,-2 0 0,0 0 0,10-35 0,-19 53 0,1 0 0,-1 0 0,0 0 0,1 0 0,-1 0 0,0 0 0,0 0 0,0 0 0,0 0 0,0 0 0,0-1 0,0 1 0,-1 0 0,1 0 0,0 0 0,0 0 0,-1 0 0,1 0 0,-1 1 0,1-1 0,-1 0 0,1 0 0,-1 0 0,0 0 0,1 0 0,-1 1 0,0-1 0,-1-1 0,0 1 0,0 1 0,0-1 0,0 1 0,0 0 0,0 0 0,0-1 0,0 1 0,0 0 0,0 1 0,0-1 0,1 0 0,-1 0 0,-4 2 0,-6 2 0,-1 1 0,1 0 0,-17 10 0,9-3 0,1 1 0,0 1 0,0 0 0,2 1 0,-26 28 0,36-35 0,0 1 0,1-1 0,0 1 0,0 1 0,1-1 0,0 1 0,0 0 0,1 0 0,1 0 0,0 0 0,0 1 0,1-1 0,0 1 0,0 14 0,2-22-7,0 0 0,0 1 0,1-1 0,-1 0 0,1 0 1,0 1-1,0-1 0,0 0 0,0 0 0,1 0 0,-1 0 0,1 0 0,0 0 0,0-1 0,0 1 1,0 0-1,0-1 0,1 0 0,2 3 0,1-1-67,0 1 1,1-2-1,0 1 0,0-1 1,0 0-1,0 0 1,0-1-1,9 2 0,11 1-1023,1-1 0,-1-2 0,46-1 0,-55-2-8064</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8:19.993"/>
    </inkml:context>
    <inkml:brush xml:id="br0">
      <inkml:brushProperty name="width" value="0.025" units="cm"/>
      <inkml:brushProperty name="height" value="0.025" units="cm"/>
    </inkml:brush>
  </inkml:definitions>
  <inkml:trace contextRef="#ctx0" brushRef="#br0">1 153 17521,'0'0'3811,"11"-10"-2829,4-3-415,1 0 0,0 1-1,1 1 1,0 0 0,0 2-1,28-12 1,-5 8-184,1 2 0,0 2-1,1 1 1,0 2 0,0 2 0,56 2 0,-95 2-349,1 0 1,-1 1 0,1-1 0,-1 1 0,0 0-1,1 0 1,-1 0 0,0 0 0,0 0-1,0 1 1,1 0 0,-2-1 0,1 1-1,0 0 1,0 1 0,-1-1 0,1 0-1,3 5 1,-5-5 45,1 0 0,-1 0 0,0 0 0,0 0 0,0 0 0,-1 0 0,1 1 0,0-1 0,-1 0 0,0 0 0,1 1 0,-1-1-1,0 0 1,0 1 0,0-1 0,0 0 0,-1 0 0,1 1 0,-1-1 0,1 0 0,-1 0 0,0 1 0,0-1 0,0 0 0,0 0 0,0 0 0,0 0 0,-1 0 0,-2 2 0,-5 7-3,-1 0 1,-1-1 0,0-1 0,0 0 0,-1 0 0,-17 9-1,-84 39 120,90-46-191,-7 4-6,-1-1 0,-1-1 0,-63 15 0,113-37-2872,17-16-8517,-29 20 9058,31-23-13588</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15.779"/>
    </inkml:context>
    <inkml:brush xml:id="br0">
      <inkml:brushProperty name="width" value="0.025" units="cm"/>
      <inkml:brushProperty name="height" value="0.025" units="cm"/>
    </inkml:brush>
  </inkml:definitions>
  <inkml:trace contextRef="#ctx0" brushRef="#br0">4161 411 7976,'-92'-17'4295,"-89"-18"-379,71 12-3732,-195-69-1,175 43 31,-3 5-1,-2 7 1,-142-22-1,-201 9 1190,358 45-1037,0 7-1,-122 16 0,124 1-301,2 4 0,0 6 0,-212 83 0,198-55-73,2 5 0,-231 154 0,303-178 183,2 4 0,2 1 0,1 3-1,3 2 1,-81 103 0,110-124-95,1 1 0,1 1 0,1 0 1,1 1-1,2 1 0,1 0 0,2 1 0,1 0 1,1 1-1,2 0 0,1 0 0,2 0 1,2 66-1,2-79-72,2-1 1,0 1 0,1-1-1,1 0 1,1 0 0,1 0 0,0-1-1,1 0 1,1-1 0,1 1-1,17 22 1,-9-18 3,0-1-1,2-1 1,1-1 0,0 0-1,1-2 1,1 0 0,30 16-1,-2-6 23,0-2 0,98 32-1,103 11 98,-93-35-5,0-7-1,281 10 1,-305-36-92,1-6 1,-1-6-1,219-47 1,-151 8 33,279-109 0,-344 103-32,-4-6 0,231-146 1,-314 174 23,-1-2 1,-2-2-1,-1-2 1,-3-2-1,-1-2 0,59-81 1,-83 99 57,-2 0 1,-1 0-1,-2-2 1,0 0-1,-2 0 1,-1-1-1,-2-1 1,-1 0-1,-1 0 1,-2-1-1,-1 1 0,-1-1 1,-2 0-1,-4-51 1,1 66-35,-1 0 0,-1-1 0,-1 1 0,0 1 0,-1-1 0,-1 1 0,0 0 0,-1 0 0,-1 1 0,-1 0 0,0 1 0,-1 0 0,0 0 0,-1 1 0,-1 1 0,0 0 0,0 1 0,-1 0 0,-28-16 0,8 9-5,-1 1-1,0 2 1,0 2 0,-2 1 0,0 2-1,0 1 1,0 2 0,-49-3-1,-1 6-278,-1 3-1,1 4 0,-1 4 1,-159 34-1,53 8-4168,-194 77 1,87-14-7328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56.332"/>
    </inkml:context>
    <inkml:brush xml:id="br0">
      <inkml:brushProperty name="width" value="0.025" units="cm"/>
      <inkml:brushProperty name="height" value="0.025" units="cm"/>
    </inkml:brush>
  </inkml:definitions>
  <inkml:trace contextRef="#ctx0" brushRef="#br0">3028 254 2594,'0'0'3599,"-9"-11"-1998,2 2-1482,-1-1-1,0 2 1,-1-1 0,0 1-1,0 0 1,-1 1-1,0 0 1,-21-10 0,-46-15 102,-1 4 0,-1 3 0,-2 3 0,0 4 1,-1 4-1,-88-5 0,-492 18 491,493 14 464,-318 66 0,420-62-1086,1 3-1,1 2 0,1 4 1,2 2-1,0 3 1,2 2-1,2 3 1,-62 51-1,87-60-55,2 2 0,1 1 0,1 1 0,2 2 0,1 0 0,-24 42 1,34-47-17,2 0 0,1 1 0,1 1 0,1 0 0,2 0 0,1 1 0,2 0 0,-6 61 1,12-77 34,0 1 1,1 0 0,0-1 0,2 1 0,0-1-1,0 1 1,1-1 0,1 0 0,11 22 0,-6-16 34,2-1 0,0-1 0,2 0 0,0-1 0,31 33 0,-9-20-12,0-1 0,2-1-1,1-2 1,1-2 0,81 36 0,-52-32-27,2-4 0,1-3 1,0-3-1,2-3 0,111 9 0,-12-14 30,220-14 1,-202-11 293,371-77 1,171-111 1265,-726 199-1627,163-50 273,273-125 0,-420 166-262,0-1-1,0-1 1,-2-1 0,1-1-1,-2 0 1,22-24 0,-37 34-19,0 0-1,-1 0 1,1 0 0,-1 0 0,-1-1-1,1 0 1,-1 1 0,0-1 0,-1-1 0,1 1-1,1-11 1,-4 13-11,0 0 0,0-1 0,0 1-1,0-1 1,-1 1 0,0 0 0,0-1 0,-1 1-1,0 0 1,1 0 0,-2 0 0,1 0 0,0 0-1,-1 1 1,0-1 0,0 1 0,-7-8 0,-3-1-48,0 0 1,-1 2 0,0-1 0,-1 2 0,0 0 0,-1 0 0,-23-9-1,-127-46-30,139 56 97,-205-70 204,-351-127 619,81 25-442,333 130-541,-179-30-1,277 69-458,0 4-1,0 3 1,-107 6-1,111 5-2349,-125 26 0,63 1-4778</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0:34.814"/>
    </inkml:context>
    <inkml:brush xml:id="br0">
      <inkml:brushProperty name="width" value="0.025" units="cm"/>
      <inkml:brushProperty name="height" value="0.025" units="cm"/>
    </inkml:brush>
  </inkml:definitions>
  <inkml:trace contextRef="#ctx0" brushRef="#br0">18 251 4068,'0'0'11856,"-3"-6"-11098,-11-16-80,14 21-666,0 1 0,0 0 0,0-1 0,0 1 0,0 0 0,0 0 0,0-1 0,1 1 0,-1 0 0,0 0 0,0-1 0,0 1 0,1 0 0,-1 0 0,0-1 0,0 1-1,0 0 1,1 0 0,-1 0 0,0 0 0,0-1 0,1 1 0,-1 0 0,0 0 0,1 0 0,-1 0 0,0 0 0,0 0 0,1 0 0,-1 0 0,0 0 0,1 0 0,-1 0 0,0 0 0,1 0-1,-1 0 1,0 0 0,0 0 0,1 0 0,-1 0 0,0 0 0,1 0 0,-1 0 0,0 1 0,0-1 0,1 0 0,-1 0 0,0 1 0,18 2 48,16 2 401,0-2-1,0-1 0,1-1 1,49-6-1,-13 1-205,367-23 1105,-370 22-963,720-37 1087,489-22-470,-753 78-879,0 1-40,208-6-42,-474-5-37,25-3 37,-529 0-1676,77 1 1634,-1052 6 262,-1063 129-204,1871-102-363,1621-95 545,-146-37-228,1 53-8,-872 46-6,385-19 51,-565 16-47,2 0 0,0-1 0,0 0 0,-1-1 0,1 0 0,18-7 0,-31 10-12,0 0 1,1 0 0,-1 0-1,0 0 1,1 0 0,-1 0-1,0-1 1,1 1 0,-1 0-1,0 0 1,1 0 0,-1 0-1,0-1 1,0 1 0,1 0-1,-1 0 1,0 0 0,1-1-1,-1 1 1,0 0 0,0-1-1,0 1 1,1 0 0,-1 0-1,0-1 1,0 1 0,0 0-1,0-1 1,0 1-1,0 0 1,1-1 0,-1 1-1,0 0 1,0-1 0,0 1-1,0 0 1,0-1 0,0 1-1,0-1 1,-1 1 0,1 0-1,0-1 1,0 1 0,0 0-1,0-1 1,0 1 0,0 0-1,-1 0 1,1-1 0,0 1-1,0 0 1,0-1 0,-1 1-1,1 0 1,0 0 0,0-1-1,-1 1 1,1 0 0,0 0-1,-1 0 1,1 0 0,0-1-1,-1 1 1,1 0 0,0 0-1,-1 0 1,-24-9-103,-97-11 69,0 6 0,-147 1 0,214 11 16,-1709 53 210,11 147-3110,1394-156-2465,201-30 5</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0:36.048"/>
    </inkml:context>
    <inkml:brush xml:id="br0">
      <inkml:brushProperty name="width" value="0.025" units="cm"/>
      <inkml:brushProperty name="height" value="0.025" units="cm"/>
    </inkml:brush>
  </inkml:definitions>
  <inkml:trace contextRef="#ctx0" brushRef="#br0">231 0 11723,'0'0'8429,"-1"11"-7542,-6 33-189,1-8-174,-2 51-1,8-86-518,0-1 0,0 1 0,0 0-1,0 0 1,0 0 0,0 0 0,1-1 0,-1 1-1,0 0 1,1 0 0,-1 0 0,1-1 0,-1 1 0,1 0-1,-1-1 1,1 1 0,-1 0 0,1-1 0,-1 1-1,1-1 1,0 1 0,-1-1 0,1 1 0,0-1-1,0 1 1,0-1 0,-1 0 0,2 1 0,32 2 190,33-14 14,-66 11-214,5-2 0,0 1 0,0-1 1,0 2-1,0-1 0,0 0 0,0 1 0,0 0 0,0 1 0,11 2 0,-16-3 2,1 0 0,-1 1 1,0-1-1,0 1 0,-1-1 1,1 1-1,0 0 0,0-1 0,0 1 1,0 0-1,0 0 0,-1-1 1,1 1-1,0 0 0,-1 0 0,1 0 1,-1 0-1,1 0 0,-1 0 1,1 0-1,-1 0 0,1 1 0,-1 1 25,0 0 0,0 0 0,0 0-1,0 0 1,0 0 0,-1 0 0,1 0-1,-1 0 1,0-1 0,0 1 0,0 0-1,-2 3 1,-2 4 275,-1 0 0,-1 0 0,0-1 1,0 0-1,-1 0 0,0-1 0,0 0 0,-1 0 0,0-1 0,0 0 0,-1 0 0,-13 6 0,2-2 16,0 0 0,-1-2 0,0-1-1,-1 0 1,-24 4 0,40-10-504,0-1 0,-1 1 1,1-2-1,-1 1 0,0-1 0,1 0 0,-1 0 0,-11-3 1,16 2-245,0 0 0,1 0 1,-1 0-1,0-1 1,1 1-1,-1-1 0,1 0 1,0 0-1,-1 0 1,1 0-1,0 0 0,0 0 1,0 0-1,1-1 1,-1 1-1,1-1 0,-1 1 1,1-1-1,0 0 0,0 1 1,0-1-1,0 0 1,0 0-1,0-3 0,-7-38-9681</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0:36.392"/>
    </inkml:context>
    <inkml:brush xml:id="br0">
      <inkml:brushProperty name="width" value="0.025" units="cm"/>
      <inkml:brushProperty name="height" value="0.025" units="cm"/>
    </inkml:brush>
  </inkml:definitions>
  <inkml:trace contextRef="#ctx0" brushRef="#br0">1 94 17649,'0'0'3875,"50"-34"-1825,-25 21-320,4 3-289,5-2-480,5 3-705,4 1-191,0 1-33,5 7-929,-3 0-1538,-4 0-1793,-5 0-2146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0:36.723"/>
    </inkml:context>
    <inkml:brush xml:id="br0">
      <inkml:brushProperty name="width" value="0.025" units="cm"/>
      <inkml:brushProperty name="height" value="0.025" units="cm"/>
    </inkml:brush>
  </inkml:definitions>
  <inkml:trace contextRef="#ctx0" brushRef="#br0">280 0 14670,'0'0'10527,"-13"10"-9779,4-2-674,-125 104 756,116-96-842,1 2 0,0 0 0,2 0 0,0 2 0,-21 34 0,33-46 588,0 1-3756,3-6-1735,4-10 284,2-11-1284</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0:37.068"/>
    </inkml:context>
    <inkml:brush xml:id="br0">
      <inkml:brushProperty name="width" value="0.025" units="cm"/>
      <inkml:brushProperty name="height" value="0.025" units="cm"/>
    </inkml:brush>
  </inkml:definitions>
  <inkml:trace contextRef="#ctx0" brushRef="#br0">186 5 13741,'-11'-1'2093,"5"0"-1848,-1-1 0,1 2 0,0-1 0,-1 1 0,1 0 0,-1 1 0,1-1 0,-1 1 0,1 0 0,0 1 1,0 0-1,-1 0 0,1 0 0,0 0 0,1 1 0,-1 0 0,0 1 0,1-1 0,0 1 0,0 0 0,-5 5 0,6-4-37,0 0 0,0 0 0,1 0 0,-1 0-1,1 0 1,0 1 0,1 0 0,0 0 0,0-1 0,0 1-1,-2 11 1,4-15-176,0 0 1,0 1-1,0-1 0,0 0 0,0 0 0,0 1 0,1-1 1,-1 0-1,1 1 0,-1-1 0,1 0 0,0 0 0,0 0 1,0 0-1,0 0 0,0 0 0,0 0 0,1 0 0,-1 0 0,1-1 1,-1 1-1,1 0 0,0-1 0,0 1 0,0-1 0,-1 0 1,1 0-1,0 0 0,1 0 0,-1 0 0,0 0 0,0 0 1,5 1-1,17 2 100,0 0 1,1-2-1,0-1 1,-1-1-1,1 0 1,0-2-1,-1-1 1,1-1-1,-1-1 1,27-10-1,-49 14-124,48-18 114,-48 18-104,0-1-1,0 1 0,1 0 0,-1-1 0,0 1 0,0-1 0,0 1 0,-1-1 0,1 0 0,0 0 0,-1 0 0,1 0 1,-1 0-1,1 0 0,-1 0 0,0-1 0,1-3 0,-2 5-14,0 0 0,0 0 0,0 0 0,-1 0 0,1 0 0,0 0 0,-1 0 0,1 0 0,-1 0 0,1 0 0,-1 1 0,0-1 0,1 0 0,-1 0 1,0 0-1,1 0 0,-1 1 0,0-1 0,0 0 0,0 1 0,0-1 0,0 1 0,0-1 0,0 1 0,0-1 0,0 1 0,0 0 0,0-1 0,0 1 0,0 0 0,0 0 0,0 0 0,-2 0 0,-42-6 58,40 6-60,-15-1-83,-72-1-1229,88 2 1205,-1 0-1,0 1 0,1 0 0,-1-1 0,0 2 1,1-1-1,0 0 0,-1 1 0,1 0 1,0 0-1,0 0 0,0 1 0,0-1 0,0 1 1,0 0-1,-2 3 0,-4 17-3939,15-7-2846,8-6-1159</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0:37.409"/>
    </inkml:context>
    <inkml:brush xml:id="br0">
      <inkml:brushProperty name="width" value="0.025" units="cm"/>
      <inkml:brushProperty name="height" value="0.025" units="cm"/>
    </inkml:brush>
  </inkml:definitions>
  <inkml:trace contextRef="#ctx0" brushRef="#br0">79 146 15983,'-9'6'2803,"-1"1"-1877,2-2-98,0-1-1,1 2 1,0-1 0,0 1 0,1 0 0,-10 11 0,16-16-777,0-1 0,0 0 0,0 0-1,0 1 1,0-1 0,0 0 0,0 0 0,0 1 0,0-1 0,1 0 0,-1 0 0,0 0 0,0 1-1,0-1 1,0 0 0,0 0 0,1 0 0,-1 1 0,0-1 0,0 0 0,0 0 0,1 0 0,-1 0 0,0 0-1,0 0 1,1 1 0,-1-1 0,0 0 0,0 0 0,1 0 0,-1 0 0,0 0 0,0 0 0,1 0-1,-1 0 1,0 0 0,0 0 0,1 0 0,-1 0 0,0 0 0,0 0 0,1-1 0,-1 1 0,0 0 0,0 0-1,0 0 1,1 0 0,15-2 346,3-5-205,0 0 1,0-1 0,-1-1-1,0-1 1,-1 0 0,0-2-1,-1 0 1,0 0-1,-1-2 1,0 0 0,16-21-1,-30 34-154,1-1-1,-1 1 1,0 0-1,0-1 1,0 1-1,0-1 0,-1 1 1,1-1-1,0 0 1,-1 1-1,1-1 1,-1 0-1,1 1 1,-1-1-1,0 0 0,0 0 1,0 1-1,0-1 1,0 0-1,0 0 1,-1-2-1,0 2-17,0 1 0,0 0 0,0-1 0,0 1 0,0 0 0,0 0 0,-1 0 0,1 0 0,0 0 0,-1 0 0,1 0 0,-1 0 0,1 1 0,-1-1 0,1 1 0,-1-1 0,1 1 0,-4-1 0,-9-1-6,0 1 1,-1 0 0,1 1 0,-16 1 0,19 0-22,-44 9 89,52-9-178,0 0 1,1 0 0,-1 0 0,0 1-1,1-1 1,-1 1 0,0-1 0,1 1-1,0 0 1,-1 0 0,1 0 0,0 0-1,0 0 1,0 0 0,1 1 0,-3 2-1,2 4-2600,9-4-5535,15-4-5243</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0:39.436"/>
    </inkml:context>
    <inkml:brush xml:id="br0">
      <inkml:brushProperty name="width" value="0.025" units="cm"/>
      <inkml:brushProperty name="height" value="0.025" units="cm"/>
    </inkml:brush>
  </inkml:definitions>
  <inkml:trace contextRef="#ctx0" brushRef="#br0">0 2 5894,'0'0'13666,"9"-1"-12919,1 0-619,-1 1 0,0 0 1,0 1-1,0 0 0,1 1 0,-1-1 0,0 2 0,-1-1 0,1 1 0,0 1 1,13 7-1,18 13 212,-24-13 461,1-1 0,25 11 1,-42-21-183,-41-22 1954,14 8-2322,16 7-231,0 1 0,-1 0 0,0 0 0,0 2 1,-1-1-1,1 1 0,-1 1 0,-25-3 0,38 7-37,0 0-1,0 0 0,0 0 1,1 0-1,-1 0 0,0 0 0,0 0 1,0 0-1,1 0 0,-1-1 1,1 1-1,-1 0 0,0 0 1,1 0-1,0 0 0,-1-1 0,1 1 1,0 1-1,10 7-65,1-1-1,0 0 1,0 0 0,26 11-1,22 6-4696,-55-23 3811,20 7-5464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46.001"/>
    </inkml:context>
    <inkml:brush xml:id="br0">
      <inkml:brushProperty name="width" value="0.025" units="cm"/>
      <inkml:brushProperty name="height" value="0.025" units="cm"/>
    </inkml:brush>
  </inkml:definitions>
  <inkml:trace contextRef="#ctx0" brushRef="#br0">3718 488 3876,'0'0'1884,"-4"-9"-1329,-4-15 514,-17-43 2581,23 63-3575,-1 0-1,0 0 0,0 0 1,-1 1-1,1 0 0,-1-1 0,1 1 1,-1 1-1,0-1 0,0 0 0,0 1 1,-1 0-1,1 0 0,0 0 1,-6-1-1,-12-3 562,-44-7 0,25 5-390,-391-128 1392,219 61-826,125 49-627,-1 4 1,-1 4-1,-139-10 0,-279 21 243,380 14-364,-1 6 1,-154 36-1,-243 96 128,267-46-165,207-75 207,2 3-1,-93 64 0,118-72-122,0 1 0,2 2 0,0 0 0,2 1 0,0 2 0,-27 42 0,36-46-85,0 1 0,2 0-1,1 0 1,0 1 0,2 0 0,0 1-1,2 0 1,0 0 0,-1 39-1,6-11-24,2-1-1,2 1 1,3-1-1,2 0 1,2 0-1,2-1 1,3-1-1,1 0 1,3-1-1,39 69 1,-43-92 0,1 0 0,2-1 0,0-1 0,1-1 0,1-1 0,1 0-1,1-2 1,1 0 0,1-2 0,0-1 0,1-1 0,46 20 0,2-6 86,0-3-1,2-4 0,128 22 0,-69-25-39,0-5 0,1-7 0,-1-5-1,1-6 1,208-34 0,-149 2 29,-2-9 1,-1-8 0,215-90 0,-290 95 364,-2-5 0,-2-4 0,-3-6-1,153-114 1,-236 156-402,0-2-1,-2-1 0,-1 0 1,-1-2-1,-2-1 0,0-1 1,22-41-1,-36 57-32,-2 0 0,1-1 1,-2 0-1,0 0 0,0-1 0,-1 1 0,-1-1 1,0 1-1,0-18 0,-3 21-6,0-1-1,0 1 1,-1 0-1,0 0 1,-1 0 0,0 0-1,-1 0 1,0 1-1,0-1 1,-1 1 0,0 0-1,-1 0 1,-10-13-1,-3 3-7,0 0 0,-1 1 0,-1 0 0,0 2 1,-1 1-1,-1 0 0,-1 2 0,0 0 0,-40-14 0,13 9-82,0 3 1,-2 1-1,-99-12 1,95 21-354,-1 2 1,1 2-1,-1 4 0,1 1 1,0 4-1,-69 17 1,64-8-1556,2 2 0,-116 55 0,40-2-4707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12.840"/>
    </inkml:context>
    <inkml:brush xml:id="br0">
      <inkml:brushProperty name="width" value="0.025" units="cm"/>
      <inkml:brushProperty name="height" value="0.025" units="cm"/>
    </inkml:brush>
  </inkml:definitions>
  <inkml:trace contextRef="#ctx0" brushRef="#br0">123 0 9129,'0'0'13927,"-7"12"-12982,-10 22-570,2 0 0,1 1 0,1 0 1,2 1-1,-9 57 0,9-21-912,3 1 1,1 79-1,7-149-273,1 3-699,6-6-9411</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47.072"/>
    </inkml:context>
    <inkml:brush xml:id="br0">
      <inkml:brushProperty name="width" value="0.025" units="cm"/>
      <inkml:brushProperty name="height" value="0.025" units="cm"/>
    </inkml:brush>
  </inkml:definitions>
  <inkml:trace contextRef="#ctx0" brushRef="#br0">828 65 9673,'-18'-10'309,"-1"0"-1,0 2 0,0 0 1,-1 2-1,0 0 1,0 1-1,-1 1 1,1 1-1,-1 0 0,0 2 1,0 0-1,-32 4 1,26 1-6,-1 2 0,1 0 0,1 2 0,-1 1 0,1 1 0,1 1 0,0 1 0,-44 29 0,44-24-189,0 1-1,1 0 1,1 2-1,1 1 1,-34 41-1,46-49-100,1 1 0,0 0 0,1 0 0,1 1 0,0 0 0,1 0 0,1 0-1,0 1 1,1 0 0,1 0 0,0 0 0,0 21 0,2-25-11,1 0 0,0 0 1,1 0-1,1-1 0,0 1 0,1 0 1,0-1-1,0 1 0,1-1 0,7 13 1,-6-15 51,0-1 1,1 0 0,0-1-1,0 1 1,1-1 0,-1 0-1,2-1 1,-1 1 0,1-2-1,0 1 1,0-1 0,0 0-1,12 4 1,0-1 166,1-1 1,0 0-1,1-2 1,0-1-1,-1 0 0,1-2 1,0 0-1,24-2 0,-13-2 160,0-1 0,0-1 0,0-2 0,55-17 0,-55 11-119,0-2 1,0-1-1,-1-2 0,-2-1 1,1-1-1,50-43 0,-64 47-153,0-1-1,-1 0 0,-1-1 0,-1 0 0,0-1 0,-1-1 0,-1 0 0,-1-1 0,-1 0 1,0-1-1,12-40 0,-21 56-77,1-1 0,-1 1 1,0-1-1,-1 1 0,1-1 1,-1 0-1,0 1 0,0-1 1,-1 1-1,0-1 0,0 1 1,0-1-1,0 1 0,-1-1 1,-5-9-1,4 10-30,-1 1-1,0-1 1,0 1 0,0-1 0,-1 1-1,1 1 1,-1-1 0,0 1 0,0 0-1,0 0 1,-1 0 0,1 0 0,-1 1-1,-10-3 1,-15-3-15,0 1 0,0 1 1,0 2-1,-43 0 0,-128 10-632,158-2 67,0 2 0,-63 16 1,87-16-813,-1 1 1,1 1 0,-36 18-1,34-10-4785</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49.914"/>
    </inkml:context>
    <inkml:brush xml:id="br0">
      <inkml:brushProperty name="width" value="0.025" units="cm"/>
      <inkml:brushProperty name="height" value="0.025" units="cm"/>
    </inkml:brush>
  </inkml:definitions>
  <inkml:trace contextRef="#ctx0" brushRef="#br0">1 524 5541,'9'-1'395,"256"-44"3125,-17 1-687,470 22 669,-503 23-3369,348-4 279,843 15 1013,-458-1-982,-944-11-439,50-2 55,-1-2 0,103-21 0,-155 25-44,1-1-1,0 1 0,0 0 0,-1 0 0,1-1 0,-1 1 0,1-1 0,0 0 0,-1 1 1,1-1-1,-1 0 0,1 0 0,-1 0 0,0 0 0,1 0 0,-1 0 0,0-1 1,0 1-1,0 0 0,0 0 0,0-1 0,0 1 0,0-1 0,0 1 0,0-1 1,0-1-1,-2 1 6,1 0 0,-1 1 1,0-1-1,0 1 1,0-1-1,0 0 0,-1 1 1,1 0-1,0-1 0,-1 1 1,1 0-1,0 0 0,-1 0 1,0 0-1,1 0 1,-1 0-1,0 0 0,1 0 1,-1 1-1,0-1 0,0 0 1,1 1-1,-4-1 1,-56-13-36,0 3 1,-1 2 0,0 2-1,-69 3 1,26 0-11,-463-28 90,-1201-37-1122,1735 69 1061,-706 28-217,718-24 116,22-4 91,0 0 1,0 0-1,0 0 1,0 0-1,0 0 0,1 0 1,-1 0-1,0 0 1,0 0-1,0 0 0,0 0 1,0 0-1,0 0 1,0 0-1,0 0 0,0 0 1,0 0-1,1 0 1,-1 0-1,0 0 0,0 0 1,0 0-1,0 0 1,0 0-1,0 1 0,0-1 1,0 0-1,0 0 1,0 0-1,0 0 0,0 0 1,0 0-1,0 0 1,0 0-1,0 0 0,0 0 1,0 0-1,0 1 1,0-1-1,0 0 0,0 0 1,0 0-1,0 0 1,0 0-1,0 0 1,0 0-1,0 0 0,0 0 1,0 0-1,0 1 1,0-1-1,0 0 0,0 0 1,0 0-1,0 0 0,41 3-373,849-34 180,1-45 298,-588 48 161,-104 11-49,373-49-11,-544 56-244,-30 6-59,-19 2-86,-421 19-1781,-6 37 1817,418-50 146,-756 122-1159,439-66-2211,108-21-883</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2:20.093"/>
    </inkml:context>
    <inkml:brush xml:id="br0">
      <inkml:brushProperty name="width" value="0.025" units="cm"/>
      <inkml:brushProperty name="height" value="0.025" units="cm"/>
    </inkml:brush>
  </inkml:definitions>
  <inkml:trace contextRef="#ctx0" brushRef="#br0">0 0 12268,'0'0'6096,"4"11"-4158,11 50-314,-2 1 0,-3 1-1,2 77 1,0-13-843,127 1785 564,-73-848-1223,-30-768-9,114 457-1,-73-495-74,24 98 501,-98-330-438,-3-25-101,0-1 1,0 0 0,0 1 0,0-1 0,0 1 0,0-1 0,-1 0-1,1 1 1,0-1 0,0 0 0,0 1 0,0-1 0,-1 0 0,1 1-1,0-1 1,0 0 0,0 1 0,-1-1 0,1 0 0,0 0 0,-1 1-1,1-1 1,0 0 0,0 0 0,-1 1 0,1-1 0,0 0 0,-1 0-1,1 0 1,-1 0 0,-2 0-77,1-1-1,-1 0 1,1 0 0,0-1-1,0 1 1,-1 0 0,1-1-1,0 0 1,0 1 0,0-1-1,1 0 1,-1 0 0,0 0-1,1 0 1,-3-3 0,-20-29-3611,-32-59 1,51 84 3142,-52-95-5270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2:20.590"/>
    </inkml:context>
    <inkml:brush xml:id="br0">
      <inkml:brushProperty name="width" value="0.025" units="cm"/>
      <inkml:brushProperty name="height" value="0.025" units="cm"/>
    </inkml:brush>
  </inkml:definitions>
  <inkml:trace contextRef="#ctx0" brushRef="#br0">85 523 11723,'0'0'2829,"-10"11"-421,2-3-1865,0 0 184,0 0 0,0 0 1,1 0-1,0 1 1,1 0-1,0 1 1,0-1-1,-4 13 0,11-13 1804,8-18-1713,12-20-141,10-37 349,-3 0 0,25-93 0,20-142 289,-67 289-1192,-1 28-35,2 43-4,-6-49-80,3 35-24,2 0-1,3 0 1,1-1-1,2 0 1,2-1 0,2-1-1,1 0 1,3-1 0,1-1-1,33 46 1,-16-35-1567,-7-10-3462,-8-9-4330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2:21.786"/>
    </inkml:context>
    <inkml:brush xml:id="br0">
      <inkml:brushProperty name="width" value="0.025" units="cm"/>
      <inkml:brushProperty name="height" value="0.025" units="cm"/>
    </inkml:brush>
  </inkml:definitions>
  <inkml:trace contextRef="#ctx0" brushRef="#br0">67 30 20307,'0'0'1586,"-5"9"-358,-6 16-868,1-1 0,1 2 0,1-1 0,2 1 1,1 1-1,-5 48 0,9-52-326,0 0-1,1 0 1,1 0 0,1 0-1,2-1 1,0 1-1,1-1 1,14 39 0,-17-56-6,1 1 0,0-1 1,0 0-1,0 0 0,0 0 1,1 0-1,0 0 0,0-1 1,0 0-1,0 0 0,1 0 1,0 0-1,0 0 0,0-1 1,7 4-1,-8-6 47,0 0-1,0 0 1,0 0-1,-1 0 1,1-1-1,0 0 1,0 0-1,0 0 1,0 0-1,0 0 1,0-1-1,0 0 1,0 0-1,0 0 1,0 0 0,-1 0-1,1-1 1,-1 0-1,1 1 1,-1-1-1,1-1 1,-1 1-1,5-5 1,12-11 207,-1-1 1,0-1-1,-2 0 1,-1-2-1,26-42 1,-21 27-197,-2-1 0,28-79 1,-45 110-21,2-5 195,0-1 0,-1 0 0,0 0 0,2-20 0,-8 115-47,0-37 7,2-1-1,6 53 1,-4-86-196,0-1 1,1 1-1,1-1 0,-1 1 0,2-1 1,-1 0-1,2 0 0,-1-1 0,1 1 1,1-1-1,-1 0 0,2 0 0,-1-1 1,11 11-1,-13-15-25,0-1 0,0 1 0,1-1 0,-1 0 0,1 0 0,-1-1 0,1 1 0,0-1 0,0 0 0,1 0 0,-1-1 0,0 1 0,0-1 0,1 0 0,-1-1 0,1 1 0,6-1 0,-5-1 0,0-1 0,0 1 0,-1-1 0,1 0 0,-1-1 0,1 0 0,-1 1 0,0-2 0,0 1 0,0-1 0,0 0 0,5-6 0,0 0 0,0 0 0,-1-1 0,-1-1 0,0 0 0,0 0 0,-1-1 0,-1 0 0,0 0 0,-1-1 0,0 1 0,-1-1 0,3-15 0,-4 9 0,-2 1 0,0 0 0,-1-1 0,-1 1 0,-1-1 0,0 1 0,-8-35 0,7 44 0,-1-1 0,0 1 0,-1 0 0,0 0 0,0 0 0,-1 1 0,-1-1 0,1 1 0,-2 0 0,1 1 0,-1 0 0,0 0 0,-1 0 0,0 1 0,-12-10 0,15 14-303,1 1-1,-1 0 1,1 0-1,-1 0 1,0 0 0,1 1-1,-1-1 1,0 1-1,0 0 1,0 1 0,0-1-1,0 1 1,0 0-1,-5 1 1,7-1 11,1 1 0,-1-1-1,1 1 1,-1 0 0,1 0 0,0 0-1,0 0 1,-1 0 0,1 0 0,0 0-1,0 1 1,0-1 0,0 1 0,0 0 0,0-1-1,1 1 1,-1 0 0,1 0 0,-1 0-1,1 0 1,0 0 0,-1 1 0,1-1 0,0 0-1,1 1 1,-1-1 0,0 0 0,0 5-1,0 10-8622</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2:22.128"/>
    </inkml:context>
    <inkml:brush xml:id="br0">
      <inkml:brushProperty name="width" value="0.025" units="cm"/>
      <inkml:brushProperty name="height" value="0.025" units="cm"/>
    </inkml:brush>
  </inkml:definitions>
  <inkml:trace contextRef="#ctx0" brushRef="#br0">1 0 20339,'0'0'5702,"0"54"-3108,0-21 97,0 4-1250,3 0-1441,0-4 0,7-1 0,2-5 0,4-2 0,-1-5 0,0-5 0,-3-2 0,2-6-320,-4-6-1698,-4-1-1345,-3 0-1634,0-9-3523</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2:22.502"/>
    </inkml:context>
    <inkml:brush xml:id="br0">
      <inkml:brushProperty name="width" value="0.025" units="cm"/>
      <inkml:brushProperty name="height" value="0.025" units="cm"/>
    </inkml:brush>
  </inkml:definitions>
  <inkml:trace contextRef="#ctx0" brushRef="#br0">0 194 19186,'0'0'5258,"8"4"-2572,-4-2-2489,1 1 1,-1-1-1,1 0 1,-1 0-1,1-1 1,0 0-1,0 1 1,-1-2-1,1 1 1,0 0-1,0-1 1,0 0-1,0 0 1,0-1-1,0 1 1,0-1-1,-1 0 1,1 0 0,0-1-1,-1 1 1,1-1-1,6-3 1,-2-2-112,0 0 1,0 0 0,-1-1 0,0 0-1,0-1 1,12-17 0,-17 22-57,0-1 1,0 0-1,-1 0 1,1 0-1,-1 0 1,0-1-1,-1 1 0,1 0 1,-1-1-1,0 0 1,0 1-1,-1-1 1,0 1-1,0-1 1,-1-10-1,0 14-30,1 0 0,0 1 0,-1-1 0,1 0 0,-1 1 0,0-1 0,0 1 0,1-1 0,-1 1 0,0-1 0,0 1 0,0 0 0,-1 0 0,1-1 0,0 1 0,0 0 0,-1 0 0,1 0 0,0 0 0,-1 0 0,1 0 0,-1 1 0,1-1 0,-1 0 0,0 1 0,1-1 0,-1 1 0,0 0 0,1 0 0,-1-1 0,0 1 0,1 0 0,-1 0 0,0 0 0,1 1 0,-1-1 0,0 0 0,1 1 0,-1-1 0,0 1 0,1-1 0,-1 1 0,-2 1 0,-2 1 0,0-1 0,1 1 0,-1 0 0,1 0 0,0 1 0,0-1 0,0 1 0,0 1 0,0-1 0,-6 8 0,3 2 0,0 0 0,1 0 0,0 1 0,1 0 0,1 0 0,0 0 0,1 1 0,1-1 0,1 1 0,0 0 0,0 0 0,2 0 0,0 0 0,5 29 0,-5-42-12,1 0 1,0 0-1,0 0 1,1 0-1,-1-1 1,0 1-1,1-1 1,0 1-1,0-1 1,0 1-1,0-1 0,0 0 1,0 0-1,0 0 1,1 0-1,-1 0 1,1-1-1,-1 1 1,1-1-1,0 1 1,-1-1-1,1 0 1,0 0-1,0 0 0,0-1 1,0 1-1,0-1 1,0 1-1,0-1 1,0 0-1,0 0 1,0-1-1,0 1 1,0 0-1,0-1 0,5-2 1,-2 2-94,0 0 1,-1-1-1,1 0 0,-1 0 1,0 0-1,0-1 1,0 0-1,0 0 0,0 0 1,-1 0-1,1-1 0,-1 0 1,0 0-1,0 0 0,0-1 1,-1 1-1,1-1 1,-1 0-1,3-5 0,-5 4-1188,1 0-1,-1 0 0,0 0 1,0-1-1,-1 1 0,0 0 1,0-1-1,-1-6 0,-4-27-8790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2:22.846"/>
    </inkml:context>
    <inkml:brush xml:id="br0">
      <inkml:brushProperty name="width" value="0.025" units="cm"/>
      <inkml:brushProperty name="height" value="0.025" units="cm"/>
    </inkml:brush>
  </inkml:definitions>
  <inkml:trace contextRef="#ctx0" brushRef="#br0">0 1 16848,'0'0'10954,"51"29"-12203,-13-26-2050,5-2-3363</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2:23.186"/>
    </inkml:context>
    <inkml:brush xml:id="br0">
      <inkml:brushProperty name="width" value="0.025" units="cm"/>
      <inkml:brushProperty name="height" value="0.025" units="cm"/>
    </inkml:brush>
  </inkml:definitions>
  <inkml:trace contextRef="#ctx0" brushRef="#br0">89 225 17104,'0'0'4581,"-6"13"-1208,3-4-3030,-13 26 1130,1 1 1,2 0-1,1 1 0,-9 58 0,21-94-1473,-2 11 0,1 1 0,1 0 0,0-1 0,1 1 0,3 15 0,-4-26 0,1 0 0,-1 0 0,1 0 0,0 1 0,-1-1 0,1 0 0,0 0 0,1 0 0,-1 0 0,0-1 0,0 1 0,1 0 0,-1 0 0,1-1 0,0 1 0,-1-1 0,1 1 0,0-1 0,0 0 0,0 0 0,0 0 0,0 0 0,0 0 0,0 0 0,0 0 0,0-1 0,1 1 0,-1-1 0,0 1 0,0-1 0,1 0 0,-1 0 0,0 0 0,0 0 0,1-1 0,2 0 0,0 0 0,0-1 0,0 0 0,0 0 0,0-1 0,0 1 0,0-1 0,-1 0 0,1-1 0,-1 1 0,0-1 0,0 1 0,0-1 0,-1-1 0,1 1 0,-1 0 0,0-1 0,0 1 0,2-8 0,4-4 0,-1-1 0,-1 0 0,0 0 0,4-21 0,0-28 0,-2 0 0,-3-1 0,-5-105 0,-2 103 0,1 64 0,-2 7 0,-3 14 0,-4 27 0,-1 20 0,2-1 0,3 1 0,3 0 0,6 64 0,-3-117 1,1 0 1,1-1-1,0 1 0,0-1 1,0 0-1,1 0 0,1 0 1,0 0-1,9 13 0,-11-18-81,-1-1-1,1 0 0,-1 0 0,1 0 1,0 0-1,0-1 0,0 1 0,1-1 0,-1 1 1,0-1-1,1 0 0,0-1 0,-1 1 1,1-1-1,0 1 0,0-1 0,0 0 1,0 0-1,0-1 0,0 1 0,0-1 0,0 0 1,0 0-1,0 0 0,0-1 0,5-1 1,4-7-8318,-5-13-8263</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2:23.765"/>
    </inkml:context>
    <inkml:brush xml:id="br0">
      <inkml:brushProperty name="width" value="0.025" units="cm"/>
      <inkml:brushProperty name="height" value="0.025" units="cm"/>
    </inkml:brush>
  </inkml:definitions>
  <inkml:trace contextRef="#ctx0" brushRef="#br0">1 285 16015,'0'0'6134,"3"8"-3497,-3-6-2509,1 0 1,-1 0-1,1 0 1,-1 0-1,1 0 0,0 0 1,0 0-1,0 0 1,0 0-1,0-1 0,0 1 1,0 0-1,1-1 0,-1 1 1,1-1-1,-1 1 1,1-1-1,0 0 0,-1 0 1,1 0-1,0 0 0,0 0 1,0 0-1,0 0 1,0 0-1,0-1 0,0 1 1,0-1-1,0 0 1,0 1-1,0-1 0,0 0 1,0 0-1,0 0 0,0-1 1,0 1-1,0 0 1,0-1-1,0 1 0,3-2 1,5-3 41,-1 1 1,0-2 0,0 1 0,0-1-1,-1 0 1,1-1 0,-2 0-1,1-1 1,10-12 0,-2 0 165,-1-1 1,23-42 0,-33 53-337,0 0 0,-1-1 0,0 0 0,3-14 0,-7 21 0,1 1 0,-1 0 0,0 0 0,0 0 0,0 0 0,0 0 0,0 0 0,-1 0 0,0-5 0,0 7 0,1 0 0,-1 0 0,1 0 0,-1 0 0,1 0 0,-1 0 0,0 0 0,0 0 0,1 0 0,-1 0 0,0 0 0,0 1 0,0-1 0,0 0 0,0 1 0,0-1 0,0 0 0,0 1 0,0-1 0,0 1 0,-1 0 0,1-1 0,-2 1 0,-1-1 0,0 0 0,0 1 0,0 0 0,0 0 0,0 0 0,1 0 0,-1 1 0,0 0 0,0 0 0,0 0 0,1 0 0,-1 0 0,0 1 0,1-1 0,-1 1 0,-5 4 0,3-1 0,1-1 0,-1 2 0,1-1 0,0 0 0,1 1 0,-1 0 0,1 0 0,-4 10 0,-3 7 0,1 1 0,1 1 0,-11 50 0,16-58 0,1 0 0,1 0 0,0 0 0,1 17 0,1-33 0,0 0 0,0 0 0,0 0 0,1 0 0,-1 0 0,0 0 0,1 0 0,-1 0 0,1 0 0,-1 0 0,1-1 0,-1 1 0,1 0 0,-1 0 0,1 0 0,0-1 0,0 1 0,-1 0 0,1-1 0,0 1 0,0-1 0,0 1 0,0-1 0,0 1 0,0-1 0,0 1 0,0-1 0,-1 0 0,1 0 0,0 1 0,1-1 0,-1 0 0,0 0 0,0 0 0,0 0 0,0 0 0,0 0 0,0 0 0,0-1 0,0 1 0,0 0 0,0-1 0,1 0 0,45-18 0,31-34 0,15-11 0,-84 59 0,1 0 0,-1 0 0,1 1 0,0 1 0,1-1 0,-1 2 0,22-4 0,-30 6 0,1 0 0,-1 0 0,1 0 0,-1 0 0,1 1 0,-1-1 0,1 1 0,-1-1 0,0 1 0,1 0 0,-1 0 0,0 0 0,1 0 0,-1 0 0,0 1 0,0-1 0,0 1 0,0-1 0,0 1 0,-1 0 0,1 0 0,0 0 0,-1 0 0,1 0 0,-1 0 0,0 0 0,0 0 0,0 0 0,0 1 0,0-1 0,0 0 0,0 5 0,8 11 0,-9-18 0,0 1 0,0-1 0,0 1 0,0-1 0,1 1 0,-1-1 0,0 1 0,0-1 0,1 1 0,-1-1 0,0 1 0,0-1 0,1 0 0,-1 1 0,1-1 0,-1 0 0,0 1 0,1-1 0,-1 0 0,1 1 0,-1-1 0,1 0 0,-1 0 0,1 0 0,-1 1 0,1-1 0,-1 0 0,1 0 0,-1 0 0,1 0 0,-1 0 0,1 0 0,-1 0 0,1 0 0,-1 0 0,1 0 0,-1 0 0,1 0 0,-1 0 0,1-1 0,-1 1 0,1 0 0,-1 0 0,1-1 0,-1 1 0,0 0 0,1 0 0,-1-1 0,1 1 0,-1 0 0,0-1 0,1 1 0,-1-1 0,0 1 0,1-1 0,-1 1 0,0 0 0,0-1 0,0 1 0,1-1 0,-1 1 0,0-1 0,0 1 0,0-1 0,0 0 0,12-34 0,-11 18 0,-1 1 0,0-1 0,-2 1 0,0-1 0,0 1 0,-2 0 0,0 0 0,-1 0 0,0 0 0,-2 1 0,-12-24 0,18 38-17,1 1-1,0 0 1,0-1-1,0 1 1,-1 0-1,1-1 1,0 1-1,0 0 1,0-1-1,0 1 1,-1-1-1,1 1 1,0 0-1,0-1 1,0 1-1,0-1 1,0 1 0,0 0-1,0-1 1,0 1-1,0-1 1,0 1-1,1 0 1,-1-1-1,0 1 1,0-1-1,0 1 1,0 0-1,1-1 1,-1 1-1,0 0 1,0-1-1,0 1 1,1 0-1,-1-1 1,0 1 0,1 0-1,-1 0 1,0-1-1,1 1 1,-1 0-1,1 0 1,18-2-2995,-13 2 1378,18 0-6133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13.213"/>
    </inkml:context>
    <inkml:brush xml:id="br0">
      <inkml:brushProperty name="width" value="0.025" units="cm"/>
      <inkml:brushProperty name="height" value="0.025" units="cm"/>
    </inkml:brush>
  </inkml:definitions>
  <inkml:trace contextRef="#ctx0" brushRef="#br0">326 79 15310,'-14'1'705,"2"-1"-483,0 1 0,1 1 1,-1 0-1,1 1 0,-1 0 0,1 1 0,0 0 0,0 0 1,1 1-1,-1 1 0,1 0 0,-17 14 0,11-6 159,0 1 1,1 1-1,1 1 0,1 0 0,0 1 1,-12 24-1,19-32-259,0 1-1,2-1 1,-1 1 0,1 0-1,1 0 1,0 0 0,0 0-1,1 1 1,1-1 0,0 1-1,0-1 1,1 1 0,3 15-1,-3-24-116,1 0 0,0 0 0,0-1 0,0 1 0,0 0 0,0 0 0,1-1 0,-1 1 0,1-1 0,0 1 0,-1-1 0,1 0 0,0 1 0,1-1 0,-1 0 0,0-1 0,1 1 0,4 3 0,-1-3 43,-1 1-1,1-1 0,0 0 1,0-1-1,0 1 1,0-1-1,0 0 0,12 0 1,-3-2 234,1 0-1,-1 0 1,1-2-1,-1 0 1,0 0 0,24-10-1,-20 4 75,0 0 1,-1-1-1,0-1 0,0-1 0,-2 0 0,1-1 0,-1-1 0,-1-1 0,-1 0 0,18-25 0,-27 34-287,0 0 0,-1-1 0,0 0-1,0 0 1,-1 0 0,1 0 0,-2-1-1,1 1 1,-1-1 0,0 1 0,-1-1-1,0 0 1,0 0 0,-1 0 0,1 0-1,-2 1 1,1-1 0,-1 0 0,-1 0-1,1 0 1,-1 1 0,0-1 0,-1 1-1,0-1 1,0 1 0,-1 0 0,0 0-1,0 0 1,0 1 0,-9-10 0,5 8-103,0 0 0,0 0 0,0 1 0,-1 0 0,0 1 0,-1 0-1,1 0 1,-1 1 0,0 1 0,0-1 0,-1 2 0,-14-4 0,7 3-824,0 0 0,0 2-1,-32-1 1,40 6-2732,8 6-4618,2 2-184</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2:24.759"/>
    </inkml:context>
    <inkml:brush xml:id="br0">
      <inkml:brushProperty name="width" value="0.025" units="cm"/>
      <inkml:brushProperty name="height" value="0.025" units="cm"/>
    </inkml:brush>
  </inkml:definitions>
  <inkml:trace contextRef="#ctx0" brushRef="#br0">1 63 7111,'0'0'8701,"3"-8"-5167,9-26-475,-7 31 1572,0 13-3565,0 12-698,5 37 377,-4-19 384,13 44 1,-16-74-1001,0 0 0,1 0 1,0 0-1,0-1 0,1 0 1,1 0-1,-1 0 0,1 0 1,11 10-1,-16-18-129,0 1 0,0-1 0,0 0 0,0 0 0,0 0 0,0 0 0,0 0 0,1 0 0,-1 0 0,0 0 0,1-1 0,-1 1 0,1 0 0,-1-1 0,1 0 0,-1 1 0,1-1 0,-1 0 0,1 1 0,0-1 0,-1 0 0,3 0 0,-2-1 0,-1 0 0,0 0 0,0 0 0,1 1 0,-1-1 0,0 0 0,0 0 0,0-1 0,0 1 0,0 0 0,0 0 0,0 0 0,-1-1 0,1 1 0,0 0 0,-1-1 0,1 1 0,0-3 0,2-8 0,-1-1 0,0 1 0,0-1 0,-1-14 0,0 1 0,-1-1 0,-8-50 0,7 69 0,0 1 0,-1 0 0,0 1 0,0-1 0,-1 0 0,1 0 0,-2 1 0,1 0 0,-1-1 0,0 1 0,0 1 0,0-1 0,-1 1 0,0-1 0,0 1 0,-7-5 0,11 9 0,-1 0 0,1 0 0,-1 0 0,1 0 0,-1 0 0,1 0 0,-1 1 0,0-1 0,1 1 0,-1-1 0,0 1 0,1-1 0,-1 1 0,0 0 0,0 0 0,-3 0 0,4 0 0,0 1 0,1 0 0,-1-1 0,0 1 0,0 0 0,1-1 0,-1 1 0,0 0 0,1 0 0,-1 0 0,1 0 0,-1-1 0,1 1 0,-1 0 0,1 0 0,0 0 0,-1 0 0,1 0 0,0 0 0,0 0 0,0 0 0,-1 0 0,1 0 0,0 0 0,1 0 0,-1 0 0,0 2 0,0-4-85,0 1-1,0-1 1,0 1 0,0-1-1,0 1 1,1-1 0,-1 1-1,0-1 1,0 1-1,0-1 1,1 1 0,-1-1-1,0 1 1,0-1 0,1 1-1,-1 0 1,0-1 0,1 1-1,-1-1 1,0 1 0,1 0-1,-1-1 1,1 1 0,-1 0-1,1 0 1,-1-1 0,1 1-1,-1 0 1,1 0-1,-1 0 1,1 0 0,-1 0-1,1-1 1,-1 1 0,1 0-1,-1 0 1,1 0 0,-1 0-1,1 0 1,-1 1 0,1-1-1,-1 0 1,1 0 0,-1 0-1,1 0 1,-1 1 0,1-1-1,0 0 1,29 14-7746,-22-11 5115,-2-1-4656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2:26.084"/>
    </inkml:context>
    <inkml:brush xml:id="br0">
      <inkml:brushProperty name="width" value="0.025" units="cm"/>
      <inkml:brushProperty name="height" value="0.025" units="cm"/>
    </inkml:brush>
  </inkml:definitions>
  <inkml:trace contextRef="#ctx0" brushRef="#br0">137 1 2530,'-74'7'3497,"24"-1"-6001,39-6 695,9 0 1408</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2:26.913"/>
    </inkml:context>
    <inkml:brush xml:id="br0">
      <inkml:brushProperty name="width" value="0.025" units="cm"/>
      <inkml:brushProperty name="height" value="0.025" units="cm"/>
    </inkml:brush>
  </inkml:definitions>
  <inkml:trace contextRef="#ctx0" brushRef="#br0">21 208 2626,'0'0'14243,"-5"0"-12748,-11 2 664,32 3 1843,38 1-244,-46-6-3616,1 0-1,-1-1 1,0-1 0,0 1 0,0-1-1,0-1 1,0 1 0,-1-1 0,1-1 0,11-7-1,-16 10-101,0-1 0,0 0 0,0 0-1,0-1 1,-1 1 0,1-1 0,-1 1-1,0-1 1,0 0 0,0 0-1,0 0 1,0 0 0,-1 0 0,1 0-1,-1 0 1,0 0 0,0-1 0,0 1-1,0-1 1,-1 1 0,1 0 0,-1-1-1,0 1 1,0-1 0,0 1-1,0-1 1,-1 1 0,-1-5 0,2 7-32,0 0 0,0 0 0,-1 1 0,1-1 0,0 0 1,-1 0-1,1 1 0,-1-1 0,1 0 0,-1 1 0,1-1 1,-1 0-1,0 1 0,1-1 0,-1 1 0,0-1 0,1 1 1,-1-1-1,0 1 0,0 0 0,1-1 0,-1 1 0,0 0 1,0-1-1,0 1 0,1 0 0,-1 0 0,0 0 0,0 0 1,0 0-1,0 0 0,0 0 0,1 0 0,-1 0 0,0 0 1,0 0-1,0 1 0,0-1 0,1 0 0,-1 1 0,0-1 1,0 0-1,1 1 0,-1-1 0,0 1 0,1-1 0,-2 2 1,-2 0-22,1 0 0,-1 1 0,1 0 1,0-1-1,0 1 0,0 0 1,0 0-1,-4 6 0,2 2 62,0 1-1,1-1 1,1 1-1,0 0 1,0 0-1,1 0 1,1 0-1,0 0 1,0 0 0,2 17-1,-1-27-35,0 0 0,0-1 0,0 1 0,1 0 0,-1-1 0,0 1 0,1 0 0,-1-1 0,1 1 1,-1-1-1,1 1 0,0-1 0,-1 1 0,1-1 0,0 1 0,0-1 0,0 0 0,0 0 0,0 1 0,1-1 0,-1 0 0,0 0 0,0 0 0,1 0 0,-1 0 0,1 0 0,-1-1 0,1 1 0,-1 0 0,1-1 0,-1 1 0,1-1 0,0 0 1,-1 1-1,1-1 0,0 0 0,-1 0 0,1 0 0,0 0 0,2-1 0,2 0 22,-1 0 1,1 0-1,0-1 0,-1 1 1,1-1-1,-1-1 0,0 1 1,1-1-1,-1 0 0,8-6 1,-2-1-27,-1-1 0,0 0 0,0-1 1,12-19-1,26-31-18,-48 62 9,1-1 0,-1 1 0,1-1 0,-1 1 0,1-1 0,-1 1 0,1 0 0,0-1 0,-1 1 0,1 0 0,0 0 0,-1-1 0,1 1 0,0 0 0,-1 0 0,1 0 0,0 0 0,-1 0 0,1 0 0,0 0 0,-1 0 0,1 0 0,0 0 0,-1 0 0,1 0 0,0 1 0,-1-1 0,1 0 0,-1 0 0,1 1 0,0-1 0,-1 0 0,1 1 0,-1-1 0,1 1 0,-1-1 0,1 1 0,-1-1 0,1 1 0,-1-1 0,1 1 0,-1-1 0,0 1 0,1-1 0,-1 1 0,0 0 0,0-1 0,1 2 0,15 39 0,-13-31 0,-2-7 0,0 1 0,0-1 0,1 1 0,-1-1 0,1 0 0,0 0 0,0 1 0,0-1 0,0-1 0,1 1 0,-1 0 0,5 3 0,-5-5 0,-1-1 0,1 1 0,0-1 0,-1 0 0,1 1 0,0-1 0,-1 0 0,1 0 0,0 0 0,-1 0 0,1 0 0,0-1 0,-1 1 0,1 0 0,0-1 0,-1 1 0,1-1 0,-1 0 0,1 1 0,-1-1 0,1 0 0,-1 0 0,0 0 0,1 0 0,-1 0 0,0 0 0,0-1 0,0 1 0,0 0 0,2-2 0,17-19 0,29-28 0,-47 48 0,1 0 0,-1 0 0,1 0 0,-1 0 0,1 1 0,0-1 0,0 1 0,0 0 0,0 0 0,0 0 0,0 0 0,0 1 0,0-1 0,0 1 0,0 0 0,0-1 0,0 1 0,4 1 0,-3 1 0,0 0 0,0 1 0,0-1 0,0 1 0,0 0 0,0 0 0,-1 0 0,1 1 0,-1-1 0,0 1 0,5 8 0,-4-6 0,1-1 0,0 1 0,0-1 0,0 1 0,1-1 0,6 4 0,-10-8 0,-1 0 0,1 0 0,0-1 0,-1 1 0,1-1 0,0 1 0,0-1 0,0 1 0,-1-1 0,1 0 0,0 0 0,0 0 0,0 0 0,0 0 0,-1-1 0,1 1 0,0 0 0,0-1 0,-1 1 0,1-1 0,0 0 0,0 0 0,-1 0 0,1 0 0,-1 0 0,1 0 0,-1 0 0,1 0 0,0-2 0,4-2-143,-1 0 0,0-1 1,0 0-1,0 0 0,-1 0 0,0 0 0,0-1 1,0 0-1,-1 0 0,0 0 0,4-14 0,-6 16-130,0 0 0,0-1 0,0 1 0,-1 0 0,1-1-1,-1 1 1,-1-1 0,1 1 0,-1-1 0,0 1 0,0 0 0,0-1-1,-1 1 1,0 0 0,0 0 0,0 0 0,-4-6 0,-15-18-7094</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2:27.255"/>
    </inkml:context>
    <inkml:brush xml:id="br0">
      <inkml:brushProperty name="width" value="0.025" units="cm"/>
      <inkml:brushProperty name="height" value="0.025" units="cm"/>
    </inkml:brush>
  </inkml:definitions>
  <inkml:trace contextRef="#ctx0" brushRef="#br0">1 0 18289,'0'0'12012</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2:27.613"/>
    </inkml:context>
    <inkml:brush xml:id="br0">
      <inkml:brushProperty name="width" value="0.025" units="cm"/>
      <inkml:brushProperty name="height" value="0.025" units="cm"/>
    </inkml:brush>
  </inkml:definitions>
  <inkml:trace contextRef="#ctx0" brushRef="#br0">180 271 17168,'0'0'13389,"0"53"-11179,0-39-2210,2-2 0,1-2 0,4-1 0,1 0 0,-3-1 0,3-1 0,-2 0-2370,-4-1-993,-2-1-577</inkml:trace>
  <inkml:trace contextRef="#ctx0" brushRef="#br0" timeOffset="1">0 1 21140,'0'0'7495,"62"32"-7335,-32-24-672,1 2-2787,-5-3-2595,0-1-4708</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2:28.362"/>
    </inkml:context>
    <inkml:brush xml:id="br0">
      <inkml:brushProperty name="width" value="0.025" units="cm"/>
      <inkml:brushProperty name="height" value="0.025" units="cm"/>
    </inkml:brush>
  </inkml:definitions>
  <inkml:trace contextRef="#ctx0" brushRef="#br0">29 206 18514,'0'0'3026,"-3"11"-68,-1 0-2406,-1 0 131,2 0 0,-1 0 0,1 0 0,1 1 0,0-1 0,1 1 0,0-1 0,0 16 1,2-26-689,-1 0 0,1 0 1,-1-1-1,1 1 0,0 0 1,-1 0-1,1 0 0,0 0 1,-1-1-1,1 1 1,0 0-1,0 0 0,0-1 1,0 1-1,0-1 0,0 1 1,0-1-1,0 1 0,0-1 1,0 0-1,0 1 1,1-1-1,32 6-290,-17-4 67,-5 3 284,0-1 1,0 1 0,-1 1-1,1 0 1,-1 1-1,0 0 1,-1 1 0,0 0-1,0 0 1,0 1 0,-1 1-1,-1-1 1,0 2 0,0-1-1,-1 1 1,0 0 0,8 18-1,-10-18 6,0 0 0,-1 0 1,0 1-1,0-1 0,-2 1 0,1 0 0,-1 0 0,-1 0 0,0 0 0,-1 1 0,0-1 0,-1 0 0,-1 0 1,0 0-1,0 0 0,-1 0 0,0-1 0,-9 19 0,10-25-62,-1 0 0,0 0 0,0 0 0,0-1 0,-1 0 0,0 1 0,0-1 0,0-1 0,0 1 0,0 0 0,-1-1 0,1 0 0,-1 0 0,-8 3 0,11-5 0,-1 0 0,0 0 0,0-1 0,0 1 0,0-1 0,0 1 0,-1-1 0,1 0 0,0 0 0,0-1 0,0 1 0,0 0 0,0-1 0,0 0 0,0 0 0,0 0 0,1 0 0,-1 0 0,0-1 0,0 1 0,1-1 0,-1 0 0,1 1 0,-1-1 0,1 0 0,0-1 0,-3-2 0,-4-7-31,1 1 0,0-2 0,0 1 0,2-1 0,-1 0-1,2-1 1,0 1 0,0-1 0,1 0 0,1-1 0,0 1 0,1 0 0,1-1 0,0 1 0,1-1 0,2-20 0,1 4-45,2 1 1,1-1-1,1 1 1,1 0-1,2 0 1,21-45-1,-25 62 96,4-7 46,0-1 1,1 2-1,1-1 1,23-28-1,-35 48-61,1-1 0,-1 1 0,0 0 0,0 0 0,0 0 0,1 0 0,-1 0 0,0 0 0,1 0 0,-1-1 0,0 1 0,0 0 0,1 0 0,-1 0 0,0 0 0,1 0 0,-1 0 0,0 0 0,0 0 0,1 0 0,-1 1 0,0-1 0,0 0 0,1 0 0,-1 0 0,0 0 0,1 0 0,-1 0 0,0 1 0,0-1 0,0 0 0,1 0 0,-1 0 0,0 0 0,0 1 0,0-1 0,1 0 0,-1 0 0,0 1 0,0-1 0,12 18 252,-10-15-233,-1 0 1,1-1-1,0 1 0,0-1 1,0 1-1,0-1 0,0 0 0,0 1 1,3 1-1,-1-3-24,0 1 0,0-1 0,0 0 0,0-1 0,1 1 0,-1-1 0,0 0 0,0 1 0,0-2 0,0 1 0,1 0 0,-1-1 0,0 0 0,0 0 0,0 0 0,0-1 0,5-2 0,6-4 0,0 0 0,-1-1 0,15-13 0,24-14 0,-52 35 0,0 1 0,0-1 0,0 1 0,0 0 0,0-1 0,0 1 0,0 0 0,0 0 0,0-1 0,0 1 0,0 0 0,0 0 0,0 0 0,0 1 0,0-1 0,0 0 0,0 0 0,0 0 0,0 1 0,0-1 0,0 1 0,0-1 0,0 0 0,0 1 0,0 0 0,0-1 0,0 1 0,0 1 0,22 28 0,-21-26 0,0-1 0,0 1 0,0-1 0,0 0 0,0 0 0,1 0 0,0 0 0,0 0 0,0-1 0,0 1 0,5 3 0,3-3-10,0 0 0,0 0 0,0-1 0,19 1 0,-19-3-10,-1 1 0,0 0 1,0 1-1,0 0 0,0 1 0,0 0 1,10 5-1,-3 2 29,0 1 0,-1 1 0,-1 0 0,0 1 0,-1 0 0,0 1 0,-1 1 0,0 0 0,-1 1 0,-1 0 0,-1 1 0,0 0 0,-1 1 1,-1-1-1,-1 2 0,0-1 0,-1 1 0,-2 0 0,0 1 0,0-1 0,-2 1 0,0 33 0,-2-40-9,1 5 0,-2 0 0,0-1 0,0 1 0,-6 22 0,6-37 0,0 0 0,1 0 0,-1 0 0,0 0 0,0 0 0,-1-1 0,1 1 0,0 0 0,-1-1 0,0 1 0,0-1 0,1 1 0,-1-1 0,-1 0 0,1 0 0,0 0 0,0 0 0,-1 0 0,1-1 0,-1 1 0,0-1 0,1 1 0,-1-1 0,0 0 0,0 0 0,0 0 0,0-1 0,0 1 0,0-1 0,0 1 0,0-1 0,-4 0 0,2-1 0,0-1 0,1 1 0,-1-1 0,0 0 0,1 0 0,-1 0 0,1 0 0,0-1 0,0 0 0,0 0 0,0 0 0,0 0 0,1 0 0,0-1 0,-1 0 0,1 0 0,0 0 0,1 0 0,-1 0 0,-2-6 0,-3-5 0,1-1 0,0 1 0,1-1 0,-6-27 0,8 22 0,1 0 0,0 0 0,2 0 0,0-1 0,2 1 0,0 0 0,1 0 0,1-1 0,1 1 0,13-36 0,-6 28 0,1 1 0,2 1 0,0 0 0,2 0 0,1 2 0,38-45 0,-43 57-9,31-37-1620,-16 16-2776,9-17-8001</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0.912"/>
    </inkml:context>
    <inkml:brush xml:id="br0">
      <inkml:brushProperty name="width" value="0.025" units="cm"/>
      <inkml:brushProperty name="height" value="0.025" units="cm"/>
    </inkml:brush>
  </inkml:definitions>
  <inkml:trace contextRef="#ctx0" brushRef="#br0">1 76 10122,'0'0'13442,"1"9"-11446,2 28-106,-1 57 0,1 39-755,-2-120-1056,1 1-1,0 0 0,1 0 0,1-1 1,0 0-1,1 0 0,7 14 0,-11-24-53,1-1 0,-1 1 0,0-1-1,1 1 1,-1-1 0,1 1-1,0-1 1,0 0 0,0 0 0,0 0-1,0 0 1,0 0 0,1 0-1,-1-1 1,1 1 0,-1-1-1,1 1 1,0-1 0,-1 0 0,1 0-1,0 0 1,0-1 0,0 1-1,0-1 1,-1 1 0,1-1 0,0 0-1,0 0 1,0 0 0,0-1-1,0 1 1,0-1 0,0 1 0,4-3-1,1-1 43,-1 1 0,0-2-1,0 1 1,0-1 0,-1 0 0,0 0-1,0-1 1,0 1 0,0-1 0,-1-1-1,5-7 1,6-12-67,-2 0 0,-1-1 0,-1-1 0,-1 0 0,-2 0 0,-1-1 0,-1 0 0,-1 0 0,-2-1 0,-1 1 0,-1-1 0,-1 0 0,-5-36 0,4 66 0,0 0 0,0 0 0,0 0 0,0 0 0,-1 0 0,1 0 0,0 0 0,0 0 0,0 0 0,0 0 0,0 0 0,0 0 0,-1 0 0,1 0 0,0 0 0,0 0 0,0 0 0,0 0 0,0 0 0,0 0 0,0 0 0,-1 0 0,1 0 0,0 0 0,0 0 0,0 0 0,0 0 0,0-1 0,0 1 0,0 0 0,0 0 0,0 0 0,-1 0 0,1 0 0,0 0 0,0 0 0,0 0 0,0 0 0,0-1 0,0 1 0,0 0 0,0 0 0,0 0 0,0 0 0,0 0 0,0 0 0,0 0 0,0-1 0,0 1 0,0 0 0,0 0 0,0 0 0,0 0 0,0 0 0,0 0 0,0 0 0,0-1 0,0 1 0,0 0 0,0 0 0,0 0 0,0 0 0,0 0 0,1 0 0,-7 13 0,-3 21 0,3 4 0,2 1 0,2-1 0,1 0 0,8 70 0,-5-100-69,-1-1 0,2 0 0,-1 0 0,1 0 0,0 0-1,0 0 1,0-1 0,1 1 0,0-1 0,1 0 0,-1 0 0,8 6 0,-9-8-93,1-1 1,-1 0 0,1 0-1,0-1 1,0 1 0,0-1-1,0 0 1,0 0 0,1 0-1,-1-1 1,1 1 0,-1-1-1,1 0 1,-1-1-1,1 1 1,0-1 0,-1 0-1,1 0 1,0 0 0,6-1-1,4-7-6068,-3-11-2567</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1.273"/>
    </inkml:context>
    <inkml:brush xml:id="br0">
      <inkml:brushProperty name="width" value="0.025" units="cm"/>
      <inkml:brushProperty name="height" value="0.025" units="cm"/>
    </inkml:brush>
  </inkml:definitions>
  <inkml:trace contextRef="#ctx0" brushRef="#br0">0 0 20756,'0'0'2365,"0"9"-791,1 252 6498,-1-258-8072,0-1 0,0 1 0,0 0 0,0-1 0,1 1 0,-1 0 0,1-1 0,-1 1 0,1-1 0,0 1 0,0-1 0,0 0 0,1 1 0,-1-1 0,0 0 0,1 0 0,0 0 0,-1 0 0,1 0 0,2 2 0,-1-3 0,-1 0 0,0 0 0,1 0 0,-1 0 0,0-1 0,1 1 0,-1-1 0,1 0 0,-1 1 0,1-1 0,-1 0 0,1-1 0,-1 1 0,1 0 0,-1-1 0,1 1 0,1-2 0,12-3 0,-1-2 0,-1 0 0,1 0 0,24-18 0,-38 24 0,5-4 0,2 1 0,-1 0 0,0 0 0,16-6 0,-22 10 0,0 0 0,0-1 0,0 1 0,0 0 0,0 0 0,0-1 0,0 1 0,0 0 0,0 0 0,0 0 0,0 0 0,0 0 0,0 1 0,0-1 0,0 0 0,0 0 0,0 1 0,0-1 0,0 1 0,0-1 0,0 1 0,0-1 0,0 1 0,-1-1 0,1 1 0,0 0 0,0-1 0,-1 1 0,1 0 0,0 0 0,-1 0 0,1-1 0,0 1 0,-1 0 0,0 0 0,1 0 0,-1 0 0,1 0 0,-1 0 0,0 0 0,0 0 0,0 0 0,0 0 0,1 0 0,-1 0 0,0 0 0,-1 0 0,1 0 0,0 2 0,0 5 0,-1 0 0,0 0 0,0 0 0,0 0 0,-1 0 0,0 0 0,-1-1 0,0 1 0,0-1 0,-5 9 0,6-12 0,0 0 0,-1-1 0,1 1 0,-1 0 0,0-1 0,0 1 0,0-1 0,-1 0 0,1 0 0,-1-1 0,0 1 0,0-1 0,0 1 0,0-1 0,0 0 0,0-1 0,0 1 0,-1-1 0,-8 2 0,12-3-190,0 0 0,0 0 1,0 0-1,-1 0 0,1 0 0,0-1 0,0 1 1,-1 0-1,1-1 0,0 1 0,0-1 0,0 1 1,0-1-1,0 0 0,0 1 0,0-1 0,0 0 1,0 0-1,0 0 0,0 1 0,0-1 0,0 0 1,1 0-1,-1 0 0,0 0 0,1-1 0,-1 1 1,1 0-1,-1 0 0,1 0 0,0 0 0,-1-1 1,1 1-1,0 0 0,0 0 0,0-2 0,-1-3-1470,0 0 1,1 0-1,0 0 0,1 0 0,-1 0 0,3-9 0,5-5-8878</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1.690"/>
    </inkml:context>
    <inkml:brush xml:id="br0">
      <inkml:brushProperty name="width" value="0.025" units="cm"/>
      <inkml:brushProperty name="height" value="0.025" units="cm"/>
    </inkml:brush>
  </inkml:definitions>
  <inkml:trace contextRef="#ctx0" brushRef="#br0">1 261 13901,'0'0'3801,"8"-2"-342,5-1-2630,0-2 0,-1 1 0,0-1 0,0-1 0,0 0 0,0-1 0,-1 0 0,-1-1 0,1 0 0,-1-1 0,0 0 0,-1 0 0,16-21 0,-28 68-829,1-31 0,1 0 0,-1 1 0,1-1 0,1 1 0,-1 0 0,1-1 0,1 1 0,-1-1 0,4 13 0,-4-18 0,1-1 0,-1 1 0,1 0 0,0-1 0,0 1 0,-1-1 0,1 1 0,0-1 0,1 1 0,-1-1 0,0 1 0,0-1 0,0 0 0,1 0 0,-1 0 0,1 0 0,-1 0 0,3 1 0,-1-1 0,-1 0 0,1-1 0,0 1 0,-1-1 0,1 0 0,0 0 0,-1 0 0,1 0 0,0-1 0,-1 1 0,1-1 0,-1 1 0,1-1 0,0 0 0,-1 0 0,4-2 0,-3 1 0,1 0 0,0 0 0,-1-1 0,1 0 0,-1 1 0,0-1 0,0 0 0,0-1 0,-1 1 0,1-1 0,-1 1 0,1-1 0,-1 0 0,0 1 0,-1-1 0,1 0 0,-1 0 0,0-1 0,0 1 0,0 0 0,0 0 0,0-5 0,1-16 0,-1 1 0,-5-45 0,2 20 0,2 48 0,0 1 0,1-1 0,-1 0 0,1 0 0,-1 1 0,1-1 0,-1 0 0,1 1 0,-1-1 0,1 0 0,0 1 0,-1-1 0,1 1 0,0-1 0,0 1 0,-1-1 0,1 1 0,0 0 0,0-1 0,-1 1 0,1 0 0,0 0 0,0-1 0,0 1 0,0 0 0,0 0 0,-1 0 0,1 0 0,1 0 0,33-1 0,-29 1 0,-5 0-29,40-2-4253,-27-2 665,-14 3 3485,-1 0 1,1 1 0,0-1-1,0 1 1,-1-1-1,1 1 1,0-1-1,-1 1 1,1-1-1,-1 1 1,1-1-1,-1 1 1,1 0-1,-1-1 1,1 1 0,-1 0-1,1-1 1,-1 1-1,1 0 1,-1 0-1,1-1 1,-1 1-1,0 0 1,1 0-1,-1 0 1,0 0-1,-27-10-7928</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2.064"/>
    </inkml:context>
    <inkml:brush xml:id="br0">
      <inkml:brushProperty name="width" value="0.025" units="cm"/>
      <inkml:brushProperty name="height" value="0.025" units="cm"/>
    </inkml:brush>
  </inkml:definitions>
  <inkml:trace contextRef="#ctx0" brushRef="#br0">0 45 13485,'0'0'9032,"54"-17"-8647,-12 11-353,2-2-3684,1-5-11722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13.664"/>
    </inkml:context>
    <inkml:brush xml:id="br0">
      <inkml:brushProperty name="width" value="0.025" units="cm"/>
      <inkml:brushProperty name="height" value="0.025" units="cm"/>
    </inkml:brush>
  </inkml:definitions>
  <inkml:trace contextRef="#ctx0" brushRef="#br0">136 644 8168,'-8'5'1254,"-82"49"371,52-29 1982,224-151 2661,181-115-1326,-190 136-4133,192-122-2354,-361 222 796,6-6-570,-9 1-2576,-9 8-2122,-18 1-5209</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2.506"/>
    </inkml:context>
    <inkml:brush xml:id="br0">
      <inkml:brushProperty name="width" value="0.025" units="cm"/>
      <inkml:brushProperty name="height" value="0.025" units="cm"/>
    </inkml:brush>
  </inkml:definitions>
  <inkml:trace contextRef="#ctx0" brushRef="#br0">1 84 17681,'0'0'8659,"2"10"-7143,43 292 2223,-24-129-2567,-16-163-1172,1-21 0,2-20 0,1-51 0,-4-1 0,-6-95 0,0 2 0,1 176-17,0-1 0,0 0 0,0 0-1,0 0 1,1 0 0,-1 1 0,0-1 0,1 0 0,-1 0 0,1 1-1,-1-1 1,1 0 0,-1 0 0,1 1 0,-1-1 0,1 1 0,0-1-1,-1 0 1,1 1 0,0-1 0,-1 1 0,1 0 0,0-1 0,0 1-1,-1-1 1,1 1 0,0 0 0,0 0 0,0 0 0,0-1 0,-1 1-1,1 0 1,0 0 0,0 0 0,0 0 0,0 0 0,0 0 0,-1 1-1,1-1 1,0 0 0,0 0 0,0 1 0,0-1 0,1 1 0,2 0-71,0 0 1,-1 1-1,1-1 1,0 1-1,-1 0 1,1 0-1,-1 0 1,7 5-1,-7-3 120,0 0 0,0 1 1,0-1-1,0 1 0,-1 0 0,0-1 0,0 1 0,0 0 0,-1 1 1,1-1-1,-1 0 0,-1 0 0,1 0 0,-1 1 0,0-1 0,0 0 1,0 1-1,0-1 0,-1 0 0,0 0 0,-1 1 0,1-1 0,-4 8 1,0-1 54,0 1 1,-1-1-1,0 0 1,-1-1-1,0 0 1,-1 0-1,0 0 1,-13 11-1,20-21-103,0 1-1,0-1 1,0 0 0,0 0-1,-1 0 1,1 0 0,-1 0-1,1 0 1,-1 0 0,1 0-1,-1 0 1,1-1 0,-1 1-1,0-1 1,1 1 0,-4 0-1,4-2-13,0 1 0,1 0 0,-1 0 0,1-1 0,-1 1 0,0-1 0,1 1 0,-1 0 0,1-1 0,-1 1 0,1-1-1,-1 1 1,1-1 0,-1 1 0,1-1 0,-1 0 0,1 1 0,0-1 0,-1 1 0,1-1 0,0 0 0,0 1 0,-1-1 0,1 0 0,0 1-1,0-1 1,0-1 0,-1-3-313,1 0-1,0-1 1,0 1 0,0 0-1,1-1 1,0 1 0,0 0-1,0-1 1,3-5-1,2-3-3126,1 0 0,1 0 1,13-18-1,6-3-9295</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2.880"/>
    </inkml:context>
    <inkml:brush xml:id="br0">
      <inkml:brushProperty name="width" value="0.025" units="cm"/>
      <inkml:brushProperty name="height" value="0.025" units="cm"/>
    </inkml:brush>
  </inkml:definitions>
  <inkml:trace contextRef="#ctx0" brushRef="#br0">15 4 15567,'0'0'7639,"0"10"-4644,-13 164 3571,13-173-6566,-1 0 0,1 0 0,0 0 0,0 0 0,0 0 0,0 0 0,0 0 0,0 0 0,0 0 0,0-1 0,0 1 0,1 0 0,-1 0 0,0 0 0,0 0 0,1 0 0,-1 0 0,1 0 0,-1 0 0,1 0 0,-1-1 0,1 1 0,0 0 0,-1 0 0,1-1 0,0 1 0,0 0 0,-1-1 0,1 1 0,0-1 0,0 1 0,0-1 0,0 1 0,0-1 0,0 0 0,0 1 0,0-1 0,-1 0 0,1 0 0,0 0 0,0 0 0,0 0 0,0 0 0,0 0 0,0 0 0,0 0 0,0 0 0,0 0 0,0-1 0,1 1 0,2-2 0,-1 1 0,0 0 0,0-1 0,0 0 0,1 0 0,-2 0 0,1 0 0,0 0 0,0-1 0,-1 1 0,1-1 0,-1 0 0,2-3 0,1-3-66,0 0-1,-1-1 1,-1 0 0,0 1-1,0-1 1,-1-1 0,0 1-1,0 0 1,-1 0 0,-1-1-1,0 1 1,0 0-1,-3-14 1,3 22 65,0 1 0,-1-1 0,1 1 0,-1-1 0,0 1 0,1-1 0,-1 1 0,0 0 0,0-1 0,0 1 0,0 0 0,0 0 0,0-1 0,0 1 0,-1 0 0,1 0 0,0 0 0,-1 0 0,1 1 0,0-1 0,-1 0 0,1 1 0,-1-1 0,1 1 0,-1-1 0,-2 0 0,3 1-10,0 0 0,1 1 1,-1-1-1,0 0 0,0 0 1,0 0-1,0 0 0,0 1 1,0-1-1,1 1 0,-1-1 1,0 0-1,0 1 0,1-1 1,-1 1-1,0-1 0,0 1 1,1 0-1,-1-1 0,1 1 1,-1 0-1,1 0 0,-1-1 1,1 1-1,-1 0 0,1 0 1,-1-1-1,1 1 0,0 0 1,0 0-1,-1 0 0,1 0 1,0 0-1,0 0 1,0 0-1,0-1 0,0 1 1,0 0-1,0 0 0,0 0 1,0 0-1,1 0 0,-1 0 1,0 0-1,1 1 0,0-1-196,0 0-1,0 0 1,0-1-1,-1 1 0,1 0 1,0 0-1,0-1 1,0 1-1,0-1 0,0 1 1,0-1-1,0 1 1,1-1-1,-1 1 1,0-1-1,0 0 0,0 0 1,0 0-1,1 1 1,-1-1-1,0 0 0,0-1 1,0 1-1,2 0 1,31-2-4560,-8-6 635,2-5-1601</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3.205"/>
    </inkml:context>
    <inkml:brush xml:id="br0">
      <inkml:brushProperty name="width" value="0.025" units="cm"/>
      <inkml:brushProperty name="height" value="0.025" units="cm"/>
    </inkml:brush>
  </inkml:definitions>
  <inkml:trace contextRef="#ctx0" brushRef="#br0">73 46 11307,'0'0'18065,"-10"4"-17110,7-3-883,-1 1-1,1-1 1,-1 1 0,1 0-1,-1 0 1,1 0-1,0 0 1,0 1-1,0-1 1,0 1 0,0 0-1,1 0 1,-1 0-1,1 0 1,0 0-1,0 0 1,0 1 0,0-1-1,1 1 1,-1-1-1,1 1 1,0-1-1,0 1 1,0 0 0,1 0-1,-1 0 1,1 0-1,0-1 1,0 1-1,0 0 1,1 4 0,0-7-70,-1 0 1,1 0 0,-1 1 0,1-1 0,0 0 0,0 0 0,-1-1 0,1 1 0,0 0 0,0 0 0,0 0 0,0 0 0,0-1 0,0 1 0,0 0 0,0-1 0,0 1 0,0-1 0,1 1 0,-1-1 0,0 0 0,0 0 0,0 1 0,1-1 0,-1 0 0,0 0 0,0 0 0,1 0 0,-1 0 0,0 0-1,0-1 1,1 1 0,-1 0 0,0-1 0,2 0 0,0 1 1,1-1 0,0 0 0,0-1 0,0 1 0,0-1 0,-1 1-1,1-1 1,-1 0 0,1 0 0,3-4 0,-3 2-367,0-1 0,-1 0 0,1 0 1,-1 0-1,0 0 0,-1 0 0,4-10 0,-3 5-928,-1 0 0,0 0-1,-1 0 1,0 0 0,0 0-1,-2-15 1,0 15-6434</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3.596"/>
    </inkml:context>
    <inkml:brush xml:id="br0">
      <inkml:brushProperty name="width" value="0.025" units="cm"/>
      <inkml:brushProperty name="height" value="0.025" units="cm"/>
    </inkml:brush>
  </inkml:definitions>
  <inkml:trace contextRef="#ctx0" brushRef="#br0">1 72 9065,'0'0'10447,"2"10"-8888,6 31 1252,3 72 1,4 31 1676,-12-126-4330,0 0-1,2-1 0,0 0 1,1 0-1,15 29 0,-21-45-152,1 0-1,-1-1 0,0 1 1,1 0-1,-1-1 1,0 1-1,1 0 0,-1-1 1,1 1-1,-1 0 0,1-1 1,-1 1-1,1-1 1,0 1-1,-1-1 0,1 1 1,-1-1-1,1 0 0,0 1 1,0-1-1,-1 0 0,1 1 1,0-1-1,1 0 1,7-13 214,-3-30 93,-3-256-1985,-5 160 1040,2 138 617,0-1 1,0 0-1,0 0 1,0 1 0,0-1-1,0 1 1,1-1-1,-1 0 1,1 1-1,-1-1 1,1 1-1,0-1 1,-1 1-1,1-1 1,2-1 0,-3 2 0,1 1 1,-1-1-1,1 1 1,-1 0-1,1-1 0,-1 1 1,1 0-1,0 0 1,-1-1-1,1 1 1,0 0-1,-1 0 1,1 0-1,-1 0 1,1 0-1,0 0 1,-1 0-1,1 0 1,0 0-1,-1 0 1,1 0-1,0 0 1,-1 0-1,1 0 1,1 1-1,0 0-8,0 0-1,0 1 0,-1-1 1,1 0-1,0 1 0,0-1 1,-1 1-1,1 0 0,-1 0 1,1-1-1,-1 1 1,0 0-1,0 0 0,0 0 1,0 0-1,0 0 0,0 0 1,-1 1-1,1-1 0,0 3 1,-1 3 85,0 0 1,0-1 0,-1 1 0,1 0-1,-2-1 1,1 1 0,-1 0 0,-4 7-1,6-12-45,-1 0 0,0-1 1,0 1-1,0-1 0,0 1 0,-1-1 0,1 1 0,-1-1 0,1 0 0,-1 0 0,0 0 0,0 0 0,0 0 1,0 0-1,0-1 0,0 1 0,-1-1 0,1 1 0,0-1 0,-1 0 0,1 0 0,-1 0 0,0 0 1,1 0-1,-6 0 0,7-1-192,1-1 0,-1 1 0,0-1 1,1 0-1,-1 1 0,1-1 0,-1 0 1,1 1-1,0-1 0,-1 0 0,1 0 0,0 1 1,-1-1-1,1 0 0,0 0 0,0 1 1,0-1-1,0 0 0,0 0 0,0 0 1,0 0-1,0 1 0,0-1 0,0 0 0,0 0 1,0 0-1,1 1 0,-1-1 0,0 0 1,1 0-1,0-1 0,8-28-6511,5 5-45</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4.247"/>
    </inkml:context>
    <inkml:brush xml:id="br0">
      <inkml:brushProperty name="width" value="0.025" units="cm"/>
      <inkml:brushProperty name="height" value="0.025" units="cm"/>
    </inkml:brush>
  </inkml:definitions>
  <inkml:trace contextRef="#ctx0" brushRef="#br0">24 301 9513,'0'0'18460,"-3"10"-17253,0-3-1026,-1 3 51,1 0 0,0 1 1,0 0-1,1-1 0,-1 17 0,4-27-215,0 1-1,-1 0 0,1-1 0,0 1 0,0 0 0,0-1 0,-1 1 0,1-1 0,0 1 0,0-1 1,0 1-1,0-1 0,0 0 0,0 1 0,0-1 0,0 0 0,0 0 0,0 0 0,0 0 0,0 0 1,0 0-1,0 0 0,0 0 0,2 0 0,28-3 211,-19 0-415,-1-1 0,0 0-1,0-1 1,0 0-1,0-1 1,-1 0 0,10-8-1,-6 3-677,-1 0-1,0 0 0,-1-1 1,0-1-1,-1 0 1,0-1-1,14-24 0,-18 25 158,-1-1-1,-1 1 0,0-1 0,-1 0 0,0-1 0,2-21 1,-5 26 823,0-1 1,-1 1-1,0-1 1,-1 1-1,-4-20 1,-8 1 4081,6 28-1658,5 18-2252,1 16-105,1 9 544,6 52-1,-5-82-576,1 1 0,1-1 0,0 1 0,1-1 0,0 0 1,1 0-1,0-1 0,11 18 0,-15-27-74,0-1 1,0 1-1,0-1 1,1 1-1,-1-1 0,0 1 1,1-1-1,-1 0 1,1 0-1,0 0 1,-1 0-1,1 0 1,0 0-1,0 0 1,-1 0-1,1 0 0,0-1 1,0 1-1,3-1 1,-4 0-2,0 0 0,0 0 0,0 0 0,0-1 0,0 1 0,0-1 0,0 1 0,0-1 0,0 1 0,0-1 1,0 1-1,0-1 0,-1 0 0,1 0 0,0 1 0,0-1 0,-1 0 0,1 0 0,0 0 0,-1 0 0,1 0 0,-1 0 0,1 0 0,-1 0 1,1 0-1,-1 0 0,0 0 0,0 0 0,1 0 0,-1 0 0,0 0 0,0 0 0,0 0 0,0-2 0,1-8-68,0 1 0,0 0 0,-1-1 0,0 1 0,-1-1 0,0 1 0,-1 0 0,0-1 0,0 1 0,-1 0 0,-1 0 0,1 1 0,-2-1 0,-8-15 0,3 19-5,9 18 0,2-9 0,-1 0 0,1 0 0,0 0 0,0 0 0,0 0 0,0 0 0,1 0 0,2 5 0,-1-6 0,0 1 0,0-1 0,0 0 0,0 0 0,0 0 0,1 0 0,-1-1 0,0 1 0,1-1 0,0 0 0,-1 0 0,1 0 0,0 0 0,-1-1 0,1 1 0,0-1 0,0 0 0,-1 0 0,1-1 0,0 1 0,0-1 0,-1 0 0,7-2 0,-3 1 0,-1 0 0,0-1 0,-1 0 0,1 0 0,0 0 0,-1-1 0,0 0 0,0 0 0,0 0 0,0-1 0,-1 0 0,8-10 0,-7 9 0,0-2 0,-1 1 0,1 0 0,-2-1 0,1 0 0,-1 0 0,0 0 0,-1 0 0,0 0 0,2-13 0,-7 19 0,-3 8 0,-3 9 0,5-2 0,0 1 0,1 0 0,1-1 0,-1 20 0,2-28 0,1-1 0,1 1 0,-1-1 0,1 0 0,-1 1 0,1-1 0,0 0 0,3 6 0,-4-9 0,1 0 0,0 1 0,-1-1 0,1 0 0,0 0 0,0 1 0,0-1 0,0 0 0,0 0 0,0 0 0,1 0 0,-1 0 0,0 0 0,0 0 0,1-1 0,-1 1 0,0 0 0,1-1 0,-1 1 0,1-1 0,-1 0 0,1 1 0,1-1 0,-1 0-212,0 0 0,0 0 1,0 0-1,0-1 0,0 1 0,0-1 0,0 1 1,0-1-1,0 0 0,0 0 0,0 0 1,-1 0-1,1 0 0,0 0 0,-1 0 0,1 0 1,-1-1-1,1 1 0,-1-1 0,0 1 0,1-1 1,-1 0-1,0 1 0,0-1 0,1-3 0,18-50-8417,-12 20 1721</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4.577"/>
    </inkml:context>
    <inkml:brush xml:id="br0">
      <inkml:brushProperty name="width" value="0.025" units="cm"/>
      <inkml:brushProperty name="height" value="0.025" units="cm"/>
    </inkml:brush>
  </inkml:definitions>
  <inkml:trace contextRef="#ctx0" brushRef="#br0">6 1 6887,'0'0'9977,"-2"9"-7842,1 1-1720,0 0 0,0 1 0,1-1 0,0 0 0,1 0 0,3 19 0,-3-26-389,-1 1 0,1-1 0,1 0 0,-1 1 0,0-1 0,1 0 0,-1 0-1,1 0 1,0 0 0,0 0 0,0-1 0,1 1 0,-1 0 0,1-1 0,-1 0 0,1 1 0,0-1 0,0 0 0,0-1 0,0 1 0,0 0 0,0-1-1,0 0 1,0 0 0,1 0 0,-1 0 0,1 0 0,3 0 0,-2-1 65,1 0 0,-1-1 0,1 1-1,-1-1 1,0 0 0,1-1 0,-1 1 0,0-1 0,0 0-1,0 0 1,0-1 0,-1 0 0,1 1 0,-1-1 0,7-6-1,-6 5 319,-1 1-1,1-1 1,0 1-1,0 0 1,0 1-1,0-1 1,0 1-1,1 0 1,-1 1-1,1-1 1,-1 1-1,9-1 1,35 22 1577,-40-20-2449,0 0 1,0 0 0,0-2-1,0 1 1,-1-1-1,1 0 1,0 0 0,-1-1-1,0-1 1,0 1-1,8-6 1,33-23-5293,-5-6-3494,-22 17-995</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5.155"/>
    </inkml:context>
    <inkml:brush xml:id="br0">
      <inkml:brushProperty name="width" value="0.025" units="cm"/>
      <inkml:brushProperty name="height" value="0.025" units="cm"/>
    </inkml:brush>
  </inkml:definitions>
  <inkml:trace contextRef="#ctx0" brushRef="#br0">54 420 10025,'0'0'18167,"-8"8"-17452,-26 28-336,33-35-353,0 0 0,0 0 0,0 0 0,0 0 0,0 0-1,1 0 1,-1 0 0,0 0 0,1 0 0,-1 0-1,1 1 1,-1-1 0,1 0 0,-1 0 0,1 1 0,0 1-1,0-3-16,0 1 0,0-1 0,1 0 0,-1 1 0,0-1 0,0 0 0,1 1 0,-1-1 0,0 0 0,1 1 0,-1-1 0,0 0 0,1 0 0,-1 1 1,1-1-1,-1 0 0,0 0 0,1 0 0,-1 0 0,1 1 0,-1-1 0,1 0 0,-1 0 0,0 0 0,1 0 0,-1 0 0,1 0 0,0-1 0,33-6 150,-16-4-630,0 0-1,-2-2 1,1 0 0,-1-1 0,13-15-1,-10 10 287,0 1-1,30-20 0,-53 77 3080,3-37-2828,1 0-1,-1 0 1,1-1 0,-1 1 0,1 0-1,0 0 1,0-1 0,0 1 0,0 0 0,0 0-1,0 0 1,1-1 0,-1 1 0,0 0 0,1 0-1,-1-1 1,1 1 0,0 0 0,0-1 0,0 1-1,0-1 1,0 1 0,0-1 0,0 1-1,0-1 1,2 2 0,-1-3-12,0 1-1,-1-1 0,1 1 1,0-1-1,0 0 1,0 0-1,0 0 1,0 0-1,0 0 0,0 0 1,0-1-1,0 1 1,0-1-1,0 1 1,0-1-1,0 0 1,0 1-1,-1-1 0,1 0 1,0 0-1,-1-1 1,1 1-1,-1 0 1,3-3-1,17-13-53,-1-1 0,0-2 0,-2 0 0,0 0 0,-1-2 0,14-24 0,-22 31 0,0-1 0,-1 1 0,0-1 0,-2-1 0,0 1 0,0-1 0,-2 0 0,0-1 0,-1 1 0,1-23 0,-4 39 0,0 0 0,0 1 0,1-1 0,-1 0 0,0 0 0,0 0 0,0 0 0,0 0 0,0 0 0,-1 1 0,1-1 0,0 0 0,0 0 0,0 0 0,-1 0 0,1 1 0,-1-1 0,1 0 0,0 0 0,-1 0 0,1 1 0,-1-1 0,0 0 0,1 1 0,-1-1 0,-1 0 0,1 1 0,0 0 0,0 0 0,0 0 0,0 1 0,0-1 0,0 1 0,0-1 0,0 1 0,0-1 0,0 1 0,0-1 0,1 1 0,-1 0 0,0-1 0,0 1 0,0 0 0,0 1 0,-31 45 0,23-27 0,0 1 0,1 0 0,-9 43 0,15-53 0,0 1 0,0 0 0,2-1 0,-1 1 0,1 0 0,1-1 0,0 1 0,1-1 0,3 17 0,-3-25 0,-1 1 0,0-1 0,1 0 0,0 1 0,0-1 0,0 0 0,0 0 0,0 0 0,0-1 0,1 1 0,0-1 0,-1 1 0,1-1 0,0 0 0,0 0 0,0 0 0,0 0 0,1 0 0,-1-1 0,0 1 0,1-1 0,-1 0 0,1 0 0,0-1 0,-1 1 0,1-1 0,-1 1 0,1-1 0,0 0 0,-1-1 0,1 1 0,0-1 0,-1 1 0,5-2 0,1 0 0,0-1 0,0 1 0,-1-2 0,1 1 0,-1-1 0,0 0 0,0-1 0,0 0 0,-1 0 0,0-1 0,1 1 0,9-12 0,-9 7 0,-1 0 0,0 0 0,0-1 0,-1 0 0,0-1 0,-1 1 0,0-1 0,-1 0 0,0 0 0,-1 0 0,-1 0 0,0-1 0,1-19 0,-6 29 0,-4 9 0,-4 11 0,10-14-61,0 0-1,0 0 1,0 0-1,0 0 1,1 0-1,-1 1 1,1-1-1,0 0 1,0 0 0,0 1-1,0-1 1,1 0-1,-1 0 1,1 1-1,0-1 1,0 0-1,0 0 1,0 0 0,1 0-1,-1 0 1,1 0-1,0-1 1,-1 1-1,1 0 1,3 2-1,-1-2-389,1 0-1,-1-1 0,1 1 1,0-1-1,0 0 0,0 0 1,0 0-1,0-1 0,0 0 1,0 0-1,1 0 0,-1-1 1,0 1-1,1-1 0,5-1 1,32-1-14363</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5.854"/>
    </inkml:context>
    <inkml:brush xml:id="br0">
      <inkml:brushProperty name="width" value="0.025" units="cm"/>
      <inkml:brushProperty name="height" value="0.025" units="cm"/>
    </inkml:brush>
  </inkml:definitions>
  <inkml:trace contextRef="#ctx0" brushRef="#br0">1 129 17873,'0'-4'192,"0"1"-1,1-1 1,0 1-1,-1 0 1,1-1 0,0 1-1,0 0 1,1-1-1,-1 1 1,1 0 0,0 0-1,0 0 1,0 0 0,0 1-1,4-5 1,0 1 527,0 1 1,1-1 0,-1 1 0,1 1-1,0-1 1,11-4 0,-4 3 250,1 0 0,-1 1 0,1 1 0,0 0 0,0 1 0,30-2 0,-43 5-970,0 0 0,-1 0 0,1 0 0,0 0 0,-1 0 0,1 0 0,-1 1 0,1-1 0,0 1 0,-1-1 0,1 1 0,-1 0 0,1 0 0,-1-1 0,0 1 0,1 0 0,-1 0 0,0 0 0,0 0 0,1 1 0,-1-1 0,1 2 0,-1 0 0,1 0 0,-1-1 0,0 1 0,0 0 0,0 0 0,0 0 0,-1 0 0,1 1 0,-1-1 0,0 0 0,0 4 0,-1 5 0,0 0 0,-1 0 0,-1 0 0,0 0 0,-6 15 0,-40 73 0,38-81 0,0 1 0,1-1 0,1 2 0,1-1 0,1 1 0,-8 39 0,15-59 0,0-1 0,0 1 0,0 0 0,0 0 0,0 0 0,0 0 0,0 0 0,0 0 0,0 0 0,0 0 0,1 0 0,-1 0 0,0 0 0,1-1 0,-1 1 0,0 0 0,1 0 0,-1 0 0,1-1 0,-1 1 0,1 0 0,0 0 0,-1-1 0,1 1 0,0 0 0,-1-1 0,1 1 0,0-1 0,0 1 0,0-1 0,0 1 0,2 0 0,0-1 0,0 1 0,0-1 0,0 0 0,-1 0 0,1 0 0,0 0 0,0 0 0,0-1 0,4 0 0,5-3 0,0 0 0,0 0 0,21-11 0,-3-1-48,-1-2 0,0 0 0,-2-2 0,-1-1 0,34-34 0,-42 29-2230,-14 11-1930,-11 0-4745,-13 3-6966</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6.210"/>
    </inkml:context>
    <inkml:brush xml:id="br0">
      <inkml:brushProperty name="width" value="0.025" units="cm"/>
      <inkml:brushProperty name="height" value="0.025" units="cm"/>
    </inkml:brush>
  </inkml:definitions>
  <inkml:trace contextRef="#ctx0" brushRef="#br0">1 205 16912,'0'0'10666,"80"-35"-8648,-33 7-961,7-2-609,0 2-384,-1 2-448,-7 3-2178,-7 5-3844,-4 2-3844</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6.556"/>
    </inkml:context>
    <inkml:brush xml:id="br0">
      <inkml:brushProperty name="width" value="0.025" units="cm"/>
      <inkml:brushProperty name="height" value="0.025" units="cm"/>
    </inkml:brush>
  </inkml:definitions>
  <inkml:trace contextRef="#ctx0" brushRef="#br0">1 129 17328,'0'0'13122,"8"6"-12129,-3-2-858,-3-2-96,-1 0-1,1-1 1,0 1-1,0-1 1,0 1-1,0-1 0,0 0 1,0 0-1,0 0 1,1 0-1,-1 0 0,0 0 1,0-1-1,1 1 1,-1-1-1,1 1 0,-1-1 1,0 0-1,1 0 1,-1 0-1,1 0 0,-1-1 1,0 1-1,1-1 1,-1 1-1,0-1 0,1 0 1,3-2-1,17-12-7,0-2-1,37-36 1,9-7-48,-68 59 17,-1 1 0,1-1 0,0 1 0,-1-1 0,1 1 0,0 0 0,-1-1 0,1 1 0,0 0 0,-1-1 0,1 1 0,0 0 0,0 0 0,-1 0 0,1 0 0,0 0 0,0 0 0,0 0 0,-1 0 0,1 0 0,0 0 0,0 0 0,-1 0 0,1 1 0,0-1 0,0 0 0,-1 0 0,1 1 0,0-1 0,-1 0 0,1 1 0,0-1 0,-1 1 0,1-1 0,-1 1 0,1-1 0,-1 1 0,1 0 0,-1-1 0,1 1 0,-1 0 0,0-1 0,1 1 0,-1 0 0,0-1 0,1 1 0,-1 1 0,14 47 0,-9-27 0,-4-18 0,1 0 0,-1-1 0,1 1 0,0-1 0,0 1 0,0-1 0,0 0 0,1 0 0,-1 0 0,1 0 0,0 0 0,0 0 0,0-1 0,0 0 0,0 1 0,1-1 0,-1-1 0,8 4 0,-6-4 0,0 1 0,0-1 0,1-1 0,-1 1 0,0-1 0,1 0 0,-1 0 0,0-1 0,1 0 0,-1 0 0,0 0 0,8-3 0,-2 0 0,0 0 0,-1-1 0,1-1 0,-1 0 0,0 0 0,-1-1 0,0 0 0,0 0 0,0-1 0,-1-1 0,0 1 0,9-13 0,-12 8-2400,-4 12 2100,-1 1 0,0 0 0,0-1 0,0 1 0,0 0 0,0-1 0,0 1 0,0-1 0,0 1 0,0-1 0,0 1 0,0 0 0,0-1-1,0 1 1,0-1 0,0 1 0,0 0 0,0-1 0,0 1 0,0-1 0,-1 1 0,1 0 0,0-1 0,0 1 0,0 0 0,-1-1 0,1 1-1,0 0 1,-1 0 0,0-1 0,-10-2-17498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14.052"/>
    </inkml:context>
    <inkml:brush xml:id="br0">
      <inkml:brushProperty name="width" value="0.025" units="cm"/>
      <inkml:brushProperty name="height" value="0.025" units="cm"/>
    </inkml:brush>
  </inkml:definitions>
  <inkml:trace contextRef="#ctx0" brushRef="#br0">0 0 16912,'0'0'8760,"7"12"-8279,15 21-128,0-1 1,3-1 0,0-2-1,2 0 1,60 49 0,180 115-1287,-143-109-3299,-100-69-407,-5-6-2173</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7.052"/>
    </inkml:context>
    <inkml:brush xml:id="br0">
      <inkml:brushProperty name="width" value="0.025" units="cm"/>
      <inkml:brushProperty name="height" value="0.025" units="cm"/>
    </inkml:brush>
  </inkml:definitions>
  <inkml:trace contextRef="#ctx0" brushRef="#br0">0 5 9673,'0'0'14910,"8"10"-12449,8 15-1032,-1-1 0,15 33 0,-29-55-1402,-1 1 0,2 0 0,-1 0 0,0 0 0,0-1 1,1 1-1,0-1 0,-1 1 0,1-1 0,0 1 0,0-1 0,0 0 0,1 0 0,-1 0 0,0 0 0,1-1 1,-1 1-1,1-1 0,0 1 0,-1-1 0,1 0 0,0 0 0,0 0 0,0 0 0,0-1 0,0 1 1,0-1-1,0 1 0,0-1 0,0 0 0,0-1 0,0 1 0,0 0 0,0-1 0,0 1 0,0-1 0,-1 0 1,1 0-1,0 0 0,0-1 0,-1 1 0,1-1 0,0 1 0,-1-1 0,0 0 0,1 0 0,-1 0 1,0 0-1,0 0 0,0-1 0,0 1 0,1-4 0,4-4-270,-1-1 0,0 0 0,-1 0 0,0 0 1,-1 0-1,0-1 0,-1 0 0,0 0 0,1-24 0,2 76-6413,5-16-1646,-4-16 1154</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8.094"/>
    </inkml:context>
    <inkml:brush xml:id="br0">
      <inkml:brushProperty name="width" value="0.025" units="cm"/>
      <inkml:brushProperty name="height" value="0.025" units="cm"/>
    </inkml:brush>
  </inkml:definitions>
  <inkml:trace contextRef="#ctx0" brushRef="#br0">52 541 16111,'0'0'11008,"-7"14"-10133,0-1-726,0 1 0,1-1 0,1 1 0,0 0 0,1 0-1,1 1 1,-3 28 0,5-38-71,1-1 0,0 1 0,0 0-1,1 0 1,-1 0 0,1-1 0,0 1 0,2 5 0,-2-9-68,0 0 0,-1 0 0,1 0 0,0 0 0,0-1 0,0 1 0,-1 0 1,1 0-1,0-1 0,0 1 0,0 0 0,0-1 0,1 1 0,-1-1 0,0 1 0,0-1 0,0 0 0,0 1 1,0-1-1,1 0 0,-1 0 0,0 0 0,0 0 0,0 0 0,1 0 0,-1 0 0,0 0 0,0 0 0,0-1 1,0 1-1,1-1 0,-1 1 0,0 0 0,0-1 0,0 0 0,0 1 0,0-1 0,2-1 0,4-2 28,-1-1 0,1 0 0,-1 0 0,0-1 0,0 0 0,-1 0 0,1 0 0,-2 0 0,1-1 0,7-13 0,34-77 51,-37 78-75,-2-1-1,0 0 0,-2 0 0,0-1 0,-1 1 0,-1-1 0,-1 0 0,0 0 0,-2-1 0,-2-20 1,2 41-17,0 1 1,0 0-1,0-1 1,0 1-1,0 0 1,0-1 0,0 1-1,0 0 1,0-1-1,0 1 1,0 0-1,-1-1 1,1 1 0,0 0-1,0 0 1,0-1-1,0 1 1,0 0 0,-1-1-1,1 1 1,0 0-1,0 0 1,0-1-1,-1 1 1,1 0 0,0 0-1,0 0 1,-1-1-1,1 1 1,0 0-1,-1 0 1,1 0 0,0 0-1,0 0 1,-1-1-1,1 1 1,0 0-1,-1 0 1,1 0 0,0 0-1,-1 0 1,1 0-1,0 0 1,-1 0-1,1 0 1,0 0 0,-1 0-1,1 1 1,0-1-1,-1 0 1,1 0-1,0 0 1,-1 0 0,1 0-1,0 1 1,0-1-1,-1 0 1,1 0-1,0 0 1,0 1 0,-1-1-1,1 0 1,0 0-1,0 1 1,0-1 0,-13 20-57,3 4 405,2 1 1,-8 47-1,14-59-219,0 1 0,0 0 0,2 0 0,0-1 0,0 1 0,2 0 0,2 15 0,-4-27-127,1 0 0,-1 0 0,1 0 0,-1 0 0,1 0 0,0 0 0,0 0 0,0 0 0,0 0 0,0-1 0,0 1 0,1 0 0,-1-1 0,0 1 0,1-1 0,-1 1 0,1-1 0,0 0 0,0 0 0,-1 1 0,1-1 0,0 0 0,0-1 0,0 1 0,0 0 0,0-1 0,0 1 0,0-1 0,0 1 0,0-1 0,0 0 0,0 0 0,0 0 0,0 0 0,1 0 0,-1-1 0,0 1 0,0 0 0,0-1 0,0 0 0,3-1 0,2-1 0,0 0 0,0 0 0,0-1 0,-1 0 0,0 0 0,1-1 0,-2 0 0,1 0 0,0 0 0,5-7 0,1-6 0,-1-1 0,0 0 0,-1 0 0,-1-1 0,-1-1 0,-1 1 0,-1-1 0,0-1 0,-2 1 0,3-30 0,-4 19 0,-2 0 0,-1-1 0,-2 1 0,-1 0 0,-1 0 0,-12-43 0,15 70 0,0 1 0,-1 0 0,1-1 0,-1 1 0,0 0 0,0 0 0,0 0 0,-1 0 0,-5-6 0,8 9 0,-1 1 0,1-1 0,-1 1 0,0 0 0,1-1 0,-1 1 0,0-1 0,1 1 0,-1 0 0,0-1 0,0 1 0,0 0 0,1 0 0,-1 0 0,0 0 0,0 0 0,0 0 0,1 0 0,-1 0 0,0 0 0,0 0 0,0 0 0,-1 1 0,0 0 0,0 0 0,1 0 0,-1 0 0,0 0 0,1 0 0,-1 1 0,1-1 0,-1 0 0,1 1 0,0-1 0,-2 4 0,-9 13 0,1 0 0,1 1 0,0 0 0,2 0 0,0 1 0,2 1 0,0-1 0,-5 31 0,7-21 0,1 0 0,1 1 0,1 0 0,2 0 0,6 38 0,-5-58 0,0-1 0,1 1 0,1-1 0,0 0 0,0 0 0,1 0 0,0 0 0,1-1 0,8 11 0,-13-18 0,1 0 0,0 0 0,0 0 0,0 0 0,0 0 0,0 0 0,1-1 0,-1 1 0,1-1 0,-1 1 0,1-1 0,-1 0 0,1 0 0,0 0 0,-1-1 0,5 2 0,-4-2 0,0-1 0,0 1 0,0-1 0,-1 1 0,1-1 0,0 0 0,-1 0 0,1 0 0,-1-1 0,1 1 0,-1-1 0,1 1 0,-1-1 0,0 0 0,0 0 0,0 0 0,0 0 0,0 0 0,0 0 0,1-3 0,9-12 0,-2 0 0,0-1 0,-1 0 0,0-1 0,-2 0 0,6-20 0,14-34 0,-5 146 0,-21-70 0,0 0 0,1 0 0,-1-1 0,0 1 0,1 0 0,0-1 0,0 1 0,-1-1 0,1 0 0,1 1 0,-1-1 0,0 0 0,0 0 0,1 0 0,-1-1 0,1 1 0,0-1 0,-1 1 0,6 1 0,-3-2 0,0 0 0,0 0 0,-1-1 0,1 0 0,0 0 0,0 0 0,0 0 0,0-1 0,-1 0 0,1 0 0,7-2 0,1-2 0,0 0 0,0-1 0,-1-1 0,1 0 0,-1-1 0,-1 0 0,18-16 0,6-17 0,-29 33 0,-1 0 0,2 0 0,-1 1 0,1 0 0,0 1 0,0-1 0,1 1 0,11-7 0,-17 13 0,0 0 0,0-1 0,0 1 0,0 0 0,0 0 0,0 0 0,0 0 0,0 1 0,0-1 0,0 0 0,0 1 0,0-1 0,0 1 0,0 0 0,0 0 0,0 0 0,-1 0 0,1 0 0,1 1 0,23 9 0,-14-10 0,0 0 0,1-1 0,-1 0 0,1-1 0,-1 0 0,0-1 0,0-1 0,0 0 0,0 0 0,0-1 0,14-8 0,15-8 0,66-45 0,-66 38 0,-40 26 0,0 0 0,0 0 0,0 0 0,0 0 0,0 0 0,0 1 0,0-1 0,0 0 0,0 0 0,1 1 0,-1-1 0,0 1 0,0 0 0,0-1 0,1 1 0,-1 0 0,0-1 0,1 1 0,-1 0 0,0 0 0,1 0 0,-1 0 0,0 1 0,0-1 0,1 0 0,-1 0 0,0 1 0,1-1 0,-1 1 0,0-1 0,0 1 0,0-1 0,0 1 0,0 0 0,0 0 0,1-1 0,-2 1 0,1 0 0,0 0 0,0 0 0,0 0 0,0 0 0,-1 0 0,1 0 0,0 1 0,-1-1 0,1 0 0,0 2 0,1 0 0,1-1 0,-1 0 0,1 0 0,0 0 0,0 0 0,0 0 0,0-1 0,0 1 0,0-1 0,0 0 0,1 0 0,-1 0 0,0 0 0,1 0 0,-1-1 0,1 0 0,-1 1 0,0-1 0,1-1 0,5 0 0,2 0 0,0 0 0,0-2 0,-1 1 0,1-1 0,12-6 0,-17 7 2,79-39-157,-77 37-222,0-1 0,0 0 0,0-1-1,-1 0 1,0 0 0,0-1-1,10-11 1,-7-3-8175</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9.065"/>
    </inkml:context>
    <inkml:brush xml:id="br0">
      <inkml:brushProperty name="width" value="0.025" units="cm"/>
      <inkml:brushProperty name="height" value="0.025" units="cm"/>
    </inkml:brush>
  </inkml:definitions>
  <inkml:trace contextRef="#ctx0" brushRef="#br0">112 532 20435,'4'-11'984,"-1"-1"0,0 0 0,0 0-1,-1 0 1,-1 0 0,1-23 0,-2 32-866,0 1 1,0 0-1,0 0 0,0-1 1,-1 1-1,1 0 0,0 0 1,-1 0-1,0 0 1,1 0-1,-1-1 0,0 1 1,0 0-1,0 1 0,0-1 1,-1 0-1,1 0 1,0 0-1,-1 1 0,1-1 1,-1 1-1,0-1 0,1 1 1,-1-1-1,0 1 1,0 0-1,0 0 0,0 0 1,0 0-1,0 0 0,0 1 1,0-1-1,0 1 1,-1-1-1,1 1 0,0 0 1,0 0-1,0 0 0,-1 0 1,1 0-1,0 0 1,0 0-1,0 1 0,-1-1 1,-1 2-1,0-1-118,1 1 0,0 0 0,0 0 0,-1 0 0,1 0 0,0 1 0,1-1 0,-1 1 0,0 0 0,1-1 0,-1 1 0,1 0 0,0 1 0,0-1 0,0 0 0,1 0 0,-1 1 0,1 0 0,-1-1 0,1 1 0,-1 6 0,0-3 0,0 1 0,1 0 0,0 0 0,0 0 0,1 0 0,0-1 0,0 1 0,0 0 0,4 12 0,-4-18 0,1-1 0,-1 0 0,1 0 0,0 0 0,-1 1 0,1-1 0,0 0 0,0 0 0,0 0 0,0 0 0,0 0 0,0 0 0,0-1 0,0 1 0,1 0 0,-1 0 0,0-1 0,0 1 0,1-1 0,-1 1 0,0-1 0,1 0 0,-1 1 0,0-1 0,1 0 0,-1 0 0,0 0 0,1 0 0,-1 0 0,1 0 0,-1 0 0,0-1 0,1 1 0,-1 0 0,0-1 0,1 1 0,-1-1 0,0 1 0,0-1 0,0 0 0,3-1 0,4-2 0,-1 0 0,1-1 0,-1 0 0,0 0 0,9-9 0,3-6 0,-1-1 0,0 0 0,-2-2 0,-1 0 0,13-26 0,-19 31 0,-1 0 0,0 0 0,-2-1 0,0 0 0,-1 0 0,-1 0 0,3-38 0,-10 112 0,0-24 0,1 0 0,2 0 0,4 42 0,-4-71 0,1 0 0,-1 0 0,0-1 0,0 1 0,1 0 0,-1 0 0,1 0 0,0 0 0,0-1 0,-1 1 0,1 0 0,0-1 0,0 1 0,1-1 0,-1 1 0,0-1 0,0 1 0,1-1 0,-1 0 0,1 1 0,-1-1 0,1 0 0,-1 0 0,1 0 0,0-1 0,0 1 0,-1 0 0,1 0 0,0-1 0,0 1 0,3-1 0,-2 0 0,-1 0 0,1-1 0,0 1 0,-1-1 0,1 0 0,-1 0 0,0 0 0,1 0 0,-1 0 0,0-1 0,0 1 0,1-1 0,-1 1 0,0-1 0,0 0 0,-1 0 0,1 0 0,0 0 0,-1 0 0,1 0 0,-1 0 0,2-4 0,4-10 0,-2-1 0,0 1 0,0-1 0,-2 0 0,0 0 0,0-21 0,-2 45 0,-1-1 0,1 1 0,0 0 0,0-1 0,1 1 0,0-1 0,0 0 0,1 1 0,-1-1 0,1 0 0,1 0 0,-1-1 0,1 1 0,0-1 0,0 0 0,1 1 0,-1-2 0,1 1 0,9 6 0,-9-8 0,-1 0 0,1 0 0,0-1 0,-1 1 0,1-1 0,0-1 0,0 1 0,1-1 0,-1 1 0,0-2 0,0 1 0,1 0 0,-1-1 0,0 0 0,1 0 0,-1-1 0,0 0 0,0 0 0,1 0 0,-1 0 0,0-1 0,0 0 0,0 0 0,0 0 0,6-4 0,-4 1 0,0 1 0,0-2 0,0 1 0,-1-1 0,0 0 0,0 0 0,0 0 0,-1-1 0,0 0 0,0 0 0,-1-1 0,0 1 0,6-14 0,-8 15 0,-1 0 0,1 0 0,-1-1 0,0 1 0,0 0 0,-1 0 0,0 0 0,0-1 0,-1 1 0,1 0 0,-1 0 0,-1 0 0,1 0 0,-1 0 0,0 0 0,0 0 0,-1 0 0,1 1 0,-6-9 0,-12-11 0,16 22 0,1-1 0,-1 0 0,1 1 0,0-2 0,1 1 0,-1 0 0,0-1 0,1 1 0,0-1 0,0 1 0,-2-10 0,5 13-1,0-1-1,-1 1 1,1 0 0,0 0-1,0 0 1,0 0 0,0 0-1,0 0 1,0 0 0,0 0-1,0 0 1,0 1 0,0-1-1,0 0 1,0 1 0,1-1 0,-1 1-1,0-1 1,1 1 0,-1 0-1,0-1 1,1 1 0,-1 0-1,0 0 1,1 0 0,1 0-1,3-1-138,77-26-5903,-28 4-1703</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9.421"/>
    </inkml:context>
    <inkml:brush xml:id="br0">
      <inkml:brushProperty name="width" value="0.025" units="cm"/>
      <inkml:brushProperty name="height" value="0.025" units="cm"/>
    </inkml:brush>
  </inkml:definitions>
  <inkml:trace contextRef="#ctx0" brushRef="#br0">1 1 17489,'0'0'6662,"1"64"-4676,12-31-385,2 4-800,4-2-609,3-1-128,0-4 0,2-5-512,-3-2-1730,-4-7-545,-9-2-704,-8 0-1121,0-5-2531</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29.780"/>
    </inkml:context>
    <inkml:brush xml:id="br0">
      <inkml:brushProperty name="width" value="0.025" units="cm"/>
      <inkml:brushProperty name="height" value="0.025" units="cm"/>
    </inkml:brush>
  </inkml:definitions>
  <inkml:trace contextRef="#ctx0" brushRef="#br0">1 310 16367,'0'0'9417,"61"23"-8135,-21-41-289,10-11-353,1-6-191,6-6-97,-1 0-160,-5 0-128,-12 3-32,-10 6-1185,-16 7-2242,-13 5-1762,-18 8-4036</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0.107"/>
    </inkml:context>
    <inkml:brush xml:id="br0">
      <inkml:brushProperty name="width" value="0.025" units="cm"/>
      <inkml:brushProperty name="height" value="0.025" units="cm"/>
    </inkml:brush>
  </inkml:definitions>
  <inkml:trace contextRef="#ctx0" brushRef="#br0">1 239 17264,'0'0'7720,"84"-58"-6151,-38 29-800,0-1-673,5 1-160,1 2-1634,-7 2-1889,-6 3-2082,-8 4-5958</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0.480"/>
    </inkml:context>
    <inkml:brush xml:id="br0">
      <inkml:brushProperty name="width" value="0.025" units="cm"/>
      <inkml:brushProperty name="height" value="0.025" units="cm"/>
    </inkml:brush>
  </inkml:definitions>
  <inkml:trace contextRef="#ctx0" brushRef="#br0">1 104 15214,'2'9'2237,"1"2"-1632,1 6 676,0 0 1,2 0 0,0 0-1,1-1 1,12 22-1,-18-36-1064,1 1 0,0 0 0,0-1 0,0 1 0,0-1 0,1 0 0,-1 0 0,1 0 0,-1 0 0,1 0 0,0 0 0,0-1 0,0 1 0,0-1 0,0 0 0,3 1 0,-3-2-114,1 1 0,-1-2 0,1 1 0,-1 0-1,1-1 1,-1 1 0,1-1 0,-1 0 0,0 0 0,0 0 0,1-1 0,-1 1 0,0-1 0,0 0 0,0 1 0,0-2 0,-1 1 0,5-4 0,7-7 25,-1-1 0,0 0 1,19-28-1,-20 25-119,1 0-1,23-23 1,-35 39-12,-1 1 0,1-1 1,-1 1-1,0-1 0,1 1 0,0-1 1,-1 1-1,1 0 0,-1-1 0,1 1 1,0 0-1,-1-1 0,1 1 0,0 0 0,-1 0 1,1 0-1,0-1 0,-1 1 0,1 0 1,0 0-1,-1 0 0,1 0 0,0 0 1,-1 0-1,1 0 0,0 1 0,-1-1 1,1 0-1,0 0 0,-1 0 0,1 1 1,0-1-1,-1 0 0,1 1 0,0-1 0,-1 1 1,1-1-1,-1 0 0,1 1 0,-1-1 1,1 1-1,-1-1 0,0 1 0,1 0 1,-1-1-1,1 1 0,-1-1 0,0 2 1,16 40 636,-10-21-327,-6-20-306,1 0 0,-1 0-1,1 0 1,-1 0 0,1 0 0,-1 0 0,1 0-1,0 0 1,-1 0 0,1 0 0,0 0 0,0-1-1,0 1 1,0 0 0,0-1 0,0 1 0,0 0-1,0-1 1,0 1 0,0-1 0,0 0-1,0 1 1,0-1 0,0 0 0,1 1 0,-1-1-1,0 0 1,0 0 0,0 0 0,0 0 0,1 0-1,-1 0 1,0-1 0,0 1 0,0 0 0,0-1-1,0 1 1,0-1 0,0 1 0,0-1 0,0 1-1,0-1 1,0 1 0,0-1 0,0 0 0,0 0-1,0 0 1,0 1 0,0-3 0,8-5-3,0-1 0,-2 0 0,13-18 1,-14 19 0,8-12 1,28-38 0,-40 55 0,0 0 0,1 1 0,0-1 0,-1 0 0,1 1 0,0 0 0,0-1 0,1 1 0,-1 0 0,0 1 0,1-1 0,-1 1 0,1-1 0,3 0 0,-5 2-59,-1 0 1,0 1-1,0-1 1,0 0-1,0 1 0,1-1 1,-1 1-1,0-1 1,0 1-1,0-1 0,0 1 1,0 0-1,0-1 1,0 1-1,0 0 0,-1 0 1,1 0-1,0 0 1,0 0-1,-1 0 0,1 0 1,-1 0-1,1 0 1,0 0-1,-1 0 0,0 0 1,1 1-1,-1-1 1,0 0-1,0 0 0,0 0 1,1 0-1,-1 1 1,0-1-1,-1 2 0,1-1-119,0 0 1,0-1-1,0 1 0,0-1 0,1 1 0,-1-1 0,0 1 1,1-1-1,-1 1 0,1-1 0,-1 0 0,1 1 0,0-1 0,0 0 1,0 1-1,-1-1 0,1 0 0,0 0 0,1 0 0,-1 1 1,0-1-1,0 0 0,0-1 0,1 1 0,-1 0 0,0 0 0,3 0 1,8 0-7052</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0.870"/>
    </inkml:context>
    <inkml:brush xml:id="br0">
      <inkml:brushProperty name="width" value="0.025" units="cm"/>
      <inkml:brushProperty name="height" value="0.025" units="cm"/>
    </inkml:brush>
  </inkml:definitions>
  <inkml:trace contextRef="#ctx0" brushRef="#br0">0 144 15663,'0'0'12844,"0"11"-12129,4 35-6,1 1 0,3-1 0,1 0 0,31 86 0,-39-130-709,0 0 0,0 1 0,-1-1 0,2 0 0,-1 0 0,0 0 0,0 0 0,1 0 0,-1 0 0,1-1 0,-1 1 0,1 0 0,0-1 0,-1 1 0,1-1 0,0 1 0,0-1 0,3 1 0,-4-1 0,0-1 0,-1 0 0,1 0 0,0 0 0,-1 0 0,1 0 0,0 0 0,-1 0 0,1 0 0,0-1 0,-1 1 0,1 0 0,-1 0 0,1 0 0,0-1 0,-1 1 0,1 0 0,-1-1 0,1 1 0,0 0 0,-1-1 0,1 1 0,0-1 0,9-24 0,-5-19 0,-2 0 0,-3-1 0,-8-86 0,-1-18 0,9 147 0,0-1 0,0 1 0,0-1 0,1 1 0,-1-1 0,1 1 0,0-1 0,-1 1 0,1 0 0,0-1 0,0 1 0,1 0 0,-1-1 0,0 1 0,1 0 0,-1 0 0,1 0 0,0 0 0,0 1 0,0-1 0,0 0 0,0 1 0,0-1 0,0 1 0,0 0 0,0 0 0,1 0 0,4-2 0,-1 1 0,1 1 0,-1 0 0,1 0 0,-1 1 0,1-1 0,-1 1 0,1 1 0,0-1 0,-1 1 0,10 2 0,-14-2 0,0-1 0,0 1 0,0 0 0,0 0 0,0 0 0,0 0 0,0 0 0,0 0 0,0 0 0,-1 1 0,1-1 0,0 0 0,-1 1 0,1 0 0,-1-1 0,0 1 0,1 0 0,-1 0 0,0 0 0,0-1 0,0 1 0,0 0 0,-1 1 0,1-1 0,0 0 0,-1 0 0,0 0 0,1 0 0,-1 0 0,0 1 0,0-1 0,0 0 0,0 0 0,-1 0 0,1 0 0,0 1 0,-1-1 0,0 0 0,-1 3 0,-1 5 0,-1-1 0,0 1 0,0-1 0,-1 0 0,0 0 0,-1 0 0,-6 8 0,9-13 0,0 0 0,0 0 0,-1 0 0,1-1 0,-1 1 0,0-1 0,0 0 0,0 0 0,0 0 0,0-1 0,-1 1 0,1-1 0,-1 0 0,1 0 0,-1-1 0,0 1 0,0-1 0,-7 1 0,11-2-37,0 0 0,1 0 0,-1 0 0,1 0 0,-1 0 0,0 0 0,1 0 0,-1-1 0,0 1-1,1 0 1,-1 0 0,1 0 0,-1-1 0,0 1 0,1 0 0,-1-1 0,1 1 0,-1 0 0,1-1 0,-1 1 0,1-1 0,-1 1 0,1-1 0,0 1 0,-1-1 0,1 1 0,0-1-1,-1 1 1,1-1 0,0 0 0,0 1 0,-1-2 0,4-23-2889,0 19 1996,-1 0-1,1 0 1,0 1 0,0-1 0,0 1-1,6-6 1,48-34-10419,-23 21 2578</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1.556"/>
    </inkml:context>
    <inkml:brush xml:id="br0">
      <inkml:brushProperty name="width" value="0.025" units="cm"/>
      <inkml:brushProperty name="height" value="0.025" units="cm"/>
    </inkml:brush>
  </inkml:definitions>
  <inkml:trace contextRef="#ctx0" brushRef="#br0">82 465 7303,'0'0'21476,"-10"6"-20830,5-4-567,1 1 1,-1-1-1,1 1 0,-1 0 0,1 0 1,0 1-1,0-1 0,1 1 0,-1 0 0,1 0 1,-1 0-1,1 1 0,1-1 0,-1 1 1,1-1-1,-1 1 0,1 0 0,0 0 0,1 0 1,0 0-1,-1 0 0,1 0 0,1 1 1,-1 5-1,1-10-72,0 0 1,1-1 0,-1 1-1,0 0 1,0-1 0,1 1-1,-1-1 1,1 1 0,-1-1-1,0 1 1,1-1-1,-1 1 1,1-1 0,-1 1-1,1-1 1,-1 0 0,1 1-1,-1-1 1,1 0 0,-1 1-1,1-1 1,0 0 0,-1 0-1,1 0 1,-1 1-1,1-1 1,0 0 0,-1 0-1,1 0 1,0 0 0,-1 0-1,1 0 1,0 0 0,-1 0-1,1-1 1,-1 1 0,1 0-1,0 0 1,-1 0-1,1-1 1,-1 1 0,1 0-1,0-1 1,-1 1 0,1-1-1,32-15 261,28-36-23,-36 30-659,0 1 1,1 1-1,31-17 1,-32 31 151,-24 6 253,1 0 1,0 0-1,0-1 1,0 1-1,0 0 1,0-1-1,0 1 1,0-1-1,-1 0 1,1 0-1,0 0 1,-1 0-1,1 0 0,2-2 1,9-10-297,-1-1 0,-1 0 0,0 0 0,-1-1-1,0 0 1,-2-1 0,1 0 0,-2-1 0,0 0 0,4-20 0,-3 4 638,-1 0-1,-2-1 1,-1 1 0,-1-49 0,-18 169 30,13-52-352,0-16 161,0 1 0,2 0 0,0 0 0,1 0 0,1-1 0,1 1 1,6 21-1,-9-39-157,1-1 1,-1 1 0,1 0 0,0-1 0,-1 1-1,1-1 1,0 1 0,0-1 0,0 1-1,0-1 1,0 1 0,1-1 0,-1 0 0,0 0-1,1 0 1,-1 0 0,0 0 0,1 0 0,-1 0-1,1 0 1,0 0 0,-1-1 0,1 1-1,0-1 1,1 1 0,-1-1-6,-1-1 0,0 1 1,1-1-1,-1 1 0,0-1 0,0 0 0,1 1 0,-1-1 1,0 0-1,0 0 0,0 0 0,0 0 0,0 0 1,0 0-1,0 0 0,0 0 0,-1 0 0,1 0 0,0-1 1,-1 1-1,1 0 0,-1-1 0,1 1 0,-1 0 1,1-1-1,-1 1 0,0 0 0,0-1 0,0 1 0,0-2 1,1-3 1,0 0 0,-1 1 0,1-1 1,-2 0-1,1 0 0,0 1 0,-1-1 1,0 0-1,-1 1 0,1-1 0,-5-8 1,5 11 27,0 1 0,-1-1 0,1 1 1,-1 0-1,0 0 0,0 0 0,0 0 1,0 0-1,0 0 0,0 0 0,-1 0 1,1 1-1,-1-1 0,1 1 0,-1 0 1,1 0-1,-1 0 0,0 0 0,1 0 1,-1 1-1,0-1 0,0 1 0,0 0 1,-5 0-1,8 0-40,-1 0 0,0 1 1,1-1-1,-1 1 0,1-1 1,-1 1-1,1 0 0,-1-1 0,1 1 1,0 0-1,-1-1 0,1 1 1,0 0-1,-1-1 0,1 1 0,0 0 1,0-1-1,0 1 0,0 0 1,-1 0-1,1-1 0,0 1 1,0 0-1,0 0 0,1-1 0,-1 1 1,0 0-1,0 0 0,0-1 1,0 1-1,1 0 0,0 0 0,-1 1 2,0 0-1,0-1 0,1 1 1,-1 0-1,1-1 0,-1 1 1,1-1-1,0 1 0,-1-1 1,1 1-1,0-1 0,0 1 1,0-1-1,0 0 0,1 0 0,0 2 1,2-2-40,1 0 1,-1 0-1,0 0 1,1 0-1,-1-1 1,0 1-1,1-1 1,-1-1-1,1 1 0,-1 0 1,0-1-1,1 0 1,-1 0-1,0-1 1,0 1-1,1-1 1,-1 1-1,-1-1 1,1-1-1,0 1 1,0 0-1,-1-1 1,1 0-1,-1 0 0,5-5 1,7-13-3901,-6-3-3378,-5 5-2849</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2.115"/>
    </inkml:context>
    <inkml:brush xml:id="br0">
      <inkml:brushProperty name="width" value="0.025" units="cm"/>
      <inkml:brushProperty name="height" value="0.025" units="cm"/>
    </inkml:brush>
  </inkml:definitions>
  <inkml:trace contextRef="#ctx0" brushRef="#br0">1 210 10794,'0'0'17814,"9"-3"-17066,-1-1-537,0-1 1,0 1-1,0-2 0,0 1 1,-1-1-1,0 0 1,0 0-1,-1-1 0,0 0 1,0 0-1,0-1 1,-1 1-1,0-1 0,4-10 1,-5 10-188,0 0 0,-1 0 0,0 0 0,0 0 0,-1-1 0,0 1 0,0-1 0,-1 1 0,1-12 0,-3 20-24,1-1 0,0 1 0,0-1 0,0 1 0,0 0 0,0-1 0,0 1 0,-1-1 0,1 1 0,0 0 0,0-1 0,0 1 0,-1 0 0,1-1 0,0 1 0,-1 0 0,1-1 0,0 1 0,0 0 0,-1 0 0,1-1 0,-1 1 0,1 0 0,0 0 0,-1 0 0,1 0 0,-1-1 0,1 1 0,0 0 0,-1 0 0,1 0 0,-1 0 0,1 0 0,0 0 0,-1 0 0,1 0 0,-1 0 0,1 0 0,-1 0 0,1 1 0,0-1 0,-1 0 0,1 0 0,-1 0 0,1 0 0,0 1 0,-1-1 0,1 0 0,0 0 0,-1 1 0,1-1 0,-1 1 0,-20 14 0,12-3 0,2 0 0,0 0 0,0 0 0,1 1 0,0 0 0,1 0 0,1 0 0,0 1 0,1-1 0,0 1 0,1 0 0,1 0 0,0 0 0,2 20 0,-1-32 0,0-1 0,1 1 0,-1-1 0,1 0 0,-1 1 0,1-1 0,-1 1 0,1-1 0,0 0 0,0 1 0,-1-1 0,1 0 0,0 0 0,0 0 0,0 0 0,0 1 0,1-2 0,-1 1 0,0 0 0,0 0 0,1 0 0,1 1 0,1-1 0,0 0 0,0 0 0,0 0 0,0 0 0,-1-1 0,1 1 0,0-1 0,7-1 0,0 0 0,1 0 0,-1-1 0,0-1 0,0 0 0,15-6 0,29-21-957,-22 6-2794,7-10-6083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14.643"/>
    </inkml:context>
    <inkml:brush xml:id="br0">
      <inkml:brushProperty name="width" value="0.025" units="cm"/>
      <inkml:brushProperty name="height" value="0.025" units="cm"/>
    </inkml:brush>
  </inkml:definitions>
  <inkml:trace contextRef="#ctx0" brushRef="#br0">201 0 14734,'-4'11'3769,"-32"67"-1723,4 3 1,4 0-1,-22 100 1,32-92-1610,4 1 0,4 0 0,2 95 1,7-173-556,2 17 234,-1-28-177,0 0 0,0-1 1,0 1-1,0-1 1,0 1-1,1 0 0,-1-1 1,0 1-1,0-1 1,1 1-1,-1-1 0,0 1 1,1-1-1,-1 1 1,0-1-1,1 1 0,-1-1 1,1 1-1,-1-1 1,1 0-1,-1 1 0,1-1 1,-1 0-1,1 1 1,-1-1-1,1 0 1,-1 0-1,1 1 0,0-1 1,-1 0-1,1 0 1,-1 0-1,1 0 0,0 0 1,0 0-1,0 0-152,0-1 1,0 1-1,0 0 0,0-1 1,0 1-1,0-1 0,0 1 1,-1-1-1,1 0 0,0 1 0,0-1 1,-1 0-1,1 0 0,0 1 1,-1-1-1,1 0 0,-1 0 0,1 0 1,-1 0-1,1 0 0,-1 1 1,0-1-1,0 0 0,1 0 1,-1 0-1,0 0 0,0 0 0,0-2 1,1-3-1174,7-27-6744</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3.927"/>
    </inkml:context>
    <inkml:brush xml:id="br0">
      <inkml:brushProperty name="width" value="0.025" units="cm"/>
      <inkml:brushProperty name="height" value="0.025" units="cm"/>
    </inkml:brush>
  </inkml:definitions>
  <inkml:trace contextRef="#ctx0" brushRef="#br0">144 370 14061,'0'0'3694,"-8"-3"-768,7 2-2883,-7-1 819,0-1-1,0 1 0,0 0 0,0 1 0,-10-1 0,15 2-731,1 0-1,0 0 1,-1 0-1,1 0 1,-1 1-1,1-1 1,0 1-1,-1 0 1,1-1-1,0 1 1,0 0-1,-1 0 1,1 1-1,0-1 1,0 0-1,0 1 1,0-1-1,1 1 1,-1-1-1,0 1 1,1 0-1,-1 0 1,1 0-1,-1 0 1,1 0-1,-1 3 1,-3 8 11,1 1 1,0 0-1,1 0 1,1 0-1,0 1 1,1-1-1,0 0 1,1 1-1,4 23 0,-4-37-129,0 1-1,0-1 0,0 0 0,0 0 0,0 0 0,0 0 0,0 0 0,1 0 0,-1 0 0,0 0 0,1 1 0,-1-1 0,1 0 0,-1 0 0,1-1 0,0 1 0,-1 0 0,1 0 0,0 0 0,0 0 0,0-1 0,-1 1 0,1 0 0,0 0 0,0-1 0,0 1 0,0-1 0,0 1 0,0-1 0,0 0 0,0 1 1,1-1-1,1 1 0,-1-2-1,0 1 1,0-1 0,0 0 0,-1 1 0,1-1 0,0 0 0,0 0 0,-1 0-1,1 0 1,0-1 0,-1 1 0,1 0 0,-1-1 0,1 1 0,-1-1 0,0 1-1,0-1 1,0 1 0,2-3 0,9-16 56,-1 0 0,-1-1-1,-1 0 1,0-1 0,-2 0-1,0 0 1,-1-1 0,-2 1 0,0-1-1,-2 0 1,0-34 0,-2 57-62,0 0 0,0 0 1,0 0-1,-1 0 0,1 1 1,0-1-1,0 0 0,-1 0 0,1 0 1,0 0-1,0 0 0,0 0 1,-1 1-1,1-1 0,0 0 0,0 0 1,-1 0-1,1 0 0,0 0 1,0 0-1,-1 0 0,1 0 0,0 0 1,0 0-1,-1 0 0,1-1 1,0 1-1,0 0 0,-1 0 0,1 0 1,0 0-1,0 0 0,-1 0 1,1 0-1,0-1 0,0 1 0,0 0 1,-1 0-1,1 0 0,0-1 1,0 1-1,0 0 0,0 0 0,0 0 1,-1-1-1,1 1 0,0 0 1,0 0-1,0-1 0,0 1 0,0 0 1,0 0-1,0-1 0,0 1 1,0 0-1,0 0 0,0-1 0,0 1 1,0 0-1,-10 21 19,4 3-26,2 1-1,0 0 0,2 0 1,0 0-1,2 0 0,1 0 1,1 0-1,1 0 0,8 29 1,-10-50 6,1 1 0,0-1 0,0 0 0,0 0 0,0 0 0,1 0 0,3 5 0,-5-8-2,-1 0 0,1-1 0,0 1 0,-1-1 0,1 1 0,0-1 0,-1 1-1,1-1 1,0 1 0,0-1 0,-1 1 0,1-1 0,0 0 0,0 0 0,-1 1 0,1-1 0,0 0 0,0 0 0,0 0 0,0 0 0,0 0 0,-1 0 0,1 0 0,0 0 0,0 0 0,0 0 0,0-1 0,-1 1 0,1 0 0,0 0 0,0-1 0,-1 1-1,1-1 1,0 1 0,0-1 0,-1 1 0,1-1 0,0 1 0,-1-1 0,1 1 0,-1-1 0,1 0 0,-1 1 0,1-1 0,-1 0 0,1 0 0,-1 1 0,1-2 0,4-7 9,0-1 0,0 0-1,-1 0 1,0 0 0,-1-1 0,0 1 0,2-19 0,5-83 28,-8 79-37,-2 13-2,-1 15 0,1 1 0,0-1 0,0 0 0,1 0 0,-1 1 0,1-1 0,3-8 0,-3 15 0,1 0 0,-1 0 0,0 0 0,1 0 0,-1 1 0,0-1 0,0 0 0,0 1 0,0 3 0,8 29 0,-6-22 0,0 1 0,0-1 0,2 0 0,-1-1 0,14 25 0,-18-36 0,1-1 0,-1 1 0,0-1 0,1 1 0,-1-1 0,0 1 0,1-1 0,-1 1 0,0-1 0,1 0 0,-1 1 0,1-1 0,-1 1 0,1-1 0,-1 0 0,1 0 0,0 1 0,-1-1 0,1 0 0,-1 0 0,1 1 0,-1-1 0,1 0 0,0 0 0,-1 0 0,1 0 0,0 0 0,-1 0 0,1 0 0,-1 0 0,1 0 0,0-1 0,-1 1 0,1 0 0,16-20 0,4-35 0,-20 51 0,43-199 0,-44 204 0,0-1 0,0 0 0,0 0 0,0 0 0,0 0 0,0 0 0,0 0 0,0 0 0,0 0 0,0 0 0,0 0 0,0 0 0,1 1 0,-1-1 0,0 0 0,0 0 0,0 0 0,0 0 0,0 0 0,0 0 0,0 0 0,0 0 0,0 0 0,0 0 0,1 0 0,-1 0 0,0 0 0,0 0 0,0 0 0,0 0 0,0 0 0,0 0 0,0 0 0,0 0 0,0 0 0,1 0 0,-1 0 0,0 0 0,0 0 0,0 0 0,0 0 0,0 0 0,0 0 0,0 0 0,0 0 0,0 0 0,0-1 0,0 1 0,1 0 0,-1 0 0,0 0 0,0 0 0,0 0 0,0 0 0,0 0 0,0 0 0,0 0 0,0 0 0,0 0 0,0-1 0,0 1 0,0 0 0,0 0 0,0 0 0,0 0 0,0 0 0,0 0 0,0 0 0,6 12 0,2 16 0,-1-2 0,-4-7 0,2-1 0,0 0 0,1 0 0,1-1 0,14 27 0,-20-43 0,-1 0 0,1-1 0,-1 1 0,1 0 0,-1 0 0,1 0 0,0 0 0,-1 0 0,1-1 0,0 1 0,0 0 0,0 0 0,-1-1 0,1 1 0,0-1 0,0 1 0,0-1 0,0 1 0,0-1 0,0 0 0,0 1 0,0-1 0,0 0 0,0 0 0,1 0 0,-1 1 0,0-1 0,1-1 0,0 1 0,-1-1 0,1 0 0,-1 0 0,1 0 0,-1 0 0,1-1 0,-1 1 0,0 0 0,0-1 0,1 1 0,-1 0 0,0-1 0,0 0 0,1-2 0,4-9 0,-1-1 0,0 1 0,3-16 0,-8 28 0,6-24-1325,5-49 0,-10 54-73,0 0-1,-1-1 1,-2 1 0,0-1 0,-6-27-1,-3 8-5722</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4.284"/>
    </inkml:context>
    <inkml:brush xml:id="br0">
      <inkml:brushProperty name="width" value="0.025" units="cm"/>
      <inkml:brushProperty name="height" value="0.025" units="cm"/>
    </inkml:brush>
  </inkml:definitions>
  <inkml:trace contextRef="#ctx0" brushRef="#br0">0 0 10890,'0'0'7410,"1"9"-6529,8 33 970,1-1 0,18 48 0,5 19 2205,2 34-1784,-12-43-1953,40 107-1,-56-191-307,-6-18 9,1-1 0,-2 1 1,1-1-1,0 0 0,-1 1 0,0-1 0,1 1 0,-2-8 1,-4-16-40,-2 0 1,-1 0 0,-1 1 0,-23-48 0,20 50-305,2 1 0,0-2 0,2 1 0,0-1 0,-6-49 0,13 72-16,1 0 0,0 0 0,0 0-1,0-1 1,1 1 0,-1 0 0,1 0 0,-1 0 0,1 0 0,-1-1 0,1 1 0,0 0-1,0 0 1,0 0 0,0 1 0,1-1 0,-1 0 0,0 0 0,1 1 0,-1-1-1,1 0 1,0 1 0,3-2 0,2-2-1465,1 1 0,1 0 0,-1 1 0,16-5 0,10-4-4852,-5-2 2177</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4.886"/>
    </inkml:context>
    <inkml:brush xml:id="br0">
      <inkml:brushProperty name="width" value="0.025" units="cm"/>
      <inkml:brushProperty name="height" value="0.025" units="cm"/>
    </inkml:brush>
  </inkml:definitions>
  <inkml:trace contextRef="#ctx0" brushRef="#br0">93 321 10090,'0'0'12326,"-9"-6"-10287,-33-13-528,41 19-1447,0 0 1,0 0 0,-1 0-1,1 0 1,0 1-1,-1-1 1,1 0-1,0 1 1,0-1 0,0 1-1,-1-1 1,1 1-1,0-1 1,0 1-1,0 0 1,0 0-1,0 0 1,0-1 0,0 1-1,0 0 1,1 0-1,-1 0 1,0 1-1,1-1 1,-1 0-1,0 0 1,1 0 0,-1 0-1,1 0 1,0 1-1,-1-1 1,1 0-1,0 3 1,-9 44 950,9-46-910,-1 4-12,0 0 7,1 1 1,-1-1 0,1 1-1,0-1 1,1 1 0,2 11-1,-3-16-120,1 0 0,0 0-1,0 0 1,0 0 0,1-1 0,-1 1-1,0 0 1,1 0 0,-1-1-1,1 1 1,0-1 0,-1 0-1,1 1 1,0-1 0,0 0-1,0 0 1,0 0 0,0 0-1,0 0 1,0 0 0,0-1-1,0 1 1,4 0 0,11 2-256,-1 1 0,1 1 0,-1 1 0,-1 0 0,1 1 0,-1 0 0,26 19 0,-33-20 252,0 1 0,-1 0-1,0 0 1,0 1-1,0-1 1,-1 2 0,0-1-1,-1 1 1,0 0 0,0 0-1,-1 0 1,0 0-1,-1 1 1,3 14 0,-3-10 198,0 1 0,-1 0 1,0 24-1,-2-35-36,-1 1 0,1-1 0,-1 1-1,0-1 1,0 1 0,0-1 0,-3 6-1,4-9-63,-1 1-1,1-1 0,-1 0 1,0 0-1,0 0 0,0 1 1,0-1-1,0 0 0,0 0 1,0 0-1,0 0 0,0-1 0,0 1 1,-1 0-1,1 0 0,0-1 1,-1 1-1,1-1 0,0 1 1,-1-1-1,1 1 0,-2-1 1,0 0-41,1 0 0,0-1 0,0 1 0,0-1 0,-1 0 0,1 0 0,0 1 0,0-1 0,0-1 0,0 1 0,0 0 0,0 0 1,1-1-1,-1 1 0,0-1 0,1 1 0,-1-1 0,1 0 0,-1 0 0,1 0 0,0 0 0,0 0 0,0 0 0,-1-3 0,-23-56-117,25 61 84,-10-36-508,2 0 0,1 0 0,2 0 0,2-1 0,1 0 1,2 1-1,5-47 0,-4 77 476,0 0 0,0-1 1,1 1-1,-1 0 0,2 0 0,-1 0 0,1 0 0,0 0 1,5-8-1,-7 13 53,0-1 1,0 1-1,1 0 1,-1 0 0,0-1-1,0 1 1,1 0-1,-1 0 1,1 0-1,-1 0 1,1 1 0,-1-1-1,1 0 1,0 1-1,-1-1 1,1 1-1,0-1 1,-1 1 0,1 0-1,0 0 1,0 0-1,-1 0 1,1 0 0,0 0-1,-1 0 1,1 0-1,0 1 1,0-1-1,-1 1 1,1-1 0,-1 1-1,1 0 1,0 0-1,-1-1 1,1 1-1,-1 0 1,0 0 0,2 2-1,-1-1 40,0-1-1,-1 0 1,1 0 0,0 0-1,-1 0 1,1 0 0,0 0-1,0-1 1,0 1 0,0 0-1,0-1 1,0 0-1,0 1 1,0-1 0,0 0-1,0 0 1,0 0 0,0 0-1,0 0 1,0-1-1,0 1 1,0-1 0,0 1-1,0-1 1,0 0 0,-1 0-1,1 0 1,0 0-1,0 0 1,-1 0 0,1 0-1,0 0 1,-1-1 0,3-2-1,4-6 134,0 0 0,-1-1 0,0 0-1,10-20 1,5-10-247,-21 40 38,-1 0 0,1 0-1,0 0 1,-1 0 0,1 0 0,0 0 0,0 0 0,0 0 0,-1 0 0,1 0 0,0 0 0,0 1-1,0-1 1,1 0 0,-1 1 0,0-1 0,0 1 0,0-1 0,0 1 0,0-1 0,1 1 0,-1 0 0,0 0-1,0 0 1,1 0 0,0 0 0,0 1-21,1 0 1,-1 0-1,0 0 0,0 0 1,0 1-1,0-1 0,-1 1 0,1 0 1,0-1-1,1 4 0,-1-3-85,-1-1-1,0 1 0,0 0 0,1-1 0,-1 1 1,1-1-1,-1 1 0,1-1 0,0 0 0,-1 1 1,1-1-1,0 0 0,0 0 0,0-1 0,0 1 1,0 0-1,0 0 0,0-1 0,0 1 0,0-1 1,0 0-1,0 0 0,0 0 0,0 0 1,1 0-1,-1 0 0,0 0 0,0-1 0,0 1 1,0-1-1,3-1 0,2-2-435,-1 0-1,1-1 1,-1 0 0,0 0 0,-1-1-1,1 0 1,-1 0 0,6-8 0,36-60-6090,-40 63 4974,14-25-2913,-5 2-432</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5.228"/>
    </inkml:context>
    <inkml:brush xml:id="br0">
      <inkml:brushProperty name="width" value="0.025" units="cm"/>
      <inkml:brushProperty name="height" value="0.025" units="cm"/>
    </inkml:brush>
  </inkml:definitions>
  <inkml:trace contextRef="#ctx0" brushRef="#br0">13 228 4644,'0'0'9070,"0"9"-6374,-12 134 5904,12-142-8593,0-1 0,0 0 0,0 0 0,0 1 0,0-1 0,0 0 0,0 1 0,0-1 0,0 0-1,0 1 1,0-1 0,0 0 0,0 1 0,0-1 0,1 0 0,-1 0 0,0 1 0,0-1 0,0 0 0,0 0 0,1 1-1,-1-1 1,0 0 0,0 0 0,1 1 0,-1-1 0,0 0 0,0 0 0,1 0 0,-1 0 0,0 1 0,0-1 0,1 0-1,-1 0 1,0 0 0,1 0 0,-1 0 0,15-5 144,10-15 33,-7-8-153,-1-1 0,-1 0 0,-2-2 0,-1 0 0,-1 0 0,-2-1 0,-1 0 0,-2-1 0,6-50 0,-13 79 559,-2 6-166,-4 17 76,-4 30 169,8-31-277,1 0 0,1 0-1,0 1 1,2-1 0,3 19-1,-4-33-366,0 1 0,0-1 0,1 0 0,-1-1 0,1 1 0,0 0-1,0 0 1,0-1 0,0 1 0,1-1 0,0 0 0,3 4 0,-3-5-142,-1 0 1,1-1-1,-1 1 0,1-1 1,0 0-1,-1 0 1,1 0-1,0 0 0,0 0 1,0-1-1,0 1 1,0-1-1,0 0 0,-1 1 1,1-1-1,0-1 1,0 1-1,0 0 0,5-2 1,10-7-3963,-1-11-3565</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5.903"/>
    </inkml:context>
    <inkml:brush xml:id="br0">
      <inkml:brushProperty name="width" value="0.025" units="cm"/>
      <inkml:brushProperty name="height" value="0.025" units="cm"/>
    </inkml:brush>
  </inkml:definitions>
  <inkml:trace contextRef="#ctx0" brushRef="#br0">101 373 16688,'0'0'8269,"-9"-4"-7100,6 3-1132,1 0-1,-1 0 0,0 0 1,1 1-1,-1-1 1,1 1-1,-1-1 1,0 1-1,0 0 1,1 0-1,-1 0 1,0 0-1,-4 2 0,4-1-26,1 0 0,-1 1 0,1 0 0,0 0 0,-1 0 0,1 0 0,0 0 0,0 0 0,1 0-1,-1 1 1,0-1 0,1 1 0,0-1 0,-1 1 0,1-1 0,0 1 0,-1 4 0,-2 5 161,1 0-1,0 0 1,1 0 0,0 0 0,1 0 0,0 15 0,5-23-106,5-11-23,6-13 85,7-23 126,-2-2 0,-2 0-1,-2-2 1,-2 1 0,-2-2-1,-2 0 1,-2 0 0,2-65 0,-22 188-24,11-48-171,-2 29 167,1 0-1,10 82 0,-7-134-184,0 0-1,-1 0 1,1 0-1,1 0 0,-1-1 1,0 1-1,1 0 0,0-1 1,0 0-1,0 1 0,0-1 1,0 0-1,1 0 0,0 0 1,5 5-1,-6-7-35,0 0-1,0 0 1,0 0-1,0 0 1,0-1-1,0 1 1,0-1-1,0 1 1,0-1-1,0 0 1,0 0-1,0 0 1,0 0-1,0 0 1,0 0-1,0-1 1,1 1-1,-1-1 1,0 1-1,0-1 1,0 0-1,-1 0 1,1 0-1,0 0 1,0 0-1,0 0 1,-1 0-1,1-1 1,-1 1-1,1-1 1,1-2-1,7-6-535,0 0-1,-1-2 0,-1 1 0,0-1 1,0 0-1,-2 0 0,1-1 0,-1 0 1,6-20-1,-7 13-2371,0 1 0,0-1 0,1-27-1,-5 14-3725</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6.257"/>
    </inkml:context>
    <inkml:brush xml:id="br0">
      <inkml:brushProperty name="width" value="0.025" units="cm"/>
      <inkml:brushProperty name="height" value="0.025" units="cm"/>
    </inkml:brush>
  </inkml:definitions>
  <inkml:trace contextRef="#ctx0" brushRef="#br0">54 1 4388,'0'0'8360,"-21"73"-5926,14-42 65,-1 1-97,0-2 481,0-5-97,6-4-576,2-5-1409,0-7-673,2-7-160,14-2-384,4 0-1057,1 0-962,2-5-960,3-7-1954,-5 0-4484</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6.646"/>
    </inkml:context>
    <inkml:brush xml:id="br0">
      <inkml:brushProperty name="width" value="0.025" units="cm"/>
      <inkml:brushProperty name="height" value="0.025" units="cm"/>
    </inkml:brush>
  </inkml:definitions>
  <inkml:trace contextRef="#ctx0" brushRef="#br0">153 0 16496,'0'0'3443,"-11"8"-1030,-10 7-466,-37 33 0,52-43-1643,-1 2 0,1-1 0,1 0 0,-1 1 0,1 0 0,0 0 0,1 1 1,0 0-1,0-1 0,1 1 0,-5 14 0,12-18-423,8-9 35,10-9-108,-20 12 143,28-22-1505,49-30-1,-69 48 1097,0 1 1,0 0-1,0 0 0,1 2 0,-1-1 1,1 1-1,0 0 0,0 1 0,22-1 1,-33 3 483,1 0 0,0 0 1,-1 0-1,1 0 1,0 0-1,-1 0 1,1 0-1,-1 1 0,1-1 1,0 0-1,-1 0 1,1 0-1,0 1 1,-1-1-1,1 0 0,-1 1 1,1-1-1,-1 1 1,1-1-1,-1 1 1,1-1-1,-1 1 1,0-1-1,1 1 0,-1-1 1,1 1-1,-1-1 1,0 1-1,0 0 1,1-1-1,-1 2 0,-2 25 1905,-20 25 1517,0-17-2253,-1-1-1,-2-1 1,-47 49-1,50-69-3647,21-13 2244,1 0 0,-1 0 0,0 1 1,0-1-1,0 0 0,1 0 0,-1 0 0,0 0 0,0 0 1,0 0-1,0-1 0,1 1 0,-1 0 0,0 0 0,0 0 1,1-1-1,-1 1 0,0 0 0,0-1 0,1 1 0,-1-1 0,0 1 1,1-1-1,-1 1 0,0-1 0,1 1 0,-1-1 0,0-1 1,-7-15-8387</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7.313"/>
    </inkml:context>
    <inkml:brush xml:id="br0">
      <inkml:brushProperty name="width" value="0.025" units="cm"/>
      <inkml:brushProperty name="height" value="0.025" units="cm"/>
    </inkml:brush>
  </inkml:definitions>
  <inkml:trace contextRef="#ctx0" brushRef="#br0">0 520 15951,'0'0'7554,"11"0"-6257,-7 0-1206,0 0 0,-1-1-1,1 1 1,-1-1 0,1 0 0,-1 1-1,1-2 1,-1 1 0,1 0 0,-1-1-1,0 1 1,0-1 0,1 0 0,-2 0-1,1 0 1,0-1 0,0 1 0,-1-1-1,1 1 1,-1-1 0,1 0 0,-1 0-1,0 0 1,-1 0 0,1 0 0,2-6-1,19-40 957,27-88-1,-42 111-801,-2-1-1,-1 1 1,-1-2 0,-1 1-1,-1-36 1,-2 58-202,-1 0 0,1-1-1,-1 1 1,-1 0 0,1 0-1,-1 0 1,0 0 0,-2-6-1,3 10-41,1 0 0,-1 0 0,0 0 0,1 0 0,-1 0 0,0 0 0,0 0 0,1 0 0,-1 0 0,0 0 0,0 0 0,0 0 0,0 1 0,0-1 0,0 0 0,-1 1 0,1-1 0,0 1 0,0-1 0,0 1 0,-1-1-1,1 1 1,0 0 0,0 0 0,-1 0 0,1-1 0,0 1 0,0 1 0,-1-1 0,1 0 0,0 0 0,-1 0 0,1 1 0,0-1 0,0 0 0,0 1 0,-1-1 0,0 2 0,-1 0-16,0 0-1,1 1 1,-1-1 0,1 1-1,0 0 1,0 0 0,0 0-1,0 0 1,0 0-1,1 0 1,-1 0 0,1 1-1,0-1 1,0 0 0,0 1-1,0-1 1,0 6 0,-5 66-88,6-69 92,-2 29-40,1 61 15,1-89 35,1 1 0,0-1-1,0 0 1,1 0 0,0 0-1,0 0 1,0-1 0,1 1-1,0-1 1,5 9 0,-7-14-3,0 0 1,0 1 0,0-1-1,0 0 1,0 0 0,0 0-1,0 0 1,0 0 0,0 0-1,0 0 1,1-1 0,-1 1-1,0 0 1,1-1 0,-1 1-1,0-1 1,1 1 0,-1-1-1,1 1 1,-1-1 0,1 0-1,-1 0 1,1 0 0,-1 0-1,2 0 1,0-1 16,0 0 1,0 0-1,0 0 0,0-1 0,0 1 1,0-1-1,-1 0 0,1 1 1,-1-1-1,1 0 0,2-4 0,6-6 106,-1 0 0,0-1 0,12-21 0,-21 33-112,67-136 216,-1 3-291,-55 122-395,-4 20 155,-2 32 94,-5-30 249,2 30 34,-3-31 22,0 0 1,1-1-1,-1 1 0,2 0 0,-1 0 1,1-1-1,1 1 0,-1-1 1,8 14-1,-10-21-76,1-1 1,-1 1 0,1-1-1,-1 1 1,1-1-1,-1 1 1,1-1 0,0 0-1,-1 1 1,1-1-1,-1 0 1,1 0 0,0 0-1,-1 1 1,1-1-1,0 0 1,-1 0 0,1 0-1,0 0 1,-1 0-1,1 0 1,0 0 0,-1 0-1,1 0 1,0-1-1,-1 1 1,1 0 0,-1 0-1,1 0 1,0-1-1,-1 1 1,1 0 0,-1-1-1,1 1 1,-1-1-1,1 1 1,-1 0 0,1-1-1,-1 1 1,1-1-1,-1 0 1,0 1 0,1-1-1,-1 1 1,0-1-1,1 1 1,-1-2 0,18-28 514,-18 29-528,26-66-2,-21 49 0,1 1 0,1 0 0,16-28 0,-23 44-8,1 1 1,-1-1-1,0 1 1,0-1-1,0 1 1,1-1-1,-1 1 0,0-1 1,1 1-1,-1 0 1,1-1-1,-1 1 1,0 0-1,1-1 0,-1 1 1,1 0-1,-1 0 1,1-1-1,-1 1 1,0 0-1,1 0 0,-1 0 1,1 0-1,0-1 1,-1 1-1,1 0 1,-1 0-1,1 0 0,-1 0 1,1 0-1,-1 0 1,1 1-1,-1-1 0,1 0 1,-1 0-1,1 0 1,-1 0-1,1 0 1,-1 1-1,1-1 0,-1 0 1,0 1-1,1-1 1,-1 0-1,1 1 1,-1-1-1,0 0 0,1 1 1,-1-1-1,0 0 1,1 1-1,-1-1 1,0 1-1,0-1 0,1 1 1,-1-1-1,0 1 1,0-1-1,0 1 1,0-1-1,0 1 0,0-1 1,0 1-1,0 0 1,13 44-1395,-11-37 776,1 7-1275,7 22-2910,-10-36 4305,1 0 0,-1 0 0,1 0 0,0-1 0,-1 1 1,1 0-1,0 0 0,0 0 0,-1 0 0,1-1 0,0 1 1,0 0-1,0-1 0,0 1 0,0-1 0,0 1 0,1 0 1,9 0-7583</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8.279"/>
    </inkml:context>
    <inkml:brush xml:id="br0">
      <inkml:brushProperty name="width" value="0.025" units="cm"/>
      <inkml:brushProperty name="height" value="0.025" units="cm"/>
    </inkml:brush>
  </inkml:definitions>
  <inkml:trace contextRef="#ctx0" brushRef="#br0">169 676 18321,'-9'10'2307,"-16"21"-1253,0 1 0,3 1 1,0 1-1,2 1 0,-20 49 1,39-82-1013,1-1 1,-1 1-1,0 0 1,0-1 0,1 1-1,0 0 1,-1 0 0,1-1-1,0 1 1,0 0-1,-1 0 1,1 0 0,1-1-1,-1 1 1,0 0 0,0 0-1,1 0 1,0 3 0,0-5-35,0 0 1,0 0-1,0 1 1,0-1-1,0 0 1,0 0-1,-1 0 1,1 0-1,0 0 1,0 0-1,0 0 1,0 0-1,0-1 1,0 1-1,0 0 1,-1-1-1,1 1 1,0 0-1,0-1 1,0 1-1,-1-1 1,1 1-1,0-1 1,-1 1-1,2-2 1,7-4 18,-1-1 1,0-1-1,0 1 1,12-16 0,0-8-21,24-52 0,-8 13 0,-36 71-8,0-1 1,0 1-1,0-1 0,0 0 1,0 1-1,0-1 0,0 1 1,1-1-1,-1 1 0,0-1 1,0 0-1,0 1 1,1-1-1,-1 1 0,0-1 1,1 0-1,-1 1 0,0-1 1,0 0-1,1 0 0,-1 1 1,1-1-1,-1 0 0,0 0 1,1 1-1,-1-1 1,1 0-1,-1 0 0,0 0 1,1 0-1,-1 0 0,1 0 1,-1 1-1,1-1 0,-1 0 1,1 0-1,-1 0 0,0-1 1,1 1-1,-1 0 0,1 0 1,-1 0-1,1 0 1,-1 0-1,1 0 0,-1-1 1,0 1-1,1 0 0,-1 0 1,0-1-1,1 1 0,-1 0 1,0 0-1,1-1 0,-1 1 1,0 0-1,1-1 0,-1 1 1,0-1-1,0 1 1,1 0-1,-1-1 0,0 1 1,0-1-1,0 1 0,0-1 1,0 1-1,0-1 0,10 45 370,-8-33-255,-1-7-12,0 0 0,0 0 0,1 0 0,-1 0 0,1-1 0,0 1 0,0-1 0,0 1 0,0-1 0,1 0 0,5 6 0,-7-8-55,0 0 1,1 0-1,-1-1 0,0 1 0,1 0 1,-1-1-1,1 1 0,-1-1 0,1 0 0,-1 1 1,1-1-1,-1 0 0,1 0 0,-1 0 1,1 0-1,-1 0 0,1 0 0,-1 0 0,1-1 1,-1 1-1,1-1 0,-1 1 0,0-1 1,1 1-1,-1-1 0,0 0 0,1 0 0,-1 1 1,0-1-1,0 0 0,1 0 0,-1 0 1,0 0-1,1-3 0,19-18 234,-1-2 1,-1 0-1,18-32 0,21-26-717,-42 69-343,-15 13 768,-1 0 0,1 1 0,-1-1 0,1 0 0,-1 0 0,0 0 1,1 1-1,-1-1 0,0 0 0,1 1 0,-1-1 0,0 0 1,1 1-1,-1-1 0,0 0 0,0 1 0,1-1 0,-1 0 1,0 1-1,0-1 0,0 1 0,0-1 0,0 1 0,1-1 0,-1 0 1,0 1-1,0-1 0,0 1 0,0 49 256,-1-29 97,1-21-331,0 0 0,0 1 1,1-1-1,-1 0 1,0 0-1,0 0 1,0 1-1,1-1 0,-1 0 1,0 0-1,1 0 1,-1 0-1,0 0 0,0 0 1,1 0-1,-1 0 1,0 0-1,0 0 1,1 1-1,-1-1 0,0 0 1,1-1-1,-1 1 1,0 0-1,0 0 0,1 0 1,-1 0-1,0 0 1,1 0-1,-1 0 1,0 0-1,0 0 0,1-1 1,-1 1-1,0 0 1,0 0-1,0 0 0,1 0 1,-1-1-1,0 1 1,0 0-1,0 0 1,1-1-1,-1 1 0,0 0 1,0 0-1,0-1 1,13-11 176,58-84 219,-45 58-582,2 0 0,2 2 0,38-36 0,-68 72 151,0-1 1,1 1 0,-1-1-1,1 1 1,-1-1 0,1 1-1,-1-1 1,1 1 0,0-1-1,-1 1 1,1 0-1,0-1 1,-1 1 0,1 0-1,0 0 1,-1 0 0,1-1-1,0 1 1,-1 0 0,1 0-1,0 0 1,0 0 0,-1 0-1,1 0 1,0 0-1,0 0 1,-1 0 0,1 1-1,1-1 1,-2 1 13,1 0 0,0 0 0,0 0 0,0 0 0,-1 0 0,1 1 1,-1-1-1,1 0 0,-1 0 0,1 1 0,-1-1 0,0 0 0,1 0 0,-1 1 0,0 1 0,0 63 383,-1-51-297,0-4 78,1 20 436,0-31-584,0 0 1,0 1-1,0-1 1,0 1-1,0-1 1,1 1-1,-1-1 1,0 0-1,0 1 1,1-1-1,-1 1 1,0-1-1,0 0 1,1 1-1,-1-1 0,0 0 1,1 1-1,-1-1 1,1 0-1,-1 0 1,0 1-1,1-1 1,-1 0-1,1 0 1,-1 0-1,1 0 1,-1 0-1,1 1 1,-1-1-1,1 0 1,-1 0-1,0 0 1,1 0-1,-1 0 1,1 0-1,-1-1 1,1 1-1,-1 0 1,1 0-1,-1 0 1,1 0-1,-1 0 1,0-1-1,1 1 1,-1 0-1,1 0 1,-1-1-1,0 1 1,1 0-1,-1-1 1,0 1-1,1 0 1,-1-1-1,16-13-6,-1 0 0,0-1 0,-1-1 0,-1 0 0,-1 0 0,12-21 0,-9 15 0,1-1-65,3-3-228,-2 0-1,0-1 1,-2 0-1,18-45 1,-49 100 863,10-20-435,0 1 1,1 0-1,0 0 1,1 0-1,-6 18 1,14-29-185,0 0 0,0 0 0,0 0 1,0 0-1,0-1 0,0 1 1,3-5-1,9-7-277,50-42-1101,-61 52 1375,0 1-1,0 0 1,0 0 0,1 0-1,-1 1 1,1-1 0,0 2-1,-1-1 1,1 0 0,0 1-1,9-1 1,-11 3 103,-1-1 1,0 1-1,0 0 1,0 0-1,0 0 1,0 1-1,0-1 1,-1 0-1,1 1 1,0 0-1,-1 0 1,1 0-1,-1 0 1,0 0-1,1 0 1,2 6-1,-2-5 63,0 0-1,-1 0 0,1 0 1,0-1-1,0 1 0,0-1 1,1 0-1,-1 0 0,1 0 1,-1 0-1,1 0 0,7 2 1,-5-4-93,0 0-1,1 0 1,-1 0 0,0-1 0,0 1-1,0-2 1,0 1 0,0-1 0,0 0-1,0 0 1,0 0 0,-1-1 0,1 0 0,-1 0-1,0 0 1,1-1 0,6-6 0,9-9 39,0-2 0,28-35 1,-19 21-45,-22 26-97,-4 6-264,0-1 0,-1-1 0,1 1 0,-1 0 1,0-1-1,0 0 0,4-8 0,-7 13 181,0 0 1,0 0-1,0 0 0,0 0 1,0-1-1,0 1 1,0 0-1,0 0 0,0 0 1,1 0-1,-1 0 0,0-1 1,0 1-1,0 0 0,0 0 1,0 0-1,0 0 0,0 0 1,-1-1-1,1 1 1,0 0-1,0 0 0,0 0 1,0 0-1,0-1 0,0 1 1,0 0-1,0 0 0,0 0 1,0 0-1,0 0 1,0 0-1,-1 0 0,1-1 1,0 1-1,0 0 0,0 0 1,0 0-1,0 0 0,-1 0 1,1 0-1,0 0 0,0 0 1,0 0-1,0 0 1,0 0-1,-1 0 0,1 0 1,0 0-1,0 0 0,0 0 1,0 0-1,0 0 0,-1 0 1,1 0-1,0 0 1,0 0-1,0 0 0,0 0 1,-1 0-1,1 0 0,0 0 1,-2 0-2153,-14 0-14217</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9.009"/>
    </inkml:context>
    <inkml:brush xml:id="br0">
      <inkml:brushProperty name="width" value="0.025" units="cm"/>
      <inkml:brushProperty name="height" value="0.025" units="cm"/>
    </inkml:brush>
  </inkml:definitions>
  <inkml:trace contextRef="#ctx0" brushRef="#br0">1 362 16047,'32'68'8474,"78"184"-5198,-100-226-2790,-7-14-249,1-1 0,1 0 0,-1 0-1,2-1 1,0 1 0,0-1 0,10 12 0,-15-21-211,0 0 0,0 0 0,0 0 0,0 0 0,0-1 0,0 1 0,0 0-1,0 0 1,0-1 0,0 1 0,0-1 0,0 1 0,1-1 0,-1 1 0,0-1 0,0 0 0,1 1 0,-1-1 0,0 0 0,1 0 0,-1 0 0,0 0 0,0 0 0,1 0 0,-1-1-1,0 1 1,0 0 0,1-1 0,-1 1 0,0-1 0,0 1 0,0-1 0,0 1 0,1-1 0,-1 0 0,0 0 0,0 0 0,0 1 0,-1-1 0,1 0 0,0 0 0,0 0 0,0 0 0,-1 0-1,1-1 1,0 0 0,6-9 177,-1 1-1,-1-1 0,9-22 0,-11 23-36,28-70-110,-3-1 1,-4-1-1,-4-1 1,-3-2-1,-4 1 1,3-119-1,-21 179-1628,5 24 1463,0-1 1,0 1-1,-1 0 1,1 0-1,0-1 1,0 1-1,-1 0 1,1 0-1,0 0 1,-1 0-1,1 0 1,0-1-1,-1 1 1,1 0-1,0 0 1,0 0-1,-1 0 1,1 0-1,0 0 1,-1 0-1,1 0 1,0 0-1,-1 0 1,1 0-1,0 0 1,-1 0-1,1 0 1,0 1-1,-1-1 1,1 0-1,0 0 1,-1 0-1,1 0 0,0 1 1,-1-1-1,-2 3-886,1-1 0,-1 1-1,0 0 1,1 0-1,0 0 1,0 0-1,0 0 1,0 0-1,-2 5 1,-9 22-9228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15.666"/>
    </inkml:context>
    <inkml:brush xml:id="br0">
      <inkml:brushProperty name="width" value="0.025" units="cm"/>
      <inkml:brushProperty name="height" value="0.025" units="cm"/>
    </inkml:brush>
  </inkml:definitions>
  <inkml:trace contextRef="#ctx0" brushRef="#br0">1 1 13613,'0'0'3523,"19"55"-1601,5-29-96,9 2-289,9 2-224,5 4-576,1 5-64,3 1-289,-1 6-256,-8 4-64,-13 4-672,-11 1-1122,-12-2-1345,-6-5-961,-12-12-2370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9.366"/>
    </inkml:context>
    <inkml:brush xml:id="br0">
      <inkml:brushProperty name="width" value="0.025" units="cm"/>
      <inkml:brushProperty name="height" value="0.025" units="cm"/>
    </inkml:brush>
  </inkml:definitions>
  <inkml:trace contextRef="#ctx0" brushRef="#br0">0 1 15599,'0'0'1858,"53"26"512,-28-16 416,1-2-1697,-3-3-640,-2-1-353,-3-2-320,0-2-1570,-3 0-1537,-3-14-3075</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39.709"/>
    </inkml:context>
    <inkml:brush xml:id="br0">
      <inkml:brushProperty name="width" value="0.025" units="cm"/>
      <inkml:brushProperty name="height" value="0.025" units="cm"/>
    </inkml:brush>
  </inkml:definitions>
  <inkml:trace contextRef="#ctx0" brushRef="#br0">26 55 4036,'0'0'11947,"-4"9"-10137,-1 7-1304,1 1 0,0 0 0,-2 18 0,5-29-275,1 0 0,-1-1 1,1 1-1,0-1 0,0 1 0,1 0 0,-1-1 0,1 1 1,0-1-1,1 1 0,-1-1 0,1 0 0,1 0 0,-1 1 0,5 6 1,-6-11-204,-1 0 1,1 0 0,0-1 0,0 1 0,-1 0 0,1-1-1,0 1 1,0 0 0,0-1 0,0 0 0,0 1-1,0-1 1,0 1 0,0-1 0,0 0 0,0 0 0,0 1-1,0-1 1,0 0 0,0 0 0,0 0 0,0 0 0,0 0-1,0-1 1,1 1 0,-1 0 0,0 0 0,0-1-1,0 1 1,0 0 0,-1-1 0,1 1 0,0-1 0,0 0-1,0 1 1,0-1 0,0 0 0,-1 1 0,1-1 0,0 0-1,0 0 1,-1 0 0,1 1 0,-1-1 0,1 0-1,0-1 1,23-46 320,-16 17-815,-1 0 1,-2 0-1,2-34 1,-5 43-3796,-2 12-3678,3 64 2078,2-22 1206</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40.070"/>
    </inkml:context>
    <inkml:brush xml:id="br0">
      <inkml:brushProperty name="width" value="0.025" units="cm"/>
      <inkml:brushProperty name="height" value="0.025" units="cm"/>
    </inkml:brush>
  </inkml:definitions>
  <inkml:trace contextRef="#ctx0" brushRef="#br0">0 102 7751,'0'0'6812,"0"12"-4591,4 43-947,3-1 1,2 0-1,17 57 0,6 37 2960,-18-67-2244,23 110-227,-27-168-2021,-4-34-202,-4-41 191,-6-35-227,-29-157 0,18 162-439,5 0 1,-2-105-1,12 183 932,0 0 0,0 0-1,1 0 1,-1 0 0,1 0-1,0 0 1,0 0 0,0 0 0,1 1-1,0-1 1,-1 0 0,1 1 0,0-1-1,1 1 1,-1 0 0,0 0-1,6-5 1,-5 6 12,0 0-1,-1 0 1,1 1 0,0 0-1,0-1 1,0 1-1,0 0 1,0 0 0,0 1-1,0-1 1,1 1-1,-1 0 1,0-1 0,0 1-1,0 1 1,1-1-1,-1 0 1,0 1-1,0-1 1,0 1 0,0 0-1,5 3 1,-5-3-5,0 0 0,0 0 0,0 1 0,0 0 0,0-1 0,0 1 0,-1 0 0,1 0 0,0 1 0,-1-1 0,0 0 0,0 1-1,0 0 1,0-1 0,0 1 0,0 0 0,-1 0 0,2 4 0,-1-1 89,0 0 0,-1 0 0,0 0 0,0-1 0,-1 1 0,0 0 0,0 0 0,0 0 0,-2 10 0,-2 1 364,0-1 1,-1 1-1,-1-1 0,0 0 1,-1-1-1,-11 18 1,14-27-298,2-1-84,0 0 1,-1-1-1,0 1 0,0-1 1,0 0-1,-1 1 0,1-2 1,-1 1-1,0 0 1,0-1-1,-1 1 0,-6 3 1,10-7-139,1 1 1,-1-1 0,1 0 0,-1 0-1,1 0 1,0 0 0,-1 0 0,1 0-1,-1 0 1,1 0 0,-1 0 0,1 0-1,-1 0 1,1 0 0,0-1 0,-1 1-1,1 0 1,-1 0 0,1 0 0,-1 0-1,1-1 1,0 1 0,-1 0 0,1-1-1,0 1 1,-1 0 0,1 0 0,0-1-1,-1 1 1,1-1 0,0 1 0,0 0-1,0-1 1,-1 1 0,1-1 0,0 1-1,0 0 1,0-1 0,0 1 0,0-1-1,-1 1 1,1-1 0,0 0 0,-1-23-2873,2 19 2215,0-30-4470,9-6-2231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40.408"/>
    </inkml:context>
    <inkml:brush xml:id="br0">
      <inkml:brushProperty name="width" value="0.025" units="cm"/>
      <inkml:brushProperty name="height" value="0.025" units="cm"/>
    </inkml:brush>
  </inkml:definitions>
  <inkml:trace contextRef="#ctx0" brushRef="#br0">1 0 9769,'0'0'5221,"0"62"-2979,0-25 417,0 1-930,5-4-63,4-6-833,1-12-705,3-10-160,2-6-929,1-12-64,1-20-224,-1-8-1602,-1-10-2370,3-10-5189</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40.927"/>
    </inkml:context>
    <inkml:brush xml:id="br0">
      <inkml:brushProperty name="width" value="0.025" units="cm"/>
      <inkml:brushProperty name="height" value="0.025" units="cm"/>
    </inkml:brush>
  </inkml:definitions>
  <inkml:trace contextRef="#ctx0" brushRef="#br0">19 462 7143,'0'0'12198,"-3"12"-10687,-3 13-733,2 0 0,1 0 1,1 0-1,1 1 0,2-1 0,5 47 1,1-29-101,2-1 1,1 0-1,24 62 1,-33-102-837,0 0 1,0 0-1,0 0 0,0 1 0,0-1 0,1 0 1,-1 0-1,1-1 0,-1 1 0,4 3 0,2-7-1882,-5-14 1246,-2 4 789,-2 1-1,0-1 0,0 1 0,-1-1 0,0 1 0,-1 0 0,-1 1 1,1-1-1,-2 1 0,-11-19 0,-16-31 204,33 59-175,0 1-1,0-1 1,0 1 0,0-1-1,0 1 1,0-1 0,0 1 0,0-1-1,0 1 1,0-1 0,0 0-1,1 1 1,-1-1 0,0 1-1,0 0 1,0-1 0,1 1 0,-1-1-1,0 1 1,1-1 0,-1 1-1,0 0 1,1-1 0,-1 1-1,0-1 1,1 1 0,-1 0 0,1 0-1,-1-1 1,1 1 0,-1 0-1,0 0 1,1-1 0,-1 1-1,1 0 1,-1 0 0,1 0 0,-1 0-1,1 0 1,0 0 0,-1 0-1,1 0 1,-1 0 0,1 0-1,-1 0 1,1 0 0,-1 0 0,1 0-1,0 1 1,42 1-318,-26-1-11,-11-1 83,1 0-1,-1 0 1,0-1 0,0 0 0,0 0-1,0-1 1,0 0 0,0 0 0,-1 0 0,1-1-1,-1 1 1,1-1 0,-1-1 0,0 1 0,0-1-1,0 0 1,-1 0 0,1 0 0,-1-1 0,0 1-1,0-1 1,-1 0 0,1 0 0,-1 0-1,0-1 1,-1 1 0,1-1 0,-1 0 0,0 0-1,0 0 1,1-11 0,-3-3 241,0 20-13,-1-1-1,1 1 0,0 0 0,0 0 0,0 0 0,0 0 0,-1 0 0,1 0 0,0 0 0,0-1 0,0 1 0,0 0 1,-1 0-1,1 0 0,0 0 0,0 0 0,0 0 0,-1 0 0,1 0 0,0 0 0,0 0 0,0 0 0,-1 0 0,1 0 1,0 0-1,0 0 0,0 0 0,-1 0 0,1 0 0,0 1 0,0-1 0,0 0 0,-1 0 0,1 0 0,0 0 0,0 0 1,0 0-1,0 1 0,-1-1 0,1 0 0,0 0 0,0 0 0,0 1 0,-20 30 1069,15-17-76,1 1 0,0 1 0,1-1 0,0 0 0,2 1 0,-1-1 0,2 1 0,2 28 0,-2-44-987,1 0 0,-1 1 0,0-1-1,0 1 1,0-1 0,0 0 0,0 1-1,1-1 1,-1 0 0,0 1 0,0-1-1,0 0 1,1 1 0,-1-1 0,0 0-1,1 1 1,-1-1 0,0 0 0,1 0-1,-1 1 1,0-1 0,1 0 0,-1 0-1,0 0 1,1 0 0,-1 1 0,1-1-1,-1 0 1,0 0 0,1 0 0,-1 0-1,1 0 1,-1 0 0,1 0 0,-1 0-1,0 0 1,1 0 0,-1 0 0,1 0-1,-1-1 1,0 1 0,1 0 0,-1 0-1,0 0 1,1 0 0,-1-1 0,1 1-1,-1 0 1,0 0 0,0-1 0,1 1-1,-1-1 1,19-15 125,3-11-255,-2-2-1,-1-1 1,17-37 0,11-43-5138,-52 165 1577,0 71 7837,5-123-3968,0 1 1,0-1-1,1 0 0,-1 0 0,1 0 1,-1 0-1,1 0 0,0 0 0,0 0 1,0 0-1,1 0 0,-1 0 0,1 0 1,-1-1-1,5 5 0,-5-6-131,0 0 1,0-1-1,1 1 0,-1 0 0,0-1 1,1 1-1,-1-1 0,0 0 0,1 1 0,-1-1 1,1 0-1,-1 0 0,0 0 0,1 0 1,-1 0-1,1 0 0,-1 0 0,1 0 1,-1-1-1,0 1 0,1-1 0,-1 1 1,0-1-1,1 1 0,-1-1 0,0 0 1,0 1-1,0-1 0,1 0 0,-1 0 1,0 0-1,0 0 0,0 0 0,0 0 1,-1 0-1,3-3 0,8-8 242,-1-1-1,0-1 0,-1 0 1,0-1-1,-1 1 0,8-23 1,32-100 67,-46 131-317,13-47 250,-3-1 0,-2-1 0,-2 0 0,1-107 0,-9 155-325,-3-42-259,3 48 252,0 0-1,-1-1 1,1 1 0,0 0 0,0 0 0,-1 0-1,1-1 1,-1 1 0,1 0 0,-1 0 0,1 0-1,-1 0 1,0 0 0,1-1 0,-1 1 0,0 1-1,0-1 1,0 0 0,0 0 0,0 0 0,0 0-1,0 1 1,0-1 0,0 0 0,0 1 0,0-1 0,-1 1-1,1-1 1,0 1 0,-3-1 0,3 2 7,-1-1 0,1 1 1,-1 0-1,1 0 0,0-1 1,-1 1-1,1 0 0,0 0 1,-1 0-1,1 0 0,0 1 1,0-1-1,0 0 0,0 0 1,0 1-1,0-1 0,0 1 1,1-1-1,-1 1 1,0-1-1,1 1 0,-1-1 1,1 1-1,0-1 0,0 1 1,-1 3-1,-1 3-29,-12 39 267,3 0 0,2 1 0,2 0 0,2 1 0,2-1 0,6 81 0,-3-120-176,1-1-1,0 0 0,1 0 0,0 0 0,0 0 0,1 0 0,0 0 0,0 0 0,1-1 0,0 0 1,0 0-1,10 12 0,-11-16-28,0 0-1,1 0 1,-1 0 0,1-1 0,-1 1 0,1-1 0,0 0-1,0 0 1,-1 0 0,2-1 0,-1 0 0,0 1 0,0-1-1,0-1 1,0 1 0,1 0 0,-1-1 0,0 0-1,1 0 1,-1-1 0,0 1 0,0-1 0,1 0 0,-1 0-1,0 0 1,6-3 0,-4 2-381,-1-1 0,1 0 0,-1 0 0,0 0 0,0-1-1,0 1 1,0-1 0,-1-1 0,6-5 0,-8 8 88,0 0 0,-1 0 0,1 0 0,-1 0 0,0 0 0,1 0 0,-1 0 0,0 0 0,0 0 0,-1-1 0,1 1 0,0 0 0,-1-1 0,1 1 0,-1 0 0,0-1 0,0 1 0,0-1 0,0 1-1,0 0 1,0-1 0,-1 1 0,1-1 0,-1 1 0,0 0 0,0 0 0,-2-5 0,-19-16-9584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41.267"/>
    </inkml:context>
    <inkml:brush xml:id="br0">
      <inkml:brushProperty name="width" value="0.025" units="cm"/>
      <inkml:brushProperty name="height" value="0.025" units="cm"/>
    </inkml:brush>
  </inkml:definitions>
  <inkml:trace contextRef="#ctx0" brushRef="#br0">0 7 9737,'0'0'14798,"60"1"-14894,-30-5-3203,-5 0-5445</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41.763"/>
    </inkml:context>
    <inkml:brush xml:id="br0">
      <inkml:brushProperty name="width" value="0.025" units="cm"/>
      <inkml:brushProperty name="height" value="0.025" units="cm"/>
    </inkml:brush>
  </inkml:definitions>
  <inkml:trace contextRef="#ctx0" brushRef="#br0">25 0 19090,'0'0'6209,"-4"11"-5563,0-2-510,0 0 0,1 1 1,1-1-1,-1 1 0,2 0 1,-1 0-1,1 0 0,1 0 1,0 0-1,0 0 0,1 0 1,3 15-1,2 8 29,-4-17 52,1 0 0,0 0 0,1 0 0,1-1 0,0 0 0,1 0-1,14 24 1,-20-38-206,1 0 1,0 0-1,0 0 0,0 0 0,0-1 0,0 1 0,0 0 0,0-1 0,0 1 1,0 0-1,0-1 0,0 1 0,0-1 0,0 0 0,0 1 0,0-1 0,1 0 0,-1 0 1,0 0-1,0 0 0,0 0 0,1 0 0,-1 0 0,0 0 0,0 0 0,0-1 1,0 1-1,1 0 0,-1-1 0,0 1 0,0-1 0,0 1 0,0-1 0,0 0 1,2-1-1,39-36 287,-19 16-287,-21 20-37,0 0-1,1 0 1,0 1-1,-1-1 1,1 0 0,0 1-1,0 0 1,0-1-1,0 1 1,0 1-1,0-1 1,0 0-1,0 1 1,1-1-1,-1 1 1,0 0-1,0 0 1,0 0-1,1 1 1,-1-1-1,0 1 1,0-1-1,0 1 1,0 0 0,0 1-1,0-1 1,0 0-1,0 1 1,-1-1-1,1 1 1,0 0-1,-1 0 1,1 0-1,-1 0 1,0 1-1,0-1 1,0 1-1,0-1 1,0 1-1,-1 0 1,1-1-1,-1 1 1,2 4 0,0-1 132,0 1 1,0 1 0,-1-1 0,0 0 0,-1 0-1,1 1 1,-1-1 0,-1 1 0,1-1 0,-2 1 0,1 0-1,-1-1 1,0 1 0,0-1 0,-1 0 0,0 1 0,-5 12-1,3-13 23,-1 0 0,0 0 0,0-1 0,0 0 0,-1 0-1,0 0 1,0-1 0,0 0 0,-1 0 0,1 0 0,-1-1-1,0 0 1,-14 5 0,18-7-140,0-1-1,0 0 1,0 0-1,-1 0 1,1-1-1,-1 1 1,1-1 0,0 1-1,-1-1 1,1 0-1,-1-1 1,1 1-1,-1 0 1,1-1-1,0 0 1,-1 0 0,1 0-1,0 0 1,0-1-1,0 1 1,0-1-1,0 1 1,0-1 0,0 0-1,0-1 1,1 1-1,-1 0 1,1-1-1,0 1 1,-1-1-1,1 0 1,0 0 0,-2-5-1,0 1-624,1-1 0,0 1 0,1 0-1,0-1 1,0 1 0,-1-13 0,2 12-837,1 0-1,0 0 1,0 0 0,1-1 0,0 1-1,2-9 1,9-10-5819</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42.090"/>
    </inkml:context>
    <inkml:brush xml:id="br0">
      <inkml:brushProperty name="width" value="0.025" units="cm"/>
      <inkml:brushProperty name="height" value="0.025" units="cm"/>
    </inkml:brush>
  </inkml:definitions>
  <inkml:trace contextRef="#ctx0" brushRef="#br0">1 297 13004,'0'0'4180,"9"-6"-336,4-3-3132,0-1 1,-1-1-1,0 0 1,-1 0-1,0-1 0,-1-1 1,-1 0-1,0 0 1,0 0-1,6-16 1,-11 20-677,0-1-1,0 0 1,-1 0 0,0 0 0,-1 0 0,0-1 0,-1 1 0,0-1 0,-1 1 0,0-11 0,0 19-1,-1 1 1,1 0 0,0 0-1,-1 0 1,1 0 0,-1-1-1,1 1 1,-1 0-1,0 0 1,1 0 0,-1 0-1,0 0 1,0 1 0,0-1-1,1 0 1,-1 0 0,0 0-1,0 1 1,0-1-1,0 0 1,-1 1 0,1-1-1,0 1 1,0-1 0,0 1-1,0 0 1,0 0 0,-1-1-1,1 1 1,0 0 0,0 0-1,-1 0 1,1 0-1,-2 1 1,0-1 18,0 0-1,-1 1 1,1-1-1,0 1 1,0 0-1,0 0 1,0 1-1,0-1 1,0 0-1,1 1 1,-1 0-1,-4 3 1,0 2-27,1 1 0,0 0 0,0 0 1,0 1-1,1-1 0,1 1 0,-1 1 0,2-1 1,-1 1-1,1-1 0,0 1 0,-1 14 0,-1 10-7,1 1-1,2 44 0,2-74-48,0 1-1,0-1 1,1 1 0,0-1 0,0 1-1,0-1 1,1 0 0,-1 0-1,1 1 1,1-1 0,-1 0 0,4 5-1,-5-9-123,1 1 0,-1 0-1,1-1 1,0 1 0,0-1-1,-1 0 1,1 0-1,0 0 1,0 0 0,0 0-1,0 0 1,1 0 0,-1-1-1,0 1 1,0-1 0,0 1-1,1-1 1,-1 0 0,0 0-1,0 0 1,0 0 0,1 0-1,-1 0 1,0-1-1,0 1 1,0-1 0,1 0-1,-1 1 1,0-1 0,0 0-1,0 0 1,0-1 0,2-1-1,5-3-1158,0 0 0,-1-1 1,0-1-1,0 1 0,0-1 0,-1-1 0,9-13 0,21-31-8671</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42.436"/>
    </inkml:context>
    <inkml:brush xml:id="br0">
      <inkml:brushProperty name="width" value="0.025" units="cm"/>
      <inkml:brushProperty name="height" value="0.025" units="cm"/>
    </inkml:brush>
  </inkml:definitions>
  <inkml:trace contextRef="#ctx0" brushRef="#br0">65 372 13164,'-5'10'2889,"-6"17"-2234,0 0 0,2 0 0,1 1 0,2 1 0,0-1 0,2 1 0,1 0 0,1 0 0,4 47 0,-2-75-638,0-1 0,-1 1 0,1 0 0,0 0 0,0-1 0,0 1 0,0 0 1,0 0-1,0-1 0,0 1 0,0 0 0,0 0 0,1-1 0,-1 1 0,0 0 0,0-1 1,1 1-1,-1 0 0,0-1 0,1 1 0,-1 0 0,1-1 0,-1 1 0,1-1 0,-1 1 1,1-1-1,-1 1 0,1-1 0,0 1 0,-1-1 0,1 1 0,-1-1 0,1 0 0,0 0 1,0 1-1,-1-1 0,1 0 0,0 0 0,-1 0 0,1 1 0,0-1 0,0 0 0,-1 0 1,1 0-1,0 0 0,0-1 0,-1 1 0,1 0 0,0 0 0,0 0 0,-1 0 0,1-1 1,0 1-1,-1 0 0,1-1 0,0 1 0,-1-1 0,1 1 0,-1-1 0,1 1 0,0-2 1,4-1 135,0-1 1,-1-1-1,1 1 1,-1-1-1,0 1 1,4-8-1,12-24 59,-2-1 0,-1-2 0,-2 1 0,-2-2 0,16-76 0,-17 43 409,-3 0-1,0-106 1,-9 162-530,1 14-67,-1-1 1,0 0-1,0 1 1,0-1-1,-1 0 1,1 1-1,-1-1 1,1 0-1,-3-4 1,3 8-25,0 0 1,-1 0-1,1 0 0,0 0 1,0 0-1,0 0 0,-1 0 1,1 0-1,0 0 0,0 0 1,0 0-1,-1 0 1,1 0-1,0 0 0,0 0 1,0 0-1,-1 0 0,1 0 1,0 0-1,0 0 0,-1 0 1,1 0-1,0 0 0,0 0 1,0 0-1,-1 0 0,1 0 1,0 1-1,0-1 0,0 0 1,0 0-1,0 0 0,-1 0 1,1 1-1,0-1 0,0 0 1,0 0-1,0 0 1,0 0-1,0 1 0,0-1 1,-1 0-1,1 0 0,0 1 1,0-1-1,0 0 0,0 0 1,0 0-1,0 1 0,0-1 1,0 0-1,0 0 0,0 0 1,1 1-1,-7 16-14,-9 97 1372,5 0 0,4 124 0,6-224-1249,1 0 0,0-1 0,1 1 0,0 0 0,7 22 0,-8-34-164,0 0 0,-1 1 1,1-1-1,0 0 0,0 0 1,0 0-1,0 0 0,0 0 1,1 0-1,-1 0 0,1 0 1,-1-1-1,1 1 0,-1 0 0,1-1 1,0 1-1,0-1 0,0 0 1,0 0-1,0 1 0,0-1 1,0-1-1,0 1 0,1 0 0,-1 0 1,0-1-1,0 0 0,1 1 1,-1-1-1,0 0 0,1 0 1,-1 0-1,0 0 0,1 0 1,-1-1-1,0 1 0,1-1 0,-1 0 1,0 1-1,0-1 0,0 0 1,4-3-1,-1 1-462,0 0 0,-1-1 1,1 1-1,-1-1 0,0 0 0,0-1 0,0 1 1,-1-1-1,1 1 0,-1-1 0,0 0 0,3-9 1,25-68-10532,-18 34 211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43.167"/>
    </inkml:context>
    <inkml:brush xml:id="br0">
      <inkml:brushProperty name="width" value="0.025" units="cm"/>
      <inkml:brushProperty name="height" value="0.025" units="cm"/>
    </inkml:brush>
  </inkml:definitions>
  <inkml:trace contextRef="#ctx0" brushRef="#br0">90 584 13293,'0'0'10399,"-8"6"-9598,3-2-760,-1 1 1,1 0-1,0 0 1,1 1 0,-1-1-1,1 1 1,0 0 0,1 0-1,-1 0 1,1 1 0,1-1-1,-1 1 1,1 0-1,-3 13 1,1-1-39,-1-4 505,2 0 0,-1 0 0,2 1 0,0-1 0,1 1 0,1 0 0,0-1 0,4 22 0,-4-36-496,1 1-1,0-1 1,-1 0-1,1 0 1,0 0-1,0 0 1,0 0-1,0 0 1,0 0-1,0-1 1,0 1-1,0 0 1,1 0-1,-1-1 1,0 1-1,0-1 1,1 1-1,-1-1 1,0 1-1,1-1 1,-1 0-1,0 0 1,1 0-1,-1 0 1,0 0-1,1 0 1,-1 0-1,0 0 1,1 0-1,-1-1 1,0 1 0,1 0-1,-1-1 1,0 1-1,0-1 1,1 1-1,1-3 1,47-24 207,20-29-101,-52 39-212,1 1-1,0 1 1,1 1-1,1 0 1,41-19-1,-67 28 250,1 1 0,-1-1 0,1-1 0,0 1 0,1-1 0,-5-9 0,7 13-55,-18-25 321,15 21-386,-1 1 0,1-1 0,0 0 0,1 0 0,0 0 0,-1-1 0,2 1 0,-1-1 0,1 0 0,-2-8 1,6 11-58,0 1 0,0-1 1,0 1-1,0-1 0,0 1 1,1 0-1,0 0 0,-1 0 1,1 0-1,0 1 0,1-1 1,5-3-1,9-8-11,-1-4-11,-1 0 1,-1 0 0,0-2-1,-2 1 1,0-2-1,-1 0 1,-1-1 0,15-42-1,-16 31 142,-1-1 0,-2 1 0,-2-2 0,-1 1 0,0-54 0,-17 128-322,1 69 630,5 0-1,9 164 1,0-250-406,1 1 0,1-1 0,10 35 0,-11-49 0,0 0 0,0 0 0,1-1 0,0 1 0,1-1 0,-1 0 0,2 0 0,-1-1 0,1 1 0,0-1 0,13 11 0,6-8-1049,-18-14 332,-11-10 401,-11-14 417,1-1 1,1 0-1,2 0 1,1-1-1,1-1 1,1 1-1,2-1 0,1-1 1,-1-47-1,7 78-146,-1-1 0,0 0-1,0 1 1,1-1-1,-1 1 1,1-1 0,0 1-1,-1-1 1,1 1-1,0-1 1,0 1 0,0 0-1,0-1 1,0 1-1,0 0 1,0 0 0,0 0-1,3-2 1,30-18-4409,-8 5-2689,-8 1-822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30:33.235"/>
    </inkml:context>
    <inkml:brush xml:id="br0">
      <inkml:brushProperty name="width" value="0.025" units="cm"/>
      <inkml:brushProperty name="height" value="0.025" units="cm"/>
    </inkml:brush>
  </inkml:definitions>
  <inkml:trace contextRef="#ctx0" brushRef="#br0">4645 328 8040,'-11'-3'843,"-634"-145"4835,369 95-5633,56 8 85,-2 10 0,-281-9 0,-238 46-13,592 11-97,1 6-1,0 6 1,-149 48 0,-418 165 264,659-217-248,1 2 0,1 3 0,-86 55 0,112-62-24,2 1 0,0 2 0,1 0-1,1 2 1,2 0 0,0 2 0,2 0 0,-21 35 0,37-54-7,0 0-1,0 0 1,1 0 0,0 0-1,0 1 1,1 0 0,0-1 0,0 1-1,1 0 1,0 0 0,0 0 0,1 0-1,0 0 1,0 0 0,1 0-1,0 0 1,2 8 0,0-7 7,1-1 0,0 1 0,0-1 0,1 0 0,0 0 1,0-1-1,1 1 0,0-1 0,0-1 0,1 1 0,0-1 0,0 0 1,0 0-1,12 6 0,56 30 64,2-4-1,1-2 1,125 36 0,-164-58-70,115 34 33,1-6-1,270 37 0,330-36 98,-685-43 5,638-7 136,0-43 1168,-642 42-1362,0-4-1,-1-2 1,0-3-1,65-27 1,-93 28-68,-1-1 0,-1-1 1,-1-2-1,0-2 0,-2-1 0,-1-1 1,0-2-1,31-34 0,-36 31 107,0-2-1,-2-1 0,-2-1 0,33-63 1,-46 78 100,-1 0 1,-1-1 0,0 0-1,-2 0 1,0-1-1,-1 0 1,-1 0 0,-1 0-1,-1 0 1,-1 0-1,-2-26 1,0 38-193,1 1 0,-1-1 1,0 1-1,-1-1 0,0 1 0,0 0 1,-1 0-1,0 0 0,0 0 0,0 1 0,-9-10 1,3 6-14,0 0 0,-1 1 0,0 0 0,0 1 0,-1 0 1,-12-6-1,-8-1-113,-1 1 1,-1 1-1,0 2 1,-43-8-1,-210-26-4137,148 26-449,-25-6-5610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16.006"/>
    </inkml:context>
    <inkml:brush xml:id="br0">
      <inkml:brushProperty name="width" value="0.025" units="cm"/>
      <inkml:brushProperty name="height" value="0.025" units="cm"/>
    </inkml:brush>
  </inkml:definitions>
  <inkml:trace contextRef="#ctx0" brushRef="#br0">570 1 15919,'0'0'6022,"-13"15"-5093,-107 135-20,-154 182 1705,260-316-2499,-112 128 758,124-141-893,0-1-68,0 0-1,0 0 1,1 0 0,-1 0 0,0 0 0,1 0 0,0 1-1,0-1 1,0 0 0,0 1 0,0 0 0,0-1-1,0 1 1,1-1 0,-1 6 0,2-7-165,0-1 0,0 1 0,0-1 1,0 1-1,0-1 0,0 0 0,1 1 0,-1-1 0,0 0 1,0 0-1,0 0 0,1 0 0,-1 0 0,0 0 0,0 0 1,0 0-1,0-1 0,1 1 0,-1 0 0,0-1 1,0 1-1,0-1 0,0 1 0,2-2 0,31-20-5315</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43.508"/>
    </inkml:context>
    <inkml:brush xml:id="br0">
      <inkml:brushProperty name="width" value="0.025" units="cm"/>
      <inkml:brushProperty name="height" value="0.025" units="cm"/>
    </inkml:brush>
  </inkml:definitions>
  <inkml:trace contextRef="#ctx0" brushRef="#br0">42 1 8008,'0'0'21043,"-3"11"-20877,-2 2-46,0 0-1,1 1 1,1 0-1,1 0 1,-1 0-1,2 0 1,0 0 0,1 0-1,3 24 1,-2-37-129,0 1-1,0 0 1,0 0 0,0-1 0,1 1-1,-1-1 1,0 1 0,1-1 0,0 1 0,-1-1-1,1 0 1,0 0 0,-1 0 0,1 0 0,0 0-1,0 0 1,0 0 0,0-1 0,0 1 0,0-1-1,0 1 1,0-1 0,0 0 0,0 0-1,1 0 1,2 0 0,6 0-368,0 0 0,0-1 0,20-4 0,-8-2-478,-1 0-1,25-13 0,-32 13 827,-1 1 1,1 0-1,1 1 0,-1 0 0,1 1 1,0 1-1,16-1 0,-32 4 111,1 0 1,-1 1-1,0-1 0,0 0 0,0 1 0,1-1 0,-1 0 1,0 1-1,0-1 0,0 0 0,0 1 0,0-1 1,0 0-1,0 1 0,0-1 0,0 0 0,0 1 1,0-1-1,0 0 0,0 1 0,0-1 0,0 0 1,0 1-1,0-1 0,0 1 0,0-1 0,0 0 0,0 1 1,-1-1-1,1 0 0,0 0 0,0 1 0,0-1 1,-1 0-1,1 1 0,0-1 0,0 0 0,-1 1 1,-9 14 880,-9 5-246,0-1 0,-2-1 0,-23 17 0,1-6-893,-2-1-1,-50 23 1,67-40-2859,9-8-3748,1-2-5901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45.954"/>
    </inkml:context>
    <inkml:brush xml:id="br0">
      <inkml:brushProperty name="width" value="0.025" units="cm"/>
      <inkml:brushProperty name="height" value="0.025" units="cm"/>
    </inkml:brush>
  </inkml:definitions>
  <inkml:trace contextRef="#ctx0" brushRef="#br0">0 633 19410,'0'0'1052,"7"-15"-262,-5 8-683,67-149 1717,-54 127-1307,1-1 0,1 2 0,32-42 0,-48 69-482,0 0 1,-1 0 0,1 0 0,0 0 0,0 0 0,0 0 0,-1 1 0,1-1 0,0 0-1,0 0 1,0 1 0,0-1 0,0 1 0,1-1 0,-1 1 0,0-1 0,0 1-1,0 0 1,0-1 0,1 1 0,0 0 0,-1 0 1,0 1 0,0-1 0,-1 1 0,1 0 0,0-1 0,-1 1 0,1-1 1,0 1-1,-1 0 0,1-1 0,-1 1 0,1 0 0,-1 0 0,0 0 0,1-1 0,-1 1 0,0 0 0,1 0 0,-1 0 0,0 0 0,0 1 0,2 65 1305,-3-53-1091,1 32 118,-2-14-249,2-1 0,2 0 0,0 1 0,2-1 0,11 40 0,-14-68-116,0 1 0,0-1 0,0 0 0,1 0-1,-1 0 1,1 0 0,0 0 0,0-1 0,0 1 0,0 0-1,1-1 1,3 4 0,-5-6 11,0 1-1,0-1 1,0 1-1,1-1 1,-1 1-1,0-1 1,0 0-1,1 0 1,-1 0-1,0 0 0,1 1 1,-1-2-1,0 1 1,0 0-1,1 0 1,-1 0-1,0-1 1,0 1-1,1 0 1,-1-1-1,0 1 1,0-1-1,0 0 1,0 1-1,0-1 1,0 0-1,0 0 1,0 0-1,0 1 1,0-1-1,0 0 1,0 0-1,0 0 1,-1 0-1,2-2 0,10-14 96,0 0 0,-1-1 0,-1-1 0,-1 1 0,-1-2 0,0 1-1,-2-1 1,7-31 0,-2-1 64,-4-1 0,3-64 0,-10 119-205,7 92-197,-5-83 275,-1 0 1,1 1-1,1-2 0,0 1 0,0 0 1,1-1-1,0 1 0,1-1 1,8 12-1,-13-21-37,1-1-1,-1 1 1,1 0 0,-1-1 0,1 1 0,0 0 0,-1-1-1,1 1 1,0-1 0,0 1 0,-1-1 0,1 1 0,0-1-1,0 0 1,0 1 0,0-1 0,-1 0 0,1 0 0,0 0-1,0 0 1,0 0 0,0 0 0,0 0 0,0 0 0,-1 0-1,1 0 1,0 0 0,0 0 0,1-1 0,0 0 13,0 0 0,0-1 0,0 1 0,0-1 0,0 1 0,-1-1 0,1 0 0,0 1-1,-1-1 1,3-4 0,27-59 260,-29 58-275,47-143 145,-43 131-308,0 0 1,-2-1 0,4-40-1,-6 84 133,-2-11 52,1-1-1,1 1 0,0-1 1,0 1-1,1-1 1,1 0-1,0 0 1,1 0-1,10 18 1,-15-29-27,1 0 1,0 1-1,0-1 1,0 0-1,0 0 1,0 0 0,1 0-1,-1 0 1,0 0-1,0 0 1,1 0-1,-1 0 1,0 0-1,1-1 1,-1 1-1,1-1 1,-1 1 0,1-1-1,-1 0 1,1 1-1,-1-1 1,1 0-1,0 0 1,-1 0-1,2 0 1,0-1 3,0 0-1,0 0 1,0 0 0,-1-1 0,1 1 0,-1-1-1,1 1 1,-1-1 0,0 0 0,1 0-1,-1 0 1,3-4 0,6-8 19,-1-1 1,0 0-1,11-25 1,-16 32-25,5-13-2,-2 5 0,0 0 0,1 1 0,19-24 0,-28 39 0,1-1 0,-1 0 0,1 0 0,0 1 0,-1-1 0,1 1 0,0-1 0,0 1 0,-1-1 0,1 1 0,0-1 0,0 1 0,0-1 0,0 1 0,0 0 0,0 0 0,0 0 0,-1-1 0,1 1 0,0 0 0,0 0 0,0 0 0,0 0 0,0 0 0,0 1 0,0-1 0,0 0 0,0 0 0,0 1 0,0-1 0,-1 0 0,1 1 0,0-1 0,0 1 0,0-1 0,-1 1 0,1-1 0,0 1 0,-1 0 0,1-1 0,0 1 0,-1 0 0,1 0 0,-1-1 0,1 1 0,-1 0 0,1 0 0,0 1 0,23 51 0,-20-43 0,-3-7 0,2 6 0,0-1 0,1 0 0,0 0 0,1 0 0,0-1 0,6 9 0,-10-15 0,0 0 0,0 0 0,0-1 0,0 1 0,0 0 0,1 0 0,-1-1 0,0 1 0,0 0 0,0-1 0,1 1 0,-1-1 0,0 0 0,0 1 0,1-1 0,-1 0 0,0 0 0,1 0 0,1 0 0,-1-1 0,0 1 0,1-1 0,-1 0 0,0 0 0,0 0 0,0 0 0,0 0 0,0-1 0,0 1 0,0 0 0,-1-1 0,1 0 0,0 1 0,-1-1 0,2-2 0,67-96 0,-3 4 0,-66 95 0,-1 0 0,1 0 0,-1 0 0,1 0 0,0 1 0,-1-1 0,1 0 0,0 1 0,0-1 0,0 0 0,-1 1 0,1-1 0,0 1 0,0 0 0,0-1 0,0 1 0,0 0 0,0-1 0,0 1 0,0 0 0,0 0 0,0 0 0,0 0 0,0 0 0,0 0 0,1 0 0,20 15 0,-21-13 0,1 0 0,0-1 0,0 1 0,0-1 0,0 1 0,0-1 0,0 1 0,0-1 0,0 0 0,1 0 0,-1 0 0,0 0 0,1-1 0,-1 1 0,3 0 0,3-3-1550,-2 1-3562</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47.104"/>
    </inkml:context>
    <inkml:brush xml:id="br0">
      <inkml:brushProperty name="width" value="0.025" units="cm"/>
      <inkml:brushProperty name="height" value="0.025" units="cm"/>
    </inkml:brush>
  </inkml:definitions>
  <inkml:trace contextRef="#ctx0" brushRef="#br0">2 944 11403,'0'0'160,"0"0"0,0 1 0,0-1 0,-1 0 0,1 0 0,0 0 0,0 0 0,0 1 0,0-1 0,0 0 0,0 0 0,0 0 0,0 1 1,0-1-1,0 0 0,0 0 0,0 0 0,0 1 0,0-1 0,0 0 0,0 0 0,0 1 0,0-1 0,0 0 0,0 0 0,0 0 0,0 0 0,1 1 0,-1-1 0,0 0 0,0 0 0,0 0 1,0 0-1,0 1 0,0-1 0,1 0 0,-1 0 0,0 0 0,0 0 0,0 0 0,0 0 0,1 1 0,-1-1 0,0 0 0,0 0 0,0 0 0,1 0 0,-1 0 0,0 0 0,0 0 0,0 0 1,1 0-1,8-12 2848,8-25-1105,41-182 3605,-5-117-3548,-46 267-1837,-3-1 0,-7-93 0,3 162-124,0-2-8,0 0-1,-1 0 1,1 0 0,0 0 0,-1 0 0,0 0 0,0 0 0,0 0 0,0 0 0,0 0 0,0 0 0,-1 1 0,-2-5-1,3 13-87,-1-1 0,1 0-1,0 1 1,1-1-1,-1 1 1,1-1-1,1 11 1,8 40 114,2-1 0,29 88 1,-7-29 384,-13-28-209,-13-49-114,2 0 0,1 0-1,2-1 1,32 66 0,-42-99-79,-1 0 0,1-1 0,0 1 0,0-1 0,0 0 0,0 1 0,0-1 0,0 0 0,1 0 0,-1 0 0,6 2 0,-8-4 0,1 0 0,-1 1 0,0-1 0,1 0 0,-1 0 0,1 0 0,-1 0 0,1 0 0,-1 0 0,1 0 0,-1 0 0,0 0 0,1 0 0,-1 0 0,1 0 0,-1 0 0,1 0 0,-1 0 0,1-1 0,-1 1 0,0 0 0,1 0 0,-1-1 0,1 1 0,-1 0 0,0 0 0,1-1 0,4-20 0,-5 14-65,-1 0 0,0 1 0,-1-1 0,1 1 0,-1-1 0,-1 1 0,1 0 0,-1 0 0,0 0 1,0 0-1,-1 0 0,0 1 0,0 0 0,0-1 0,-6-4 0,-12-12-554,-1 2 0,-28-20-1,-6-6-129,55 44 697,-4-3-28,1 0 1,-1-1 0,1 1-1,0-1 1,-5-9-1,48 23 1121,-31-5-986,-1 0 0,1 0 0,0-1 0,0 0 1,0 0-1,0-1 0,0 1 0,0-1 0,0-1 0,0 0 0,1 0 0,10-1 0,-13-1-33,1 1 0,0-1 1,-1 0-1,0-1 0,0 1 0,1-1 1,-2 0-1,1 0 0,0-1 1,-1 1-1,1-1 0,-1 0 1,0 0-1,0-1 0,-1 1 0,4-6 1,2-3 6,-2-1 0,1 0 0,-2-1 0,0 0 1,0 0-1,-1 0 0,-1 0 0,-1-1 0,0 1 0,-1-1 0,-1 0 1,0-18-1,-4 19 64,-1 13-119,3 3 14,0 0 1,0 0-1,0 0 0,1 0 0,-1 0 0,0 1 0,1-1 0,-1 0 0,1 0 0,-1 0 0,1 1 1,0-1-1,0 0 0,-1 0 0,1 3 0,-2 24 205,0 0-1,5 47 1,-2-64-114,0-1 1,1 1-1,0-1 1,1 1-1,0-1 1,1 0-1,0 0 1,1 0-1,0 0 1,6 9-1,-10-18-74,-1 0 0,1 0 0,-1-1 0,1 1 0,0 0 0,-1-1 1,1 1-1,0 0 0,-1-1 0,1 1 0,0 0 0,0-1 0,-1 1 0,1-1 0,0 0 0,0 1 0,0-1 0,0 0 0,0 1 0,0-1 1,0 0-1,0 0 0,-1 0 0,1 0 0,0 0 0,0 0 0,2 0 0,-2-1 2,1 0 0,0 0 0,-1 0 1,0 0-1,1 0 0,-1 0 0,0 0 0,1-1 0,-1 1 1,0 0-1,0-1 0,0 1 0,1-4 0,4-7 15,0 0 0,-2-1 0,5-14 0,-8 21-21,12-41-1,-3 0 0,-2-1 0,-2 0 0,0-89 0,-1 188 0,2 1 0,2-2 0,29 90 0,-38-138-16,1 0 1,0 0-1,-1 1 1,1-1-1,0 0 1,0 0-1,0 0 0,1 0 1,-1 0-1,0-1 1,1 1-1,-1 0 1,1 0-1,0-1 0,-1 1 1,1-1-1,0 0 1,0 1-1,0-1 1,3 1-1,-4-2-34,1 0 0,-1-1 0,1 1-1,-1 0 1,1-1 0,-1 1 0,1-1 0,-1 1 0,1-1 0,-1 0 0,0 0-1,1 1 1,-1-1 0,0 0 0,0 0 0,0 0 0,0-1 0,1 1-1,-1 0 1,-1 0 0,1-1 0,0 1 0,0 0 0,0-1 0,-1 1-1,1-1 1,-1 1 0,1-1 0,0-2 0,5-13-2454,-1-1 1,0 1-1,3-24 0,1-20-6662</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47.727"/>
    </inkml:context>
    <inkml:brush xml:id="br0">
      <inkml:brushProperty name="width" value="0.025" units="cm"/>
      <inkml:brushProperty name="height" value="0.025" units="cm"/>
    </inkml:brush>
  </inkml:definitions>
  <inkml:trace contextRef="#ctx0" brushRef="#br0">6 0 21492,'0'0'4522,"-1"12"-3550,-2 11-531,2 1 1,1-1-1,1 1 1,1-1-1,0 0 1,8 29-1,40 130 146,137 425 1517,-181-591-2104,20 45 0,-25-59 0,0 1 0,0-1 0,1 1 0,-1-1 0,1 0 0,0 1 0,0-1 0,0 0 0,0 0 0,0 0 0,0 0 0,0-1 0,0 1 0,1-1 0,-1 1 0,1-1 0,4 2 0,-6-3 0,-1 0 0,1 0 0,-1 0 0,1-1 0,-1 1 0,1 0 0,0 0 0,-1-1 0,1 1 0,-1 0 0,1-1 0,-1 1 0,0 0 0,1-1 0,-1 1 0,1-1 0,-1 1 0,0-1 0,1 1 0,-1-1 0,0 1 0,1-1 0,-1 1 0,0-1 0,0 0 0,0 1 0,1-1 0,-1 1 0,0-1 0,0 0 0,0 1 0,0-1 0,0 1 0,0-1 0,-1-1 0,1-29 0,0 23 0,-1-17 0,-1-1 0,-1 0 0,-2 1 0,-8-28 0,-38-101 0,19 65 0,18 49 0,1-1 0,3 0 0,1 0 0,1-1 0,0-44 0,8 83 0,0 1 0,1-1 0,0 0 0,-1 1 0,1-1 0,0 1 0,1 0 0,-1-1 0,0 1 0,1 0 0,-1 0 0,1 0 0,-1 0 0,1 0 0,0 0 0,0 0 0,0 1 0,0-1 0,0 1 0,1-1 0,-1 1 0,0 0 0,1 0 0,-1 0 0,1 0 0,-1 0 0,1 0 0,-1 1 0,1-1 0,-1 1 0,1 0 0,0 0 0,4 0 0,-6 1 0,-1 0 0,1-1 0,0 1 0,-1 0 0,1 0 0,-1 0 0,1 0 0,-1 0 0,1 0 0,-1 0 0,0 0 0,1 0 0,-1 0 0,0 0 0,0 0 0,0 0 0,0 0 0,0 0 0,0 0 0,0 0 0,0 2 0,0 33 0,0-29 0,0 29 0,2-19 0,-2 1 0,0 0 0,0 0 0,-2-1 0,-1 1 0,0-1 0,-1 0 0,0 1 0,-12 25 0,15-41 0,0 0 0,0-1 0,1 1 0,-1-1 0,-1 1 0,1-1 0,0 1 0,0-1 0,0 0 0,-1 0 0,1 1 0,-1-1 0,1 0 0,-3 1 0,3-2 0,1 0 0,-1 0 0,1 0 0,-1 0 0,0 0 0,1 0 0,-1 0 0,1 0 0,-1 0 0,0 0 0,1 0 0,-1 0 0,1 0 0,-1-1 0,0 1 0,1 0 0,-1 0 0,1-1 0,-1 1 0,1 0 0,-1-1 0,1 1 0,-1-1 0,1 1 0,-1-1 0,0 0 0,-1-3 0,0 1 0,0-1 0,1 0 0,-1 1 0,1-1 0,-1 0 0,1 0 0,0 0 0,1 0 0,-1-6 0,0 1-966,-1-23-6556,2 31 7332,0 1-1,0-1 0,0 0 1,0 1-1,0-1 0,0 0 1,0 1-1,0-1 0,1 0 1,-1 1-1,0-1 0,0 0 1,1 1-1,-1-1 0,0 1 1,1-1-1,-1 1 0,0-1 1,1 1-1,-1-1 0,1 1 1,-1-1-1,1 1 0,-1-1 1,1 1-1,0 0 0,-1-1 1,1 1-1,-1 0 0,1-1 1,0 1-1,-1 0 0,1 0 1,1 0-1,3-1-4533,1-1-3321</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48.438"/>
    </inkml:context>
    <inkml:brush xml:id="br0">
      <inkml:brushProperty name="width" value="0.025" units="cm"/>
      <inkml:brushProperty name="height" value="0.025" units="cm"/>
    </inkml:brush>
  </inkml:definitions>
  <inkml:trace contextRef="#ctx0" brushRef="#br0">1 1 8584,'0'0'12134,"3"13"-9299,32 205 1813,13 65-82,-47-278-4566,0-1 0,1 1 0,-1-1 0,1 1 0,-1-1 0,2 0 0,-1 1 0,3 4 0,-4-9 0,-1 0 0,0 1 0,0-1 0,1 0 0,-1 0 0,0 1 0,1-1 0,-1 0 0,0 0 0,1 1 0,-1-1 0,0 0 0,1 0 0,-1 0 0,0 0 0,1 1 0,-1-1 0,1 0 0,-1 0 0,0 0 0,1 0 0,-1 0 0,1 0 0,-1 0 0,1 0 0,-1 0 0,0 0 0,1-1 0,-1 1 0,1 0 0,-1 0 0,0 0 0,1-1 0,13-22 0,-4-8 0,11-59 0,-17 64 0,1 2 0,2-1 0,0 1 0,15-33 0,-21 55 0,0 0 0,0 0 0,0 0 0,0 0 0,1 0 0,-1 0 0,1 0 0,-1 1 0,1-1 0,-1 0 0,1 1 0,0-1 0,0 1 0,0 0 0,0 0 0,0-1 0,3 0 0,-4 2 0,0 0 0,1 0 0,-1 0 0,0 0 0,1 0 0,-1 0 0,0 0 0,1 1 0,-1-1 0,0 0 0,0 1 0,1-1 0,-1 1 0,0-1 0,0 1 0,0 0 0,0-1 0,1 1 0,-1 0 0,0 0 0,1 2 0,2 1 0,-1 0 0,0 0 0,0 1 0,0 0 0,0 0 0,-1 0 0,0 0 0,0 0 0,0 0 0,0 0 0,-1 1 0,1 8 0,-1-2 0,0 0 0,-2 1 0,1-1 0,-1 0 0,-1 1 0,0-1 0,-1 0 0,-8 22 0,9-30 0,0 0 0,0 0 0,0 1 0,0-1 0,-1-1 0,0 1 0,0 0 0,0-1 0,0 1 0,0-1 0,-1 0 0,1 0 0,-1 0 0,0-1 0,0 1 0,0-1 0,0 0 0,-1 0 0,1-1 0,0 1 0,-1-1 0,1 0 0,-1 0 0,0 0 0,1-1 0,-7 1 0,9-1-177,0 0 0,1 0 0,-1-1 0,0 1 0,1 0 0,-1-1 0,1 1 0,-1-1 0,0 0 0,1 1 0,-1-1-1,1 0 1,0 0 0,-1 0 0,1 0 0,0 0 0,-1 0 0,1 0 0,0-1 0,0 1 0,0 0 0,0-1 0,0 1 0,0 0 0,1-1 0,-1 1 0,0-1 0,1 0 0,-1 1 0,1-1 0,-1 1 0,1-1 0,0 0-1,0 1 1,0-1 0,0 0 0,0 1 0,0-1 0,0 0 0,1-1 0,-1-3-655,1 1-1,0-1 1,0 1-1,0 0 1,1-1-1,0 1 1,0 0 0,0 0-1,1 0 1,-1 0-1,5-5 1,14-13-4662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49.108"/>
    </inkml:context>
    <inkml:brush xml:id="br0">
      <inkml:brushProperty name="width" value="0.025" units="cm"/>
      <inkml:brushProperty name="height" value="0.025" units="cm"/>
    </inkml:brush>
  </inkml:definitions>
  <inkml:trace contextRef="#ctx0" brushRef="#br0">114 218 11787,'2'-9'6412,"-1"8"-6244,10-45 5635,-11 45-5691,0 0-1,1 0 0,-1 1 1,0-1-1,0 0 1,0 0-1,0 1 0,0-1 1,0 0-1,0 0 0,0 0 1,0 1-1,0-1 1,0 0-1,0 0 0,0 0 1,-1 1-1,1-1 0,0 0 1,-1 1-1,1-1 0,-1 0 1,1 1-1,0-1 1,-1 0-1,0 1 0,1-1 1,-1 1-1,1-1 0,-1 1 1,0-1-1,1 1 1,-1-1-1,0 1 0,1 0 1,-1-1-1,0 1 0,0 0 1,1 0-1,-1-1 1,0 1-1,0 0 0,1 0 1,-1 0-1,0 0 0,0 0 1,0 0-1,1 0 1,-1 0-1,0 0 0,0 1 1,0-1-1,1 0 0,-1 0 1,0 1-1,1-1 1,-1 1-1,0-1 0,1 0 1,-1 1-1,0-1 0,0 2 1,-3 1-51,0 0-1,0 0 1,0 0 0,1 1-1,-1-1 1,1 1 0,0 0-1,0 0 1,0 0 0,1 0 0,0 1-1,0-1 1,-3 6 0,-19 65 385,24-73-418,-2 5 0,-19 84 157,19-82-180,1 0 1,0 1-1,0-1 1,1 1-1,1-1 0,-1 0 1,4 15-1,-4-23-5,1-1 0,-1 1 0,0 0 0,1 0 0,-1-1 0,1 1 0,-1 0 0,1 0 0,-1-1 0,1 1 0,-1-1 0,1 1 0,0 0 0,-1-1 0,1 1 0,0-1 0,0 0 0,-1 1 0,1-1 0,0 0 0,0 1 0,0-1 0,-1 0 0,1 0 0,0 1 0,0-1 0,0 0 0,0 0 0,-1 0 0,1 0 0,0 0 0,0-1 0,0 1 0,0 0 0,-1 0 0,1 0 0,0-1 0,0 1 0,0 0 0,-1-1 0,1 1 0,0-1 0,0 1 0,0-1 0,32-24 0,-25 14 0,-1 1 0,0-1 0,0 0 0,-1 0 0,-1-1 0,0 0 0,-1 0 0,0 0 0,4-23 0,-3-1 0,-1 1 0,-3-45 0,-3 62 0,-4 26 0,-3 30 0,7-14 0,0-11 0,1-1 0,0 1 0,1-1 0,0 1 0,1-1 0,0 1 0,1-1 0,6 19 0,-8-30 0,1 1 0,0-1 0,0 0 0,0 1 0,0-1 0,0 0 0,0 1 0,0-1 0,0 0 0,0 0 0,1 0 0,-1 0 0,0 0 0,1 0 0,-1 0 0,1 0 0,-1-1 0,1 1 0,-1-1 0,1 1 0,-1-1 0,1 1 0,0-1 0,-1 0 0,1 0 0,-1 0 0,1 0 0,0 0 0,-1 0 0,1 0 0,0-1 0,-1 1 0,1 0 0,-1-1 0,1 0 0,-1 1 0,1-1 0,-1 0 0,1 0 0,-1 1 0,1-1 0,0-2 0,5-2 0,0 1 0,-1-2 0,0 1 0,0-1 0,0 0 0,-1 0 0,6-8 0,4-14 0,-1 0 0,-1-1 0,-1-1 0,-2 0 0,10-43 0,-23 116 0,1 69 0,1-111 0,1 0 0,0 1 0,0-1 0,0 0 0,0 0 0,0 0 0,1 0 0,-1 0 0,0 0 0,0 0 0,1 0 0,-1 0 0,1 0 0,-1 0 0,1 0 0,-1 0 0,1 0 0,-1 0 0,1-1 0,0 1 0,-1 0 0,1 0 0,0 0 0,0-1 0,0 1 0,0-1 0,0 1 0,-1 0 0,1-1 0,0 0 0,0 1 0,0-1 0,0 0 0,2 1 0,-2-1 0,1-1 0,0 1 0,-1 0 0,1-1 0,-1 1 0,1-1 0,-1 0 0,1 1 0,-1-1 0,0 0 0,1 0 0,-1 0 0,0 0 0,0 0 0,1 0 0,-1 0 0,0-1 0,0 1 0,0 0 0,-1-1 0,1 1 0,1-2 0,9-26 0,-1 0 0,-1 0 0,-2-1 0,-1 0 0,-1-1 0,1-38 0,-6 85-342,1 1 0,1-1 0,0 0 0,2 0 1,5 20-1,-7-31 47,0 0 1,0 0-1,1 0 0,-1 0 1,1-1-1,0 1 1,0-1-1,8 8 1,-9-10 103,0 0 0,0-1 1,0 1-1,0-1 0,1 1 1,-1-1-1,0 0 1,1 0-1,-1 0 0,1-1 1,-1 1-1,1 0 1,-1-1-1,1 0 0,0 1 1,-1-1-1,1 0 1,0 0-1,2-1 0,14-4-10608</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50.091"/>
    </inkml:context>
    <inkml:brush xml:id="br0">
      <inkml:brushProperty name="width" value="0.025" units="cm"/>
      <inkml:brushProperty name="height" value="0.025" units="cm"/>
    </inkml:brush>
  </inkml:definitions>
  <inkml:trace contextRef="#ctx0" brushRef="#br0">143 533 12812,'0'0'7068,"-11"5"-3651,3-2-3039,1 1 1,0-1 0,-1 1-1,2 1 1,-1 0 0,0 0-1,1 0 1,0 0 0,0 1-1,1 0 1,-1 1 0,1-1-1,1 1 1,-8 12 0,7-6 7,-1 0 1,2 0 0,-1 1-1,2-1 1,0 1 0,-2 28-1,5-42-382,0 0 0,0 0 1,0 1-1,-1-1 0,1 0 0,0 0 0,0 1 0,0-1 0,0 0 0,0 1 0,0-1 0,0 0 0,0 0 1,0 1-1,0-1 0,0 0 0,0 1 0,0-1 0,0 0 0,1 0 0,-1 1 0,0-1 0,0 0 0,0 0 0,0 1 1,0-1-1,0 0 0,1 0 0,-1 0 0,0 1 0,0-1 0,0 0 0,1 0 0,-1 0 0,0 1 0,0-1 0,1 0 1,-1 0-1,0 0 0,0 0 0,1 0 0,-1 0 0,0 0 0,0 0 0,1 0 0,-1 0 0,0 0 0,1 0 1,-1 0-1,0 0 0,0 0 0,1 0 0,-1 0 0,0 0 0,0 0 0,1 0 0,-1 0 0,0 0 0,1 0 0,-1 0 1,0-1-1,0 1 0,0 0 0,1 0 0,-1 0 0,0 0 0,1-1 0,14-16 140,11-23-53,-3-1 0,-2-2-1,-1 0 1,-3-1 0,25-91 0,-32 91-68,-2 0 1,-1 0-1,-3 0 1,-1-49-1,-4 79-23,-3 24 0,-3 24 0,-3 75 0,4 133 0,6-238 0,0 1 0,0 0 0,1-1 0,0 1 0,0 0 0,0-1 0,0 1 0,1-1 0,0 0 0,0 1 0,0-1 0,0 0 0,1 0 0,0 0 0,3 4 0,-4-7 0,-1 1 0,0-1 0,1 0 0,-1 0 0,1-1 0,-1 1 0,1 0 0,0 0 0,-1-1 0,1 1 0,0-1 0,-1 1 0,1-1 0,0 0 0,-1 0 0,1 0 0,3 0 0,-2 0 0,0-1 0,0 0 0,0 0 0,0 0 0,0 0 0,0-1 0,0 1 0,0-1 0,0 0 0,-1 1 0,1-1 0,3-4 0,4-3 0,-1-1 0,0-1 0,-1 1 0,0-1 0,-1-1 0,0 0 0,0 0 0,-2 0 0,1 0 0,-1-1 0,4-18 0,-3 4 0,-1 0 0,-2 0 0,0 0 0,-2-47 0,-2 69 0,1-1 0,-1 1 0,0 0 0,-1 0 0,1 0 0,-1 0 0,0 0 0,0 0 0,-4-6 0,5 10 0,1 0 0,-1 0 0,0 1 0,1-1 0,-1 0 0,0 0 0,0 0 0,1 1 0,-1-1 0,0 0 0,0 1 0,0-1 0,0 1 0,0-1 0,0 1 0,0-1 0,0 1 0,0 0 0,-3-1 0,3 1 0,0 1 0,-1-1 0,1 1 0,-1-1 0,1 1 0,0-1 0,0 1 0,-1 0 0,1-1 0,0 1 0,0 0 0,0 0 0,0 0 0,-1 0 0,2 0 0,-1 0 0,0 0 0,0 1 0,-1 1 0,-4 8 0,0-1 0,1 1 0,1-1 0,0 2 0,0-1 0,1 0 0,-3 21 0,2 0 0,0 52 0,4-82 0,0 0 0,-1-1 0,1 1 0,1 0 0,-1 0 0,0-1 0,0 1 0,0 0 0,1-1 0,-1 1 0,1 0 0,0-1 0,-1 1 0,1-1 0,0 1 0,0-1 0,0 1 0,0-1 0,0 1 0,0-1 0,0 0 0,1 0 0,-1 0 0,2 2 0,0-2 0,-1-1 0,0 1 0,1-1 0,-1 1 0,1-1 0,-1 0 0,1 0 0,-1 0 0,1 0 0,-1 0 0,1-1 0,-1 1 0,0-1 0,1 0 0,2 0 0,11-6 0,1-1 0,-2-1 0,27-17 0,-36 22 0,55-35 0,65-46 0,-125 84 0,0 0 0,0 0 0,0 0 0,-1 0 0,1 0 0,0 0 0,0 0 0,-1 0 0,1-1 0,0 1 0,-1 0 0,1-1 0,-1 1 0,0 0 0,1-1 0,-1 1 0,0 0 0,0-1 0,0 1 0,0-1 0,0 1 0,0 0 0,0-1 0,0 1 0,-1 0 0,1-1 0,-1 1 0,1 0 0,-1-1 0,1 1 0,-2-1 0,-26-42 0,19 33 0,-16-21 0,15 21 0,1-1 0,1 1 0,0-1 0,1-1 0,-12-24 0,19 37 1,0-1 0,0 1 0,0-1 0,0 1 1,0-1-1,0 0 0,0 1 0,0-1 0,0 1 0,0-1 0,0 1 0,0-1 0,0 1 0,0-1 1,1 1-1,-1-1 0,0 1 0,0-1 0,1 1 0,-1 0 0,0-1 0,0 1 0,1-1 0,-1 1 1,1 0-1,-1-1 0,0 1 0,1 0 0,-1-1 0,1 1 0,-1 0 0,1 0 0,-1-1 0,0 1 1,1 0-1,-1 0 0,1 0 0,-1 0 0,1-1 0,0 1 0,-1 0 0,1 0 0,30-1-70,-17 1-123,21-4-1751,1-4-3395,2-5-2798</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51.040"/>
    </inkml:context>
    <inkml:brush xml:id="br0">
      <inkml:brushProperty name="width" value="0.025" units="cm"/>
      <inkml:brushProperty name="height" value="0.025" units="cm"/>
    </inkml:brush>
  </inkml:definitions>
  <inkml:trace contextRef="#ctx0" brushRef="#br0">17 150 14189,'-10'-25'3750,"4"11"414,10 21 1487,37 70-3393,43 116 1,-84-192-2251,0 1 1,0-1 0,1 0 0,-1 1-1,1-1 1,-1 0 0,1 1 0,0-1-1,-1 0 1,1 0 0,0 1 0,0-1-1,0 0 1,0 0 0,0 0 0,0 0-1,0 0 1,0 0 0,0 0 0,0-1-1,1 1 1,0 0 0,-1-1-2,0-1 1,0 1-1,0-1 0,0 0 0,0 1 1,0-1-1,0 0 0,-1 0 1,1 0-1,0 1 0,-1-1 1,1 0-1,-1 0 0,1 0 0,-1 0 1,1 0-1,-1 0 0,1 0 1,-1 0-1,0-3 0,15-73 134,-15 74-140,17-262-1,-17 265 0,0 1 0,0-1 0,0 0 0,0 0 0,1 1 0,-1-1 0,0 0 0,0 0 0,0 0 0,0 1 0,1-1 0,-1 0 0,0 0 0,0 0 0,1 0 0,-1 0 0,0 0 0,0 1 0,1-1 0,-1 0 0,0 0 0,0 0 0,1 0 0,-1 0 0,0 0 0,0 0 0,1 0 0,-1 0 0,0 0 0,0 0 0,1 0 0,-1 0 0,0 0 0,0 0 0,1-1 0,-1 1 0,0 0 0,0 0 0,1 0 0,-1 0 0,0 0 0,0-1 0,0 1 0,1 0 0,-1 0 0,0 0 0,0-1 0,0 1 0,0 0 0,1 0 0,-1 0 0,0-1 0,0 1 0,0 0 0,0 0 0,0-1 0,0 1 0,0 0 0,0 0 0,0-1 0,0 1 0,0 0 0,0 0 0,0-1 0,0 1 0,0 0 0,0-1 0,0 1 0,0 0 0,11 16 0,91 222 0,-102-238 0,0-1 0,0 0 0,0 1 0,0-1 0,0 1 0,1-1 0,-1 0 0,0 1 0,0-1 0,1 1 0,-1-1 0,0 1 0,1-1 0,-1 1 0,0-1 0,1 1 0,-1-1 0,1 1 0,-1 0 0,1-1 0,-1 1 0,1 0 0,-1-1 0,1 1 0,-1 0 0,1-1 0,0 1 0,-1 0 0,1 0 0,-1 0 0,1 0 0,0 0 0,-1 0 0,1 0 0,-1 0 0,1 0 0,0 0 0,-1 0 0,1 0 0,-1 0 0,1 0 0,0 0 0,-1 1 0,1-1 0,-1 0 0,1 0 0,-1 1 0,1-1 0,-1 0 0,1 1 0,-1-1 0,1 1 0,-1-1 0,1 0 0,-1 1 0,0-1 0,1 1 0,-1-1 0,0 1 0,1 0 0,-1-1 0,0 1 0,0-1 0,0 1 0,1-1 0,-1 1 0,0 0 0,0-1 0,0 2 0,17-55 0,-16 47 0,13-53 0,-6 23 0,1-1 0,19-44 0,-28 79 0,1 1 0,-1-1 0,1 1 0,-1-1 0,1 1 0,0-1 0,0 1 0,-1 0 0,1-1 0,0 1 0,0 0 0,0 0 0,1 0 0,-1 0 0,0 0 0,0 0 0,1 0 0,-1 0 0,0 0 0,1 1 0,-1-1 0,3 0 0,-3 1 0,0 0 0,1 0 0,-1 1 0,0-1 0,0 1 0,1-1 0,-1 1 0,0-1 0,0 1 0,0 0 0,0 0 0,0-1 0,0 1 0,0 0 0,0 0 0,0 0 0,0 0 0,0 0 0,0 0 0,0 2 0,5 6 0,-1 0 0,-1 1 0,0 0 0,0-1 0,3 14 0,-1 7-2295,1 38-10838,-6-87 3193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51.909"/>
    </inkml:context>
    <inkml:brush xml:id="br0">
      <inkml:brushProperty name="width" value="0.025" units="cm"/>
      <inkml:brushProperty name="height" value="0.025" units="cm"/>
    </inkml:brush>
  </inkml:definitions>
  <inkml:trace contextRef="#ctx0" brushRef="#br0">8 343 19442,'0'0'7944,"5"9"-6743,-4-4-1117,23 45 1158,-23-48-1173,0 0-1,0 0 1,0-1 0,1 1 0,-1 0-1,0 0 1,1-1 0,-1 1-1,1-1 1,0 0 0,-1 1-1,1-1 1,0 0 0,0 0 0,0 0-1,0 0 1,0 0 0,0 0-1,0-1 1,0 1 0,0-1 0,0 1-1,0-1 1,0 0 0,5 0-1,-5-1-42,0 0 0,0 0 0,-1 0-1,1 0 1,0-1 0,0 1-1,-1-1 1,1 1 0,-1-1 0,1 1-1,-1-1 1,0 0 0,0 0 0,0 0-1,0 0 1,0 0 0,0 0 0,0 0-1,-1 0 1,1 0 0,-1 0 0,1 0-1,-1-5 1,5-52 424,-5 59-450,-1-8 0,1 0 0,-1 1 0,0-1 0,0 0 0,-1 1 0,0-1 0,-4-10 0,5 16 0,0 0 0,0 0 0,0 1 0,0-1 0,0 0 0,0 1 0,0-1 0,0 0 0,-1 1 0,1 0 0,-1-1 0,1 1 0,-1 0 0,0 0 0,1 0 0,-1 0 0,0 0 0,0 0 0,0 0 0,1 0 0,-1 1 0,0-1 0,0 1 0,0-1 0,0 1 0,0 0 0,0 0 0,0 0 0,0 0 0,0 0 0,0 1 0,0-1 0,0 0 0,-3 2 0,3-1 0,0 0 0,0 0 0,0 0 0,0 1 0,1-1 0,-1 0 0,0 1 0,1 0 0,-1-1 0,1 1 0,-1 0 0,1 0 0,0 0 0,0 0 0,0 0 0,0 0 0,0 0 0,0 0 0,0 0 0,1 1 0,-1 1 0,-8 54 0,9-50 0,-1 2 0,-2 16 0,1 0 0,1-1 0,1 1 0,1 0 0,8 46 0,-8-70 0,-1 0 0,0 0 0,1 1 0,0-1 0,-1 0 0,1 0 0,0 0 0,0 0 0,0 0 0,0 0 0,0-1 0,1 1 0,-1 0 0,1 0 0,-1-1 0,1 1 0,-1-1 0,1 1 0,0-1 0,0 0 0,0 0 0,0 0 0,0 0 0,0 0 0,0 0 0,0 0 0,0-1 0,0 1 0,0-1 0,0 0 0,1 1 0,-1-1 0,0 0 0,0 0 0,1 0 0,-1-1 0,0 1 0,0 0 0,0-1 0,0 0 0,0 1 0,1-1 0,-1 0 0,0 0 0,2-2 0,5-2 0,0 0 0,0-1 0,0-1 0,-1 0 0,0 0 0,0 0 0,13-17 0,-13 12 0,1-1 0,-2 0 0,0 0 0,0-1 0,-1 0 0,-1 0 0,0-1 0,-1 1 0,3-21 0,-3-2 0,-1 0 0,-3-61 0,-9 59 0,9 38 0,-1 0 0,1 1 0,0-1 0,-1 0 0,1 0 0,-1 0 0,1 1 0,-1-1 0,1 0 0,-1 0 0,1 1 0,-1-1 0,0 0 0,1 1 0,-1-1 0,0 1 0,0-1 0,1 1 0,-1-1 0,0 1 0,0 0 0,0-1 0,0 1 0,1 0 0,-1 0 0,0-1 0,0 1 0,0 0 0,0 0 0,0 0 0,0 0 0,0 0 0,0 0 0,0 0 0,1 1 0,-1-1 0,0 0 0,0 0 0,0 1 0,-1 0 0,1 0 0,-1 1 0,1-1 0,-1 1 0,1-1 0,0 1 0,0 0 0,0 0 0,0-1 0,0 1 0,1 0 0,-1 0 0,0 0 0,1 0 0,-1 0 0,1 0 0,0 0 0,0 4 0,-2 40 0,2-37 0,0 12 0,1 0 0,0 0 0,2 0 0,0 0 0,10 32 0,-12-48 0,1 0 0,0 0 0,0-1 0,0 1 0,0-1 0,1 1 0,0-1 0,0 0 0,0 0 0,0 0 0,0-1 0,1 1 0,0-1 0,0 0 0,0 0 0,0 0 0,0 0 0,1-1 0,-1 1 0,1-1 0,-1-1 0,1 1 0,0 0 0,0-1 0,0 0 0,0 0 0,0-1 0,8 1 0,-11-2 0,1 1 0,-1-1 0,0 1 0,1-1 0,-1 0 0,0 0 0,0 0 0,1 0 0,-1 0 0,0-1 0,0 1 0,0 0 0,0-1 0,-1 0 0,1 1 0,0-1 0,-1 0 0,1 0 0,-1 0 0,1 0 0,-1 0 0,0 0 0,0-1 0,0 1 0,0 0 0,-1-1 0,1 1 0,0 0 0,-1-5 0,4-9 0,-2-1 0,0 0 0,0-18 0,-2 25 0,3-28 0,-1 0 0,-3-1 0,-1 1 0,-2 0 0,-1 0 0,-12-41 0,8 62 0,5 28 0,5 32 0,3-12 0,2-1 0,0 0 0,2 0 0,2-1 0,0 0 0,18 34 0,-26-61-94,0 1 0,0 0 1,0-1-1,0 1 0,0-1 0,0 1 1,0-1-1,1 0 0,-1 0 0,1 0 1,0 0-1,0-1 0,-1 1 0,1-1 1,0 0-1,0 0 0,1 0 0,-1 0 1,4 1-1,-6-2-38,1 0-1,-1-1 1,1 1 0,0 0 0,-1 0-1,1-1 1,-1 1 0,1-1 0,-1 0-1,1 1 1,-1-1 0,0 0 0,1 0-1,-1 0 1,0 0 0,0 0 0,0 0-1,1 0 1,-1 0 0,0 0 0,0-1-1,-1 1 1,1 0 0,0-1 0,0 1-1,-1-1 1,1 1 0,-1-1-1,1 1 1,-1-1 0,1 1 0,-1-1-1,0 1 1,0-1 0,0 0 0,0 1-1,0-1 1,0 1 0,0-1 0,-1-1-1,1-3-8296</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52.628"/>
    </inkml:context>
    <inkml:brush xml:id="br0">
      <inkml:brushProperty name="width" value="0.025" units="cm"/>
      <inkml:brushProperty name="height" value="0.025" units="cm"/>
    </inkml:brush>
  </inkml:definitions>
  <inkml:trace contextRef="#ctx0" brushRef="#br0">37 85 20980,'0'0'7596,"-2"11"-6202,-3 32-327,5-42-1036,0 0-1,1 1 1,-1-1-1,0 1 1,1-1-1,-1 1 1,1-1-1,0 0 1,-1 0-1,1 1 1,0-1-1,0 0 1,0 0-1,0 0 0,0 0 1,0 0-1,0 0 1,0 0-1,0 0 1,0 0-1,1 0 1,-1-1-1,0 1 1,1 0-1,-1-1 1,0 1-1,1-1 1,-1 0-1,1 1 1,-1-1-1,1 0 1,-1 0-1,1 0 0,-1 0 1,3 0-1,-1 0 23,1 0 0,0 0 0,-1-1-1,1 1 1,0-1 0,-1 0-1,1 0 1,0 0 0,-1 0 0,1 0-1,5-4 1,-5 1-53,-1 0 0,0 0 0,0-1 0,0 1 0,0-1 0,-1 1 0,0-1 0,0 0 0,0 0 0,0 0 0,-1 0 0,0 0 0,0 0 0,0 0 0,-1-11 0,1 14 0,-1-1 0,0 1 0,0-1 0,0 1 0,0-1 0,-1 1 0,1-1 0,-1 1 0,1-1 0,-1 1 0,0-1 0,0 1 0,0 0 0,0-1 0,-1 1 0,1 0 0,0 0 0,-1 0 0,0 0 0,1 0 0,-1 0 0,0 0 0,0 1 0,0-1 0,0 1 0,-1-1 0,1 1 0,0 0 0,0 0 0,-1 0 0,1 0 0,-1 0 0,-3 0 0,3 0 0,0 1 0,0 0 0,0 0 0,0 0 0,0 0 0,0 0 0,0 1 0,0-1 0,0 1 0,0 0 0,0 0 0,1 0 0,-1 0 0,0 0 0,0 1 0,1-1 0,-1 1 0,1 0 0,0 0 0,-4 3 0,2 0 0,0 0 0,1 0 0,-1 0 0,2 1 0,-1-1 0,0 1 0,1 0 0,0-1 0,-2 12 0,0 10 0,1-1 0,1 1 0,2 43 0,0-67 0,0-1 0,0 1 0,0-1 0,1 1 0,-1 0 0,0-1 0,1 1 0,0-1 0,0 0 0,0 1 0,0-1 0,0 0 0,0 1 0,0-1 0,1 0 0,-1 0 0,1 0 0,0 0 0,3 3 0,-3-4 0,-1 0 0,1-1 0,-1 1 0,1-1 0,-1 0 0,1 1 0,-1-1 0,1 0 0,-1 0 0,1 0 0,-1 0 0,1 0 0,-1 0 0,1 0 0,0 0 0,-1-1 0,1 1 0,-1-1 0,1 1 0,-1-1 0,0 0 0,1 1 0,-1-1 0,0 0 0,1 0 0,-1 0 0,0 0 0,0 0 0,0 0 0,0 0 0,0-1 0,2-1 0,11-15 0,-1-1 0,-1 0 0,0 0 0,16-39 0,-18 35 0,2 0 0,0 1 0,22-29 0,-34 50 0,1 0 0,-1 0 0,1 0 0,-1 1 0,1-1 0,-1 0 0,1 1 0,0-1 0,-1 1 0,1-1 0,0 0 0,-1 1 0,1-1 0,0 1 0,0 0 0,-1-1 0,1 1 0,0 0 0,0-1 0,0 1 0,0 0 0,-1 0 0,1 0 0,0 0 0,0 0 0,0 0 0,0 0 0,0 0 0,0 0 0,-1 0 0,1 0 0,0 0 0,0 1 0,0-1 0,0 0 0,-1 1 0,1-1 0,0 0 0,0 1 0,-1-1 0,1 1 0,0 0 0,-1-1 0,1 1 0,0-1 0,-1 1 0,1 0 0,-1-1 0,1 1 0,-1 0 0,1 1 0,21 49 0,-17-38 0,-1-3 0,1 1 0,0-1 0,1 0 0,8 11 0,-14-20 0,1 0 0,-1 0 0,1 0 0,0 0 0,-1 0 0,1 0 0,0 0 0,0 0 0,0 0 0,0 0 0,0 0 0,0-1 0,0 1 0,0 0 0,0-1 0,0 1 0,0-1 0,0 0 0,1 1 0,-1-1 0,0 0 0,0 1 0,0-1 0,1 0 0,-1 0 0,0 0 0,0 0 0,1 0 0,-1 0 0,0-1 0,0 1 0,0 0 0,1-1 0,-1 1 0,0 0 0,0-1 0,0 0 0,0 1 0,0-1 0,0 0 0,0 1 0,0-1 0,0 0 0,0 0 0,0 0 0,0 0 0,-1 0 0,1 0 0,0 0 0,-1 0 0,2-2 0,26-49 0,-23 41 0,0 1 0,0 0 0,1 0 0,0 1 0,1-1 0,0 1 0,12-12 0,-18 20-15,0 1 1,-1-1-1,1 0 0,0 1 0,-1-1 1,1 1-1,0-1 0,0 1 0,0 0 1,-1-1-1,1 1 0,0 0 0,0 0 1,0-1-1,0 1 0,-1 0 0,1 0 1,0 0-1,0 0 0,0 0 1,0 0-1,0 0 0,0 0 0,0 1 1,-1-1-1,1 0 0,0 0 0,0 1 1,1 0-1,0 0-88,-1 1 0,1-1-1,-1 1 1,1 0 0,-1 0 0,1 0 0,-1 0 0,0 0 0,0 0 0,0 0-1,1 3 1,13 65-4225,-14-63 3407,0 5-6147</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16.660"/>
    </inkml:context>
    <inkml:brush xml:id="br0">
      <inkml:brushProperty name="width" value="0.025" units="cm"/>
      <inkml:brushProperty name="height" value="0.025" units="cm"/>
    </inkml:brush>
  </inkml:definitions>
  <inkml:trace contextRef="#ctx0" brushRef="#br0">105 0 10794,'0'0'8878,"-5"11"-7373,-11 31-65,2 1-1,2 1 0,-10 73 0,9-48-1201,-5 50-584,14-39-5708,4-52 464</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53.359"/>
    </inkml:context>
    <inkml:brush xml:id="br0">
      <inkml:brushProperty name="width" value="0.025" units="cm"/>
      <inkml:brushProperty name="height" value="0.025" units="cm"/>
    </inkml:brush>
  </inkml:definitions>
  <inkml:trace contextRef="#ctx0" brushRef="#br0">0 0 11787,'0'0'14275,"7"15"-12946,29 70 456,-4 0 0,41 171 0,-52-135-1764,-21-120-21,0 0 0,0 0 0,0 0 0,1 0 0,-1 0 0,0 0 0,1-1 0,-1 1 0,0 0 0,1 0 0,-1 0 0,1 0 0,-1 0 0,1-1 0,0 1 0,-1 0 0,1-1 0,0 1 0,-1 0 0,1-1 0,0 1 0,0-1 0,0 1 0,0-1 0,0 1 0,-1-1 0,1 0 0,0 1 0,0-1 0,0 0 0,0 0 0,0 0 0,0 0 0,0 0 0,0 0 0,0 0 0,0 0 0,0 0 0,0 0 0,0 0 0,0-1 0,0 1 0,0 0 0,-1-1 0,1 1 0,0-1 0,0 1 0,0-1 0,0 1 0,-1-1 0,1 1 0,0-1 0,-1 0 0,2-1 0,10-7 0,-1 0 0,-1-1 0,11-12 0,-6 6 0,16-9 1,0 3 0,62-35 0,-20 14-31,-36 15-1523,-34 24 728,0 1 0,0-1 0,0 0 1,0 0-1,-1 0 0,1-1 0,1-5 1,5-19-6084</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53.935"/>
    </inkml:context>
    <inkml:brush xml:id="br0">
      <inkml:brushProperty name="width" value="0.025" units="cm"/>
      <inkml:brushProperty name="height" value="0.025" units="cm"/>
    </inkml:brush>
  </inkml:definitions>
  <inkml:trace contextRef="#ctx0" brushRef="#br0">88 222 14157,'-7'8'4655,"-2"4"-3953,0 1 0,1 0 0,1 1-1,0-1 1,0 1 0,1 1 0,1-1 0,1 1-1,0 0 1,-2 19 0,5-29-518,-6 79 2195,7-76-2142,0 0 1,0 0 0,1 0 0,0 0 0,1 0-1,-1 0 1,1-1 0,4 9 0,-5-14-222,-1 0 1,1-1-1,0 1 0,-1 0 0,1-1 1,0 0-1,0 1 0,0-1 1,1 1-1,-1-1 0,0 0 1,0 0-1,1 0 0,-1 0 1,1 0-1,-1 0 0,1 0 0,-1 0 1,1 0-1,-1-1 0,1 1 1,0-1-1,-1 1 0,1-1 1,2 1-1,-2-2 20,1 1 0,0-1 0,0 0 1,-1 1-1,1-1 0,0 0 0,-1-1 0,1 1 0,-1 0 0,1-1 1,-1 1-1,0-1 0,4-4 0,3-3 64,0 0 1,-1-1-1,0 0 0,-1 0 1,10-19-1,-7 7-100,0 0 0,-2-1 0,-1 0 0,-1-1 0,0 0 0,-2 0 0,-1 0 0,-1 0 0,-1-1 0,-3-36 0,2 60 0,0 0 0,0 0 0,0 0 0,0 1 0,0-1 0,-1 0 0,1 0 0,0 1 0,0-1 0,-1 0 0,1 1 0,0-1 0,-1 0 0,1 1 0,0-1 0,-1 0 0,1 1 0,-1-1 0,1 1 0,-1-1 0,1 1 0,-1-1 0,0 1 0,0-1 0,0 1 0,1 0 0,-1 0 0,1 0 0,-1 1 0,1-1 0,-1 0 0,1 1 0,0-1 0,-1 0 0,1 1 0,-1-1 0,1 0 0,0 1 0,-1-1 0,1 1 0,0-1 0,-1 0 0,1 1 0,0-1 0,0 1 0,-1-1 0,1 1 0,0-1 0,0 1 0,0 0 0,0-1 0,0 1 0,0-1 0,0 1 0,0-1 0,0 1 0,0-1 0,0 1 0,0 0 0,-3 27 0,1 0 0,2 0 0,1 0 0,1 0 0,6 34 0,-7-60 0,-1 0 0,0 0 0,1 0 0,-1 0 0,1 0 0,0 0 0,0 0 0,0-1 0,0 1 0,0 0 0,0 0 0,0-1 0,0 1 0,1-1 0,-1 1 0,1-1 0,-1 1 0,1-1 0,3 2 0,-4-3 0,0 0 0,1 0 0,-1 0 0,0 0 0,1 0 0,-1 0 0,0-1 0,0 1 0,1 0 0,-1-1 0,0 1 0,0-1 0,0 1 0,0-1 0,1 0 0,-1 0 0,0 1 0,0-1 0,0 0 0,0 0 0,-1 0 0,2-2 0,7-8 0,-1 0 0,0-1 0,-1 0 0,6-14 0,-13 25 0,85-191 0,-85 192 0,0-1 0,0 1 0,0-1 0,1 1 0,-1-1 0,0 1 0,0-1 0,1 1 0,-1 0 0,0-1 0,1 1 0,-1 0 0,0-1 0,1 1 0,-1 0 0,1-1 0,-1 1 0,0 0 0,1 0 0,-1-1 0,1 1 0,-1 0 0,1 0 0,-1 0 0,1 0 0,-1-1 0,1 1 0,-1 0 0,1 0 0,-1 0 0,1 0 0,-1 0 0,1 0 0,-1 0 0,1 1 0,-1-1 0,1 0 0,-1 0 0,1 0 0,-1 0 0,0 1 0,1-1 0,-1 0 0,1 0 0,-1 1 0,1-1 0,-1 0 0,0 1 0,1-1 0,-1 1 0,0-1 0,1 0 0,-1 1 0,0-1 0,0 1 0,1-1 0,-1 1 0,0 0 0,19 36 0,-14-24 0,-4-11-2,0-1-1,-1 1 1,1-1 0,0 1-1,0-1 1,0 1 0,0-1-1,0 0 1,0 0 0,0 1-1,1-1 1,-1 0 0,0 0-1,1 0 1,-1 0 0,1 0-1,-1-1 1,1 1 0,-1 0-1,1-1 1,-1 1 0,1-1-1,0 0 1,-1 1 0,1-1-1,0 0 1,-1 0 0,1 0-1,0 0 1,-1 0 0,1 0-1,0-1 1,-1 1 0,1 0-1,0-1 1,-1 0 0,1 1-1,-1-1 1,1 0 0,-1 0-1,1 0 1,-1 0 0,2-1-1,7-7-161,0 0 1,0-1-1,-1 0 0,13-19 0,-3 6-542,24-28-5410,-1-1-3879,-16 16-421</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54.668"/>
    </inkml:context>
    <inkml:brush xml:id="br0">
      <inkml:brushProperty name="width" value="0.025" units="cm"/>
      <inkml:brushProperty name="height" value="0.025" units="cm"/>
    </inkml:brush>
  </inkml:definitions>
  <inkml:trace contextRef="#ctx0" brushRef="#br0">75 511 14510,'0'0'6625,"-9"3"-4688,5-2-1811,1 0-1,0 0 0,0 1 1,0-1-1,-1 1 0,1 0 0,1 0 1,-1 0-1,0 0 0,0 0 0,1 1 1,0-1-1,-1 1 0,1-1 0,0 1 1,0 0-1,0 0 0,1 0 0,-1 0 1,1 0-1,-1 1 0,1-1 1,0 0-1,0 1 0,1-1 0,-1 1 1,0 6-1,1-4 105,-2 6 159,0 0 1,1 0 0,0 0-1,1 0 1,1 0 0,0 0-1,3 17 1,-3-28-378,-1 0-1,0 0 1,1 0-1,-1-1 1,1 1-1,-1 0 1,1-1-1,-1 1 1,1 0-1,-1-1 1,1 1-1,0 0 1,-1-1 0,1 1-1,0-1 1,0 0-1,-1 1 1,1-1-1,0 1 1,0-1-1,0 0 1,-1 0-1,1 1 1,0-1 0,0 0-1,0 0 1,0 0-1,0 0 1,-1 0-1,1 0 1,0 0-1,0 0 1,0-1-1,0 1 1,-1 0 0,1 0-1,0-1 1,0 1-1,0 0 1,-1-1-1,1 1 1,0-1-1,0 0 1,3-1 22,0-1 0,0 0 0,-1 0 0,1 0 0,-1 0 0,0 0-1,3-4 1,9-16-11,-1-1 0,-2 0 0,0 0 0,-2-1 0,0-1 0,10-46 0,-9 18 265,-2 1 0,3-76 0,-11 78 53,-1 38-254,-1 34-23,-6 68 76,1-27 62,5 95 0,1-152-202,1 1 0,0-1 0,0 0 0,0 1 0,1-1 0,0 0 0,0 0 0,0 0 0,1 0 0,-1 0 0,1 0 0,0-1 0,1 0 0,-1 1 0,1-1 0,4 4 0,-5-6 0,-1-1 0,0 1 0,1 0 0,0-1 0,-1 0 0,1 1 0,0-1 0,0 0 0,0-1 0,0 1 0,0 0 0,0-1 0,0 1 0,0-1 0,0 0 0,0 0 0,0-1 0,0 1 0,-1 0 0,1-1 0,0 0 0,0 0 0,0 0 0,0 0 0,0 0 0,-1 0 0,1-1 0,-1 1 0,1-1 0,4-3 0,0-2 0,1 0 0,-1 0 0,0-1 0,-1 0 0,0 0 0,0-1 0,-1 0 0,0 0 0,0 0 0,-1 0 0,0-1 0,3-16 0,-3 10 0,0 0 0,-1 0 0,-1 0 0,-1 0 0,-1 0 0,0 0 0,-3-22 0,3 36 0,0 0 0,0 0 0,-1 0 0,1-1 0,0 1 0,-1 0 0,0 0 0,1 0 0,-1 0 0,0 0 0,0 1 0,0-1 0,-1 0 0,1 0 0,0 1 0,-1-1 0,1 0 0,-1 1 0,1-1 0,-1 1 0,0 0 0,1 0 0,-1 0 0,0 0 0,-4-2 0,5 3 0,-1 0 0,0 0 0,0 1 0,1-1 0,-1 0 0,0 1 0,1-1 0,-1 1 0,0 0 0,1-1 0,-1 1 0,1 0 0,-1 0 0,1 0 0,-1 0 0,1 0 0,0 0 0,-1 1 0,1-1 0,0 0 0,0 1 0,0-1 0,0 1 0,0-1 0,1 1 0,-1-1 0,0 1 0,1 0 0,-1-1 0,0 4 0,-3 8 0,0 1 0,1 0 0,1 0 0,0 0 0,0 0 0,2 0 0,1 20 0,-1-32 0,0-1 0,0 0 0,0 0 0,1 1 0,-1-1 0,0 0 0,1 0 0,-1 1 0,1-1 0,0 0 0,-1 0 0,1 0 0,0 0 0,-1 0 0,1 0 0,0 0 0,0 0 0,0 0 0,0 0 0,0 0 0,0 0 0,0-1 0,1 1 0,1 0 0,0 1 0,1-1 0,0-1 0,-1 1 0,1 0 0,-1-1 0,1 0 0,0 0 0,-1 0 0,5-1 0,4 0 0,-1-2 0,1 1 0,-1-1 0,19-9 0,-17 7 0,-1-1 0,0-1 0,0 0 0,19-15 0,-28 19 0,1 0 0,-1-1 0,0 1 0,-1-1 0,1 1 0,-1-1 0,1 0 0,-1 0 0,0 0 0,0 0 0,-1 0 0,0-1 0,1 1 0,-1 0 0,0-1 0,-1 1 0,1-1 0,-1-4 0,-1-6 0,-1 0 0,-1 1 0,0-1 0,-1 1 0,0 0 0,-8-17 0,7 20 0,0 0 0,1-1 0,1 1 0,0-1 0,0 0 0,1 0 0,1-1 0,0 1 0,1-22 0,1 31-24,1 0 0,-1 0 0,1 0 0,0 1 0,-1-1 0,1 0 0,0 1 0,0-1 0,1 1 0,-1 0 0,1 0 0,-1 0 0,1 0 0,-1 0 0,1 0 0,0 1 0,0-1 1,0 1-1,0 0 0,0 0 0,0 0 0,0 0 0,1 1 0,-1-1 0,5 1 0,12-3-731,1 0 0,29 2 0,-48 1-383,1 0-801,-23 10-14677</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55.009"/>
    </inkml:context>
    <inkml:brush xml:id="br0">
      <inkml:brushProperty name="width" value="0.025" units="cm"/>
      <inkml:brushProperty name="height" value="0.025" units="cm"/>
    </inkml:brush>
  </inkml:definitions>
  <inkml:trace contextRef="#ctx0" brushRef="#br0">0 415 22774,'0'0'3363,"72"-58"-1345,-13 20-673,11-5-64,7-3-800,7 1-385,4 0-481,-7 0-2529,-7 0-4325,-6-5-11755</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4:55.353"/>
    </inkml:context>
    <inkml:brush xml:id="br0">
      <inkml:brushProperty name="width" value="0.025" units="cm"/>
      <inkml:brushProperty name="height" value="0.025" units="cm"/>
    </inkml:brush>
  </inkml:definitions>
  <inkml:trace contextRef="#ctx0" brushRef="#br0">1 1 28891,'0'0'2210,"12"50"-1889,-3-10 640,4 6-577,2 3-384,3 1 0,1 3-673,0-2-2081,-1 1-2019,-1-6-2530,-1-6-9128</inkml:trace>
  <inkml:trace contextRef="#ctx0" brushRef="#br0" timeOffset="1">247 759 27130,'0'0'2274,"2"57"-384,4-33-417,3-4-1473,0-2 0,2-11-160,-4-7-4549,4-9-14317</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5:14.622"/>
    </inkml:context>
    <inkml:brush xml:id="br0">
      <inkml:brushProperty name="width" value="0.025" units="cm"/>
      <inkml:brushProperty name="height" value="0.025" units="cm"/>
    </inkml:brush>
  </inkml:definitions>
  <inkml:trace contextRef="#ctx0" brushRef="#br0">1097 131 5830,'-229'86'3614,"114"-37"-2933,2 5 1,-162 104-1,247-140-497,0 2-1,2 1 1,0 1-1,2 0 1,0 3-1,2 0 1,0 1 0,2 0-1,1 2 1,2 1-1,0 0 1,2 1-1,1 1 1,1 0-1,2 0 1,1 2-1,2-1 1,1 1-1,2 0 1,-2 45 0,5-57-119,2 0 1,1 0 0,1 1 0,0-1 0,2 0-1,0 0 1,2-1 0,14 39 0,-14-47-61,1 0 0,-1-1 0,2 1 0,0-2 0,0 1 0,1-1 0,0 0 0,1-1 0,0 0 0,0 0 0,1-1 0,0-1 0,1 0 0,0 0 0,15 6 0,-4-5 115,0 0 0,1-1 0,0-1 0,0-2 0,0 0 0,0-2 0,1 0 0,-1-2-1,1 0 1,-1-2 0,1-1 0,35-9 0,-15 0 345,-1-1-1,-1-3 0,-1-1 1,0-3-1,71-44 1,-53 23 180,-2-2 0,-1-2 0,-3-3 0,89-102 0,-103 101-362,-1-2 1,-4-1 0,-1-2 0,-3-1-1,44-109 1,-63 133-214,-2-1 1,-2 0 0,0 0-1,-2-1 1,-2 0-1,-1 0 1,-1-35-1,-2 55-44,-1 0-1,0 0 1,-1 1-1,-1-1 1,0 0-1,0 1 1,-1-1-1,-1 1 1,0 0-1,-1 1 1,0-1-1,-1 1 1,0 0-1,-1 1 1,0-1-1,0 2 1,-1-1-1,0 1 1,-1 0-1,-17-11 1,6 9-25,-1 0 0,0 2-1,0 0 1,0 2 0,-1 0 0,0 2 0,-1 0 0,1 2 0,-1 0 0,1 2 0,-1 0 0,-26 4 0,-7 2 1,0 3 0,0 2 1,-103 33-1,47-4-14,-120 61 0,164-66 10,3 3-1,-114 84 0,172-114-80,-35 29-102,41-34 74,0-1 1,1 1-1,-1 0 0,1 0 1,-1-1-1,1 1 0,0 0 1,0 0-1,0 0 1,0 0-1,0 0 0,0 1 1,0-1-1,1 0 0,-1 0 1,1 0-1,0 1 0,-1 2 1,2-4 17,-1 0-1,1-1 1,-1 1 0,0 0 0,1-1 0,0 1-1,-1-1 1,1 1 0,-1-1 0,1 1 0,0-1 0,-1 1-1,1-1 1,0 1 0,-1-1 0,1 0 0,0 1-1,0-1 1,-1 0 0,1 0 0,0 1 0,0-1 0,0 0-1,-1 0 1,1 0 0,0 0 0,0 0 0,0 0 0,-1 0-1,1 0 1,0-1 0,1 1 0,8-1-559,0 0-1,-1-1 1,1 0 0,-1-1 0,11-3 0,76-39-5893</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0:55.062"/>
    </inkml:context>
    <inkml:brush xml:id="br0">
      <inkml:brushProperty name="width" value="0.025" units="cm"/>
      <inkml:brushProperty name="height" value="0.025" units="cm"/>
    </inkml:brush>
  </inkml:definitions>
  <inkml:trace contextRef="#ctx0" brushRef="#br0">546 78 5221,'0'0'9379,"-4"-8"-7734,1 3-1409,0 1 1,0-1 0,0 0-1,-1 1 1,1 0 0,-1 0-1,0 0 1,0 0 0,-1 1-1,1-1 1,-1 1 0,0 0-1,1 1 1,-1-1 0,0 1-1,-1 0 1,1 0 0,0 0-1,-1 1 1,1 0 0,-1 0-1,1 0 1,-11 1 0,6 1-231,0 0-1,0 1 1,0 0 0,1 1 0,-1 0 0,1 1 0,0 0 0,0 0-1,0 1 1,0 0 0,1 1 0,-11 9 0,-13 11 12,-44 48 0,52-49-18,1 2 0,2 0 0,0 2 0,-28 51 0,42-65 0,0 0 0,1 0 0,0 0 0,1 1 0,0 0 0,2 0 0,0 0 0,1 0 0,0 1 0,1-1 0,1 1 0,3 19 0,-2-32 5,0 0-1,1 0 1,-1 0 0,1-1-1,0 1 1,0 0 0,0-1 0,1 0-1,-1 1 1,1-1 0,0 0-1,0 0 1,0-1 0,0 1 0,0 0-1,1-1 1,-1 0 0,1 0 0,-1 0-1,1 0 1,0-1 0,0 1-1,0-1 1,0 0 0,0 0 0,0-1-1,4 1 1,9 2 61,0-1 0,0-1 0,0-1 0,0 0 0,23-4 0,-22 0 239,-1-1 0,0 0 1,1-2-1,-2 0 0,1 0 0,-1-2 0,0 0 0,-1 0 0,24-20 0,-12 6 61,-2 0-1,0-1 1,-1-2 0,22-32 0,-36 46-275,-1-1 0,0-1 0,-1 0 0,-1 0 0,0 0 0,-1-1 0,0 0 0,-2 0 0,1-1 0,-2 0 0,0 1 0,-1-1 0,-1 0 1,0 0-1,-1 0 0,-2-17 0,1 30-79,0 0 0,0 0 0,0 1 1,0-1-1,0 0 0,-1 0 0,1 1 1,-1-1-1,0 1 0,0-1 0,0 1 1,0 0-1,0 0 0,0 0 0,-1 0 1,1 0-1,-1 0 0,1 1 0,-1-1 1,0 1-1,0-1 0,0 1 0,1 0 1,-1 0-1,0 1 0,-5-2 0,-9 0-25,1 0-1,0 1 1,-29 1 0,32 0 3,-13 2 22,1 0 1,-1 1-1,1 2 1,1 0-1,-1 2 1,-27 11-1,37-12-634,0 1-1,1 0 1,-18 14-1,28-19-553,-4 5-263,5-1-6612</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0:56.306"/>
    </inkml:context>
    <inkml:brush xml:id="br0">
      <inkml:brushProperty name="width" value="0.025" units="cm"/>
      <inkml:brushProperty name="height" value="0.025" units="cm"/>
    </inkml:brush>
  </inkml:definitions>
  <inkml:trace contextRef="#ctx0" brushRef="#br0">0 537 16656,'12'-7'1169,"421"-233"2594,-83 48-4617,-332 182 736,0 1-134,-1-1 0,-1 0 1,0-2-1,20-17 0,-36 29 175,0 0 0,1 0 1,-1 0-1,0 0 0,1-1 0,-1 1 1,0 0-1,1 0 0,-1 0 1,0-1-1,1 1 0,-1 0 0,0 0 1,0-1-1,1 1 0,-1 0 0,0 0 1,0-1-1,1 1 0,-1 0 0,0-1 1,0 1-1,0 0 0,0-1 0,0 1 1,0-1-1,1 1 0,-1 0 0,0-1 1,0 1-1,0 0 0,0-1 0,0 1 1,0-1-1,0 1 0,-1 0 0,1-1 1,0 1-1,0 0 0,0-1 0,0 1 1,0 0-1,0-1 0,-1 1 0,1 0 1,0-1-1,0 1 0,-1 0 0,1 0 1,0-1-1,0 1 0,-1 0 0,1 0 1,0-1-1,-1 1 0,1 0 0,-1 0 1,-24-2-5050,17 3 4037,-31-1-6417</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0:56.665"/>
    </inkml:context>
    <inkml:brush xml:id="br0">
      <inkml:brushProperty name="width" value="0.025" units="cm"/>
      <inkml:brushProperty name="height" value="0.025" units="cm"/>
    </inkml:brush>
  </inkml:definitions>
  <inkml:trace contextRef="#ctx0" brushRef="#br0">479 1 12011,'-8'0'865,"-3"0"-1360,-29-1 5157,38 1-4438,0 0-1,0 1 1,0-1-1,1 1 1,-1-1-1,0 1 1,0 0 0,0-1-1,1 1 1,-1 0-1,0 0 1,1 0-1,-1 0 1,1 0-1,-1 1 1,1-1-1,0 0 1,0 1-1,-3 2 1,-44 76 418,-73 91 0,74-110-145,3 2 0,-60 115 1,103-176-493,-17 47 37,18-48-49,-1 0-1,1 0 1,0 0 0,0 0 0,0 0 0,-1 0 0,1 0 0,0 0 0,0 0 0,0 1 0,1-1 0,-1 0-1,0 0 1,0 0 0,1 0 0,-1 0 0,0 0 0,1 0 0,-1 0 0,1 0 0,-1-1 0,1 1 0,0 0-1,-1 0 1,1 0 0,0 0 0,-1-1 0,1 1 0,0 0 0,0-1 0,0 1 0,0-1 0,0 1-1,0-1 1,0 1 0,0-1 0,0 0 0,0 1 0,0-1 0,0 0 0,1 1 0,10-1 4,0 0 1,0 0 0,0-1 0,0 0-1,0-1 1,16-5 0,75-28 231,-56 18-186,191-62-303,88-32-5011,-225 73 312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0:57.676"/>
    </inkml:context>
    <inkml:brush xml:id="br0">
      <inkml:brushProperty name="width" value="0.025" units="cm"/>
      <inkml:brushProperty name="height" value="0.025" units="cm"/>
    </inkml:brush>
  </inkml:definitions>
  <inkml:trace contextRef="#ctx0" brushRef="#br0">162 46 18514,'0'0'2679,"-9"12"-1424,-11 15-905,0 1 1,2 0 0,1 2-1,2 0 1,-18 46-1,27-56-337,0 1 0,1-1 0,0 1 0,2 0 0,1 0 1,0 0-1,2 0 0,4 41 0,-4-60-11,0 1 0,1-1 0,-1 1 0,1-1 0,0 0 0,0 1 0,0-1 0,0 0 0,0 0 0,0 0 0,1 0 1,-1 0-1,1 0 0,-1 0 0,1 0 0,0 0 0,-1-1 0,1 1 0,0-1 0,0 1 0,0-1 0,1 0 0,-1 0 0,0 0 0,0 0 0,1 0 1,-1 0-1,0-1 0,1 1 0,-1-1 0,1 1 0,-1-1 0,1 0 0,-1 0 0,0 0 0,1-1 0,-1 1 0,1 0 0,-1-1 0,3-1 1,5 0 78,0-2 0,-1 1 0,1-2 1,-1 1-1,0-1 0,0 0 1,-1-1-1,12-9 0,19-22 257,-2-2-1,-1-1 0,-2-2 0,-2-1 0,52-91 1,-111 235 954,18-70-1251,2 1 1,1 0-1,2 0 1,0 55 0,3-84-35,1-1 1,0 0-1,0 0 0,0 0 1,0 1-1,1-1 1,-1 0-1,1 0 0,-1 0 1,1 0-1,0 0 1,0 0-1,-1 0 0,1 0 1,1 0-1,-1 0 1,0 0-1,0-1 0,1 1 1,-1 0-1,1-1 1,0 1-1,-1-1 1,1 0-1,0 1 0,0-1 1,0 0-1,0 0 1,0 0-1,0 0 0,0-1 1,0 1-1,0 0 1,0-1-1,0 0 0,4 1 1,1-1 114,-1-1 1,0 0 0,0 0-1,1 0 1,-1-1 0,0 0-1,0 0 1,-1-1 0,1 1-1,0-1 1,9-7-1,11-10 37,-1 0-1,-1-2 0,-1 0 1,-2-2-1,0 0 0,-1-1 1,22-38-1,-28 41-83,-2 0-1,-1-1 1,-1-1-1,-1 1 1,-1-1 0,-1-1-1,-1 0 1,-1 0-1,3-45 1,-8 71-110,0-1 0,-1 0 0,1 1 0,0-1 0,-1 0 0,1 1 0,0-1 0,-1 0 0,1 0 0,-1 1 0,1-1 0,0 0 0,-1 0-1,1 0 1,-1 1 0,1-1 0,0 0 0,-1 0 0,1 0 0,-1 0 0,1 0 0,-1 0 0,1 0 0,-1 0 0,1 0 0,0 0 0,-1 0 0,1 0 0,-1-1 0,1 1 0,-1 0 0,1 0 0,0 0 0,-1-1 0,1 1 0,-1 0 0,1 0 0,0-1 0,-1 1 0,1 0 0,0-1-1,-1 1 1,1 0 0,0-1 0,0 1 0,-1 0 0,1-1 0,0 1 0,0-1 0,0 1 0,0 0 0,-1-1 0,1 1 0,0-1 0,0 1 0,0-1 0,0 1 0,0-1 0,0 1 0,0 0 0,0-1 0,0 1 0,0-1 0,1 1 0,-1-1 0,0 1 0,0-1 0,-28 32-4785,24-26 3726,-14 16-5312,2-1-3139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17.468"/>
    </inkml:context>
    <inkml:brush xml:id="br0">
      <inkml:brushProperty name="width" value="0.025" units="cm"/>
      <inkml:brushProperty name="height" value="0.025" units="cm"/>
    </inkml:brush>
  </inkml:definitions>
  <inkml:trace contextRef="#ctx0" brushRef="#br0">0 733 4548,'0'0'17948,"17"-2"-15727,7-11-1457,0-1 0,42-34 1,-1 0-154,642-398 617,-700 442-1259,23-15-338,-2 0 1,0-2-1,-2 0 0,39-41 1,-57 49-2275,-23 10-1873,-12 3-1271</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0:59.683"/>
    </inkml:context>
    <inkml:brush xml:id="br0">
      <inkml:brushProperty name="width" value="0.025" units="cm"/>
      <inkml:brushProperty name="height" value="0.025" units="cm"/>
    </inkml:brush>
  </inkml:definitions>
  <inkml:trace contextRef="#ctx0" brushRef="#br0">0 1 8552,'2'8'2755,"-2"-3"-1218,2 0-384,-1-2-672,2-2 31,-3 1-320,3-1 1,-3 0-129,0 0 352,0 1 417,0-1-289,-1 0-544,-4-1-1569,1 0-1890</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0.522"/>
    </inkml:context>
    <inkml:brush xml:id="br0">
      <inkml:brushProperty name="width" value="0.025" units="cm"/>
      <inkml:brushProperty name="height" value="0.025" units="cm"/>
    </inkml:brush>
  </inkml:definitions>
  <inkml:trace contextRef="#ctx0" brushRef="#br0">1 314 14125,'0'0'11894,"9"-5"-10607,9-5-849,0-2 1,0 0-1,-1-1 0,-1 0 1,21-22-1,-8 4-64,-2-1 1,25-36-1,-49 64-274,20-34 479,-22 36-530,0 1-1,0-1 1,0 0-1,-1 1 1,1-1-1,0 0 1,-1 1-1,0-1 1,1 0-1,-1 0 1,0 1-1,0-1 1,0 0-1,0 0 1,0 0-1,0 1 1,0-1-1,-1 0 1,0-3-1,-1 4-44,-1 1-1,1-1 1,-1 1-1,1 0 1,-1 0-1,1 0 0,-1 0 1,1 0-1,-1 0 1,1 1-1,-1-1 1,1 1-1,0 0 1,-1-1-1,1 1 1,-3 2-1,-15 9-3,1 1 0,0 1 0,2 1 0,-1 0 0,2 2 0,0 0 0,1 0 0,0 2 0,-15 25 0,27-40 0,1 0 0,-1 1 0,1-1 0,0 1 0,0-1 0,1 1 0,-1-1 0,1 1 0,-1 7 0,2-11 0,0 1 0,0-1 0,0 0 0,0 0 0,1 0 0,-1 1 0,0-1 0,1 0 0,-1 0 0,1 0 0,-1 0 0,1 0 0,-1 0 0,1 0 0,0 0 0,0 0 0,0 0 0,-1 0 0,1 0 0,0 0 0,0 0 0,0-1 0,0 1 0,0 0 0,0-1 0,0 1 0,1-1 0,-1 1 0,0-1 0,0 0 0,0 1 0,0-1 0,1 0 0,-1 0 0,0 0 0,0 0 0,1 0 0,-1 0 0,0 0 0,2-1 0,12 1 0,1-2 0,-1 0 0,0-1 0,1-1 0,-1 0 0,-1-1 0,1 0 0,17-10 0,41-13 0,-72 27 0,0 1 0,0-1 0,0 1 0,0-1 0,0 1 0,1 0 0,-1 0 0,0-1 0,0 1 0,1 0 0,-1 0 0,0 0 0,0 1 0,1-1 0,-1 0 0,0 0 0,0 1 0,0-1 0,1 0 0,-1 1 0,0 0 0,0-1 0,0 1 0,0-1 0,0 1 0,0 0 0,1 1 0,0 0 0,-1 1 0,0-1 0,0 0 0,0 0 0,-1 1 0,1-1 0,-1 1 0,1-1 0,-1 1 0,0-1 0,1 0 0,-1 1 0,-1 2 0,-1 12 0,0 0 0,-2 0 0,-5 18 0,8-32 0,-2 6 0,0 1 0,0 1 0,0-1 0,1 1 0,0 11 0,23-51 0,-14 16 0,1-1 0,-2 0 0,0-1 0,-1 0 0,0 0 0,-1 0 0,3-21 0,-2-4 0,-1-66 0,-3 108-111,-1 0 0,1 0-1,0 0 1,0 0 0,0 0 0,0 0-1,0 0 1,0 0 0,1 0 0,-1-1-1,0 1 1,1 0 0,0-1 0,-1 1-1,1-1 1,0 0 0,0 0 0,0 1-1,0-1 1,0 0 0,0-1 0,0 1-1,0 0 1,0 0 0,0-1 0,0 0-1,3 1 1,67 10-5166,-30-10 126,1-1-1517</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0.881"/>
    </inkml:context>
    <inkml:brush xml:id="br0">
      <inkml:brushProperty name="width" value="0.025" units="cm"/>
      <inkml:brushProperty name="height" value="0.025" units="cm"/>
    </inkml:brush>
  </inkml:definitions>
  <inkml:trace contextRef="#ctx0" brushRef="#br0">215 0 11243,'0'0'10778,"-12"0"-7943,5 0-2561,-1 0 1,1 1 0,-1 0 0,1 0 0,-1 1 0,1 0 0,0 0 0,0 1 0,0-1 0,0 2 0,0-1 0,0 1 0,1 0-1,0 0 1,-9 8 0,-39 46 1643,51-54-1840,0 0-1,0 1 0,0-1 1,1 1-1,-1-1 0,1 1 0,0 0 1,1 0-1,-1 0 0,1 0 1,0 0-1,0 0 0,0 6 1,1-10-77,0 0 1,1 0 0,-1-1-1,0 1 1,0 0 0,0 0-1,1-1 1,-1 1 0,0 0 0,1-1-1,-1 1 1,1 0 0,-1-1-1,1 1 1,-1-1 0,1 1-1,-1-1 1,1 1 0,0-1 0,-1 1-1,1-1 1,0 1 0,-1-1-1,1 0 1,0 1 0,0-1-1,1 0 1,31 3 42,-23-3-89,1-2-1,0 1 0,20-7 1,38-27-862,-59 28 814,-1 1 0,1 0 0,1 1 0,-1 0 0,1 1 0,0 0 0,0 1 0,0 0 0,0 0 0,0 2 0,21-2 0,-31 3 106,-1 0 0,1 1 1,-1-1-1,1 0 1,0 1-1,-1-1 1,1 0-1,-1 1 0,1-1 1,-1 1-1,0-1 1,1 1-1,-1-1 0,1 1 1,-1 0-1,0-1 1,1 1-1,-1-1 1,0 1-1,0 0 0,1-1 1,-1 1-1,0 0 1,0-1-1,0 1 1,0 0-1,0 0 0,1 30 677,2-1-207,-2-29-504,0 0 0,1 0 0,-1 1 0,0-1 0,1 0 1,-1 0-1,1 0 0,-1-1 0,1 1 0,0 0 0,-1 0 1,1-1-1,0 1 0,-1-1 0,1 0 0,0 1 0,-1-1 1,1 0-1,0 0 0,0 0 0,0 0 0,-1-1 0,1 1 0,0 0 1,1-1-1,46-13-1146,33-26-3946,-5-8-4337,-38 22 567</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1.645"/>
    </inkml:context>
    <inkml:brush xml:id="br0">
      <inkml:brushProperty name="width" value="0.025" units="cm"/>
      <inkml:brushProperty name="height" value="0.025" units="cm"/>
    </inkml:brush>
  </inkml:definitions>
  <inkml:trace contextRef="#ctx0" brushRef="#br0">78 252 10025,'0'0'5985,"-8"8"-4143,8-7-1831,-11 11 749,0 0 1,-15 25-1,23-33-500,0 0 0,1 1 0,0-1 0,0 1-1,0-1 1,0 1 0,1 0 0,0 0 0,0-1 0,0 1 0,0 0 0,1 0-1,0 0 1,0 0 0,0 0 0,2 7 0,-1-11-207,0 0 0,-1 1 0,1-1-1,0 0 1,0 0 0,1 1 0,-1-1 0,0 0 0,0 0 0,1 0 0,-1 0-1,0-1 1,1 1 0,-1 0 0,1-1 0,-1 1 0,1 0 0,-1-1 0,1 0-1,-1 1 1,1-1 0,-1 0 0,1 0 0,0 0 0,-1 0 0,1 0 0,2-1 0,48-8 521,-34 2-528,0-1-1,-1-2 1,0 1 0,0-2-1,-1 0 1,-1-1 0,24-23-1,-17 12 75,0-1-1,-1-1 1,32-50 0,-45 62-67,-1 0 0,1 0 1,-2-1-1,0 1 1,-1-2-1,0 1 0,-1 0 1,-1-1-1,2-15 0,-5 29-48,1 1 0,-1-1 0,0 1 0,0-1 0,0 1 0,0 0 0,0-1 0,0 1-1,0-1 1,0 1 0,0-1 0,-1 1 0,1 0 0,0-1 0,0 1 0,0-1 0,0 1-1,-1 0 1,1-1 0,0 1 0,0 0 0,-1-1 0,1 1 0,0 0 0,0-1 0,-1 1-1,1 0 1,0-1 0,-1 1 0,1 0 0,-1 0 0,1 0 0,0-1 0,-1 1 0,1 0-1,-1 0 1,1 0 0,-1 0 0,-19 7 213,-16 22 78,16-8 52,0 2 0,2 0 1,-24 39-1,37-53-256,0-1 0,0 1 0,1 0 1,0 0-1,1 1 0,0-1 0,0 1 1,1 0-1,0-1 0,1 1 0,0 0 0,0 0 1,1 0-1,2 13 0,-1-20-92,0 0 1,1 1-1,0-1 1,-1 0-1,1-1 0,0 1 1,0 0-1,1-1 1,-1 1-1,0-1 0,1 1 1,0-1-1,-1 0 1,1 0-1,0 0 0,0-1 1,0 1-1,0-1 0,1 0 1,-1 1-1,0-1 1,1-1-1,-1 1 0,0 0 1,7-1-1,6 2-237,1 0-1,-1-2 1,33-2 0,-41 0 185,0 1 0,0-2 1,0 1-1,0-1 0,0 0 1,-1 0-1,1-1 0,-1 0 1,8-6-1,-12 8 84,0 0 0,0 0 0,0 0 0,-1-1 0,1 1 0,-1 0 0,1-1 0,-1 0 0,0 1 0,0-1 0,0 0 0,-1 0 0,1 0 0,-1-1 0,1 1 0,-1 0 0,0 0 0,0-1 0,-1 1 0,1 0 0,-1-1 0,0 1 0,1-1 0,-2-4-1,0 7 6,-1 0-1,1 1 0,-1-1 0,0 1 0,1-1 0,-1 1 0,0 0 0,1 0 0,-1-1 0,0 1 1,1 0-1,-1 0 0,0 1 0,1-1 0,-1 0 0,0 1 0,1-1 0,-1 1 0,1-1 0,-3 2 1,-2 1 26,-1 1 0,1 0 0,0 1 0,0 0 0,0 0 0,0 0 0,1 0 1,0 1-1,-5 7 0,7-10-30,1 1 0,-1-1-1,0 1 1,1 0 0,0 0 0,0 1 0,0-1 0,1 0 0,-1 1 0,1-1 0,0 1 0,0-1-1,0 1 1,1-1 0,0 1 0,0 6 0,1-10-33,0 0 0,0 0 0,0 1 0,0-1 0,1 0 0,-1 0 0,0 0 0,1-1 0,-1 1 0,0 0 0,1 0 0,-1-1 0,1 1 0,0-1 0,-1 1 0,1-1 0,-1 0 0,1 1 0,-1-1 0,1 0 0,0 0 0,-1 0 0,1 0 0,2-1 0,42-4 0,-43 4-26,0 0 1,0 0-1,1 0 0,-1 0 0,0-1 1,0 1-1,0-1 0,0 0 0,-1 0 1,1 0-1,0 0 0,-1 0 0,1-1 1,-1 1-1,0-1 0,3-4 0,-5 6-81,0 2 74,0 0 0,0 1 0,0-1-1,0 0 1,0 0 0,0 0 0,0 0-1,0 1 1,1-1 0,-1 0 0,0 0-1,1 0 1,-1 0 0,1 0 0,-1 0-1,1 0 1,0 0 0,-1 0-1,1 0 1,0 0 0,0 0 0,0-1-1,-1 1 1,1 0 0,1 0 0,55-3-2378,-48 1 1569,-1 0 1,0 0 0,1-1-1,-1 0 1,0 0 0,0-1-1,0 0 1,0-1 0,-1 1-1,1-1 1,-1-1 0,0 0 0,10-8-1,0-5-5179</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2.235"/>
    </inkml:context>
    <inkml:brush xml:id="br0">
      <inkml:brushProperty name="width" value="0.025" units="cm"/>
      <inkml:brushProperty name="height" value="0.025" units="cm"/>
    </inkml:brush>
  </inkml:definitions>
  <inkml:trace contextRef="#ctx0" brushRef="#br0">106 0 19795,'0'0'7927,"-10"12"-7099,0 3-653,0-1 0,1 1 1,1 0-1,0 1 1,1 0-1,-9 33 1,8-21 16,2 1 0,1 0 0,1-1 0,1 2 0,2-1 1,3 43-1,-2-72-171,0 1 1,0 0-1,1 0 0,-1 0 1,0 0-1,0-1 1,1 1-1,-1 0 0,0 0 1,1 0-1,-1-1 1,1 1-1,-1 0 0,1-1 1,-1 1-1,1 0 1,0-1-1,-1 1 0,1-1 1,0 1-1,-1-1 1,1 1-1,0-1 0,0 0 1,-1 1-1,1-1 1,0 0-1,0 0 0,0 1 1,0-1-1,-1 0 1,1 0-1,0 0 0,0 0 1,0 0-1,0 0 0,0 0 1,-1 0-1,1-1 1,0 1-1,0 0 0,0 0 1,-1-1-1,1 1 1,1-1-1,2 0 29,-1-1-1,0 0 0,0 1 1,0-1-1,0 0 1,0-1-1,0 1 1,0 0-1,3-5 1,-1-1-38,1-1 1,-1 0 0,-1 0-1,1 0 1,-2 0 0,1-1 0,-1 1-1,-1-1 1,0 0 0,0 0 0,-1 0-1,0-16 1,-10 40-13,9-12 0,0 0 0,0 0 0,0 0 0,0 0 0,1 0 0,-1 0 0,1 0 0,0 0 0,-1 0 0,1 0 0,0 0 0,0 0 0,0-1 0,0 1 0,1 0 0,-1-1 0,0 1 0,1-1 0,-1 1 0,1-1 0,0 0 0,-1 1 0,1-1 0,0 0 0,0 0 0,-1 0 0,1-1 0,0 1 0,0 0 0,0-1 0,0 1 0,0-1 0,0 0 0,3 1 0,11 1 0,1 0 0,-1 0 0,22-2 0,-26-1 0,-3 1 0,-1 1 0,0 0 0,0-1 0,0 0 0,-1 0 0,1-1 0,0 0 0,0-1 0,-1 0 0,1 0 0,-1 0 0,1-1 0,-1 0 0,0-1 0,0 0 0,8-5 0,-15 9 0,1-1 0,0 1 0,-1 0 0,1-1 0,-1 1 0,1 0 0,0-1 0,-1 1 0,0-1 0,1 1 0,-1-1 0,1 1 0,-1-1 0,1 1 0,-1-1 0,0 0 0,1 1 0,-1-1 0,0 0 0,0 1 0,0-1 0,1 1 0,-1-1 0,0 0 0,0 1 0,0-1 0,0 0 0,0 0 0,0 1 0,0-1 0,0 0 0,0 1 0,-1-1 0,1 0 0,0 1 0,0-1 0,-1 1 0,1-1 0,0 0 0,-1 1 0,1-1 0,0 1 0,-1-1 0,1 1 0,-1-1 0,1 1 0,-1-1 0,1 1 0,-1-1 0,1 1 0,-1 0 0,1-1 0,-1 1 0,0 0 0,1 0 0,-1-1 0,0 1 0,1 0 0,-1 0 0,0 0 0,1 0 0,-1 0 0,0 0 0,1 0 0,-1 0 0,0 0 0,-50-4 0,49 4 0,-3 0 0,0 0 0,-1 1 0,1-1 0,0 1 0,-1 0 0,1 1 0,0-1 0,-9 5 0,12-5 0,0 0 0,0 0 0,0 1 0,0-1 0,1 0 0,-1 1 0,1-1 0,-1 1 0,1-1 0,0 1 0,-1 0 0,1-1 0,0 1 0,0 0 0,0 0 0,0 0 0,1 0 0,-1 0 0,0 0 0,1 0 0,-1 0 0,1 0 0,0 0 0,0 0 0,0 3 0,0-3 0,1 0 0,0-1 0,0 1 0,-1-1 0,1 1 0,0-1 0,0 1 0,0-1 0,1 0 0,-1 0 0,0 1 0,1-1 0,-1 0 0,0 0 0,1 0 0,-1 0 0,1-1 0,-1 1 0,1 0 0,0-1 0,-1 1 0,1-1 0,0 1 0,-1-1 0,1 0 0,0 1 0,3-1 0,55 4 0,-53-4 0,26 1 6,-17 0-263,-1-1 1,1 0 0,23-3-1,-38 2-27,0 1 0,-1 0 0,1 0-1,0-1 1,0 1 0,0 0-1,0-1 1,-1 1 0,1-1 0,0 1-1,0-1 1,-1 1 0,1-1 0,0 1-1,-1-1 1,1 0 0,0 0 0,-1 1-1,1-1 1,-1 0 0,1 0-1,-1 1 1,0-1 0,1 0 0,-1 0-1,0 0 1,1-2 0,0-11-7489</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1:02.597"/>
    </inkml:context>
    <inkml:brush xml:id="br0">
      <inkml:brushProperty name="width" value="0.025" units="cm"/>
      <inkml:brushProperty name="height" value="0.025" units="cm"/>
    </inkml:brush>
  </inkml:definitions>
  <inkml:trace contextRef="#ctx0" brushRef="#br0">0 46 18353,'0'0'3011,"78"-5"-288,-29-4-1154,9 0-31,1 1-1122,3 3-384,-2 1-2626,-6-1-6663</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5:18.185"/>
    </inkml:context>
    <inkml:brush xml:id="br0">
      <inkml:brushProperty name="width" value="0.025" units="cm"/>
      <inkml:brushProperty name="height" value="0.025" units="cm"/>
    </inkml:brush>
  </inkml:definitions>
  <inkml:trace contextRef="#ctx0" brushRef="#br0">880 43 8104,'-18'-7'3112,"-5"-1"-2636,0 1-1,0 1 1,0 1 0,0 1-1,-1 1 1,0 1 0,0 1 0,-29 3-1,30 3-92,-1 0 0,1 2 0,1 1 0,-1 0-1,1 2 1,1 1 0,0 0 0,0 2 0,-29 23 0,10-4 185,2 2 0,0 2 1,-45 57-1,57-60-366,2 0 0,1 1 1,-36 73-1,52-92-167,0 2-1,1-1 1,1 0 0,1 1-1,0 0 1,1 0 0,1 1-1,0-1 1,2 0 0,0 1 0,0-1-1,4 19 1,-1-25-28,1 1 1,-1-1-1,2-1 1,-1 1-1,2 0 1,-1-1-1,1 0 0,1-1 1,0 1-1,0-1 1,1 0-1,0-1 1,1 0-1,0 0 1,0-1-1,0 0 0,1-1 1,0 0-1,11 5 1,2 0 6,1-1 0,0-1 0,0-2 0,1 0 0,0-1 0,0-2 0,44 3 1,-24-7 27,0-1 1,-1-3 0,1-2 0,0-1 0,-1-3 0,-1-1-1,0-2 1,0-2 0,-2-2 0,47-26 0,-42 17 205,-2-1-1,-1-2 1,-1-2 0,-1-2 0,-2-2-1,-2-1 1,-1-2 0,48-64 0,-71 82-123,0-1-1,-1 0 1,-1-1 0,-1 0 0,0-1 0,-2 0 0,5-25 0,-11 40-68,0-1 1,0 1 0,-1-1 0,0 1-1,-1-1 1,0 0 0,0 1 0,-1-1-1,0 0 1,0 1 0,-1-1 0,0 1 0,-1 0-1,0 0 1,0 0 0,-1 0 0,0 0-1,0 1 1,-1-1 0,0 1 0,0 0 0,-12-12-1,4 10 6,0 1 1,0 0-1,-1 0 0,0 1 0,0 1 0,0 0 0,-1 1 0,0 1 1,0 0-1,-1 1 0,1 1 0,-1 0 0,1 1 0,-1 1 0,-29 3 1,6 1-46,1 1 1,0 2-1,0 2 0,1 2 1,-47 19-1,0 8-6,2 3 0,2 5 0,2 2-1,-126 103 1,192-141-116,-17 14-8,-36 38 1,59-56-271,1 0-1,0 0 0,0 1 1,0 0-1,1-1 1,0 2-1,0-1 0,1 0 1,0 1-1,0-1 0,1 1 1,-3 13-1,5-20 195,0-1 0,0 1 1,0 0-1,0 0 0,0 0 0,0 0 0,0 0 0,0-1 0,0 1 1,0 0-1,1 0 0,-1 0 0,0 0 0,0-1 0,1 1 1,-1 0-1,1 0 0,-1-1 0,1 1 0,-1 0 0,1-1 0,-1 1 1,1 0-1,-1-1 0,1 1 0,0-1 0,0 1 0,-1-1 1,1 1-1,0-1 0,1 1 0,41 3-10398</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45:32.053"/>
    </inkml:context>
    <inkml:brush xml:id="br0">
      <inkml:brushProperty name="width" value="0.025" units="cm"/>
      <inkml:brushProperty name="height" value="0.025" units="cm"/>
    </inkml:brush>
  </inkml:definitions>
  <inkml:trace contextRef="#ctx0" brushRef="#br0">1086 128 11371,'-13'-2'886,"-42"-8"495,0 2 1,-1 3-1,-98 4 0,137 4-1028,1 1-1,-1 1 1,1 0-1,0 1 1,0 1-1,1 0 1,0 1 0,-22 17-1,-7 6 376,-53 52 0,57-45-644,1 2 1,2 1 0,2 2-1,2 1 1,-34 62 0,54-84 6,1 1 0,1 1 0,1 0 0,1 0 0,2 1 0,0 0 0,1 0 0,2 0 0,0 1 0,2 0 0,1 0 0,1-1 0,5 38 1,-3-50-66,2-1 1,-1-1 0,1 1-1,1 0 1,0-1 0,0 0-1,1 0 1,1-1 0,0 1 0,0-1-1,1-1 1,0 1 0,1-2-1,0 1 1,0-1 0,1 0-1,0-1 1,0 0 0,1-1 0,17 8-1,-2-3-14,0-1-1,1-1 0,0-2 0,0 0 1,0-2-1,1-1 0,0-1 0,29-1 1,-14-4 16,0-2 0,0-2 1,0-2-1,-1-1 0,0-2 1,-1-2-1,0-2 0,71-37 1,-33 8-10,-2-3 0,-2-4 0,85-74-1,51-73 149,-182 166-50,-1-1 1,-2-1-1,-1-1 0,33-64 0,-52 88-55,-1-1-1,-1 1 0,0-1 1,0 0-1,-1 0 0,-1 0 1,0 0-1,-1 0 1,0 0-1,0-1 0,-3-16 1,1 19-20,-1 1 0,0 1 0,-1-1 0,0 0 0,0 1 0,-1-1 0,0 1 0,-1 0 0,0 0 0,0 1 0,0-1 0,-1 1 0,0 0 0,-1 1 0,-12-12 1,-3 3 76,-1 0 0,0 1 0,-1 2 1,-1 0-1,1 1 0,-2 2 0,1 0 1,-1 2-1,-52-7 0,18 6 368,0 4-1,-1 2 1,-84 8 0,99 1-370,0 1 0,0 2 1,1 2-1,0 2 1,1 3-1,1 1 0,1 1 1,0 3-1,-44 32 1,2 4-393,2 5 0,4 3 0,-78 83 0,65-45-2144,46-52-812,-1-2-3408,12-16-4075</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45:41.218"/>
    </inkml:context>
    <inkml:brush xml:id="br0">
      <inkml:brushProperty name="width" value="0.025" units="cm"/>
      <inkml:brushProperty name="height" value="0.025" units="cm"/>
    </inkml:brush>
  </inkml:definitions>
  <inkml:trace contextRef="#ctx0" brushRef="#br0">103 144 12043,'0'0'3849,"11"-7"-4217,20-12 238,0 2-1,1 1 1,0 2-1,2 1 1,-1 1-1,2 2 1,58-9-1,-29 11 483,1 2 0,-1 3-1,104 9 1,-106-1 75,944 63 2034,-147-67-2121,-384-6 142,553 7 1061,-1008-1-1504,-14 0-21,0-1-1,0 1 1,0-1-1,0-1 0,0 1 1,0-1-1,0 0 1,0-1-1,9-2 1,-38-6 3740,-112-5-3946,-1 4 1,-173 11 0,143 1 455,-575 21 568,0-1-876,260-30-57,-75 0 373,3 44 185,132 30-386,417-64-81,-34 9-348,38-10 341,-1 0 0,1 0 0,-1 1 0,1-1 0,-1 0 0,1 0 0,-1 0 0,1 1 0,-1-1 0,1 0 0,-1 0 0,1 1 0,0-1 0,-1 1 0,1-1 0,-1 0 0,1 1 0,0-1 0,-1 1 0,1-1 0,0 1 0,0-1 0,-1 1 0,1-1 0,0 1 0,0-1 0,0 1 0,0-1 0,0 1 0,0-1 0,-1 1 0,1-1 0,0 1 0,1-1 0,-1 1 0,0 0 0,0-1 0,0 1 0,0-1 0,0 1 0,0-1 0,1 1 0,-1-1 0,0 1 0,0-1 0,1 1 0,-1-1 0,0 0 0,1 1 0,-1-1 0,0 1 0,1-1 0,-1 0 0,1 1 0,-1-1 0,1 0 0,-1 1 0,1-1 0,-1 0 0,1 0 0,11 7-155,0-2 1,0 1-1,0-2 0,1 0 1,0 0-1,0-1 0,23 2 1,-22-3 98,75 8 18,1-3 0,92-7 0,-103-1 44,515-30 95,-312 11-48,950-40 12,12-1 89,203-11 515,-1689 99 1035,112-10-1914,-1829 220-145,349-98 957,1278-116-345,-417 57 177,746-80-512,-1 0 0,1 1 0,-1 0-1,1 0 1,-1 0 0,1 0-1,-1 1 1,1-1 0,0 1-1,0 0 1,-6 4 0,9-6 63,0 0 1,0 1 0,-1-1-1,1 0 1,0 1 0,0-1-1,0 0 1,0 1-1,0-1 1,-1 0 0,1 1-1,0-1 1,0 1 0,0-1-1,0 0 1,0 1 0,0-1-1,0 0 1,0 1-1,1-1 1,-1 0 0,0 1-1,0-1 1,0 1 0,0-1-1,0 0 1,1 0-1,-1 1 1,0-1 0,0 0-1,0 1 1,1-1 0,-1 0-1,0 0 1,1 1 0,26 12-909,35 3 166,1-3 0,1-2-1,98 3 1,200-15 508,-317-1 210,716-51 78,-217 8 583,369 27 367,-523 22-3011,-159-1-1390,-19-3-7775</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47:10.086"/>
    </inkml:context>
    <inkml:brush xml:id="br0">
      <inkml:brushProperty name="width" value="0.025" units="cm"/>
      <inkml:brushProperty name="height" value="0.025" units="cm"/>
    </inkml:brush>
  </inkml:definitions>
  <inkml:trace contextRef="#ctx0" brushRef="#br0">583 383 9801,'-24'0'110,"0"2"-1,0 0 0,0 1 0,1 1 1,-1 2-1,1 0 0,1 1 0,-1 2 1,1 0-1,0 1 0,1 2 0,0 0 1,1 1-1,-20 17 0,21-17-44,1 2 1,1 0-1,1 1 0,0 1 0,1 0 1,0 1-1,2 0 0,0 2 0,1-1 1,1 1-1,1 1 0,0 0 0,2 1 1,1-1-1,0 1 0,2 1 0,-5 41 1,8-43 10,1-1 0,0 1 0,2 0 0,1-1 0,7 37 0,-6-45-68,1 0 0,0 0 0,1-1 0,0 1 0,1-1 0,1 0 0,-1-1 0,2 0 0,-1 0 0,18 17 0,-5-9-1,0-1 0,2 0 0,0-2 0,1-1-1,1 0 1,0-2 0,0 0 0,1-2 0,36 10 0,-19-10 16,0-1 0,0-2 1,1-2-1,-1-2 0,53-2 0,-61-4 19,-1-2-1,1-1 0,-1-1 1,0-2-1,-1-1 1,0-2-1,-1-1 0,0-1 1,45-29-1,-14 2 19,-1-3-1,-3-2 0,69-69 1,-88 75-26,-1-1 0,-3-1 0,-1-2 0,-2-2 1,35-66-1,-55 90 1,-2-1 0,0 0 0,-1 0 0,-2-1 0,0 0 0,-1-1 0,-2 1 0,-1-1 1,0 0-1,-2 0 0,-1 0 0,-1 0 0,-1 0 0,-6-30 0,4 41 89,-1 0 0,0 0 0,-1 1 0,0-1 1,-1 1-1,0 0 0,-1 1 0,-1 0 0,0 0 0,-1 1 0,0 0 1,0 0-1,-1 2 0,-1-1 0,0 1 0,0 1 0,0 0 0,-1 1 0,0 0 1,-1 1-1,-18-6 0,-3 1 226,0 1 0,-1 2 0,0 2 0,-1 1 0,1 1 0,-1 3 0,-55 4 0,53 0-203,1 3 0,0 1 1,0 2-1,1 2 1,0 1-1,1 1 1,-62 34-1,73-33-122,1 0 1,1 2-1,0 0 1,1 2-1,0 1 0,2 0 1,0 1-1,2 2 0,0 0 1,1 0-1,-18 35 1,27-41-81,1-1 0,1 1 0,1 1 1,0-1-1,2 1 0,-1-1 1,2 1-1,0 0 0,1 0 0,1 0 1,3 31-1,2-20-1059,0-1 1,2-1 0,1 1-1,1-1 1,1 0-1,19 33 1,0-6-6596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17.923"/>
    </inkml:context>
    <inkml:brush xml:id="br0">
      <inkml:brushProperty name="width" value="0.025" units="cm"/>
      <inkml:brushProperty name="height" value="0.025" units="cm"/>
    </inkml:brush>
  </inkml:definitions>
  <inkml:trace contextRef="#ctx0" brushRef="#br0">0 1 12876,'0'0'11467,"3"11"-10293,2 5-848,2-1 0,0 1-1,0-1 1,2-1 0,0 1-1,0-1 1,23 24 0,299 326 686,-177-199-1053,-118-126-350,-2 2 0,33 51 0,-54-70-490,-1 0 0,12 29 0,-17-32-1542,-1-1 1,-1 2-1,5 27 1</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06.212"/>
    </inkml:context>
    <inkml:brush xml:id="br0">
      <inkml:brushProperty name="width" value="0.025" units="cm"/>
      <inkml:brushProperty name="height" value="0.025" units="cm"/>
    </inkml:brush>
  </inkml:definitions>
  <inkml:trace contextRef="#ctx0" brushRef="#br0">18581 3 5285,'-1781'-3'4255,"1123"42"-3896,2 39-296,242-26-5,285-36 61,-1490 166 2369,-6-49-1534,469-75-866,-407 24-80,-678 97 45,-289 3 137,2146-159-182,-908 5 105,1109-28-2,48 3 11,1 5-1,-190 37 0,228-25-62,1 5-1,1 4 1,1 5-1,-93 47 1,72-22-59,2 5 1,-148 111-1,185-116-8,4 3 1,2 4-1,2 2 0,-56 77 0,73-80-31,3 1 0,3 3 0,-46 95 0,77-137 26,2 1 1,1 0 0,1 0 0,1 1 0,2 0 0,0 1-1,2 0 1,2-1 0,1 1 0,1 0 0,1 0 0,7 41-1,-2-50-2,0 0-1,2-1 1,0 0 0,1 0-1,1 0 1,1-1-1,1-1 1,0 0-1,2-1 1,0 0 0,17 16-1,4 1-3,2-3 0,0 0 0,83 48 0,-42-37 30,2-3 0,1-4 0,133 39 0,268 43-83,-450-110 68,1078 180-103,12-61 111,-158-21 51,1736 266-173,-1259-203 87,7-63 30,4-51-4,4-47 11,-597-5 31,170 5-25,905 3 29,-1007-49-26,-10-98-57,21-88 150,-366 84-61,-49 6-26,596-237 1,-772 213-8,-275 119-38,-1-3 0,111-90-1,-145 101 64,-2-1 0,-1-2 0,-1-1 0,-3-1-1,49-77 1,-62 83 65,-1-1-1,-1 0 0,-2-1 1,-1-1-1,-2 0 1,-1-1-1,-2 1 0,5-67 1,-10 65 51,-2 0 0,-1 0 0,-2 0 1,-1 0-1,-2 1 0,-1-1 0,-2 2 0,-2-1 1,0 1-1,-3 1 0,-1 0 0,-1 1 0,-26-38 1,5 17-15,-2 1 1,-2 2-1,-3 2 1,-74-64-1,49 56 40,-2 4 0,-137-78 0,48 52 80,-3 6 0,-304-89 0,115 67-81,-4 16 0,-365-31-1,-735-5-130,983 85-60,312 19-121,-1048-41-3371,1106 52 2207,0 5 1,-111 21-1,18 13-1656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17.493"/>
    </inkml:context>
    <inkml:brush xml:id="br0">
      <inkml:brushProperty name="width" value="0.025" units="cm"/>
      <inkml:brushProperty name="height" value="0.025" units="cm"/>
    </inkml:brush>
  </inkml:definitions>
  <inkml:trace contextRef="#ctx0" brushRef="#br0">0 125 6182,'0'0'4655,"12"-9"-4399,-1 0-114,0 0 1,0 1-1,1 1 0,-1 0 0,2 0 0,-1 1 1,1 1-1,0 0 0,0 1 0,23-4 0,39 3 827,148 9 0,-55 2-766,1329-36 1257,-973 15-1158,1788 36 383,-1807-8-271,2760 25 518,-2493-34-828,504 19 339,-231-2-139,217 3-77,617 3 187,85-40-329,-774 28 1575,-912-9-1675,508-2 137,-758-4-150,-14 0-39,0 0-1,1 0 0,-1-2 1,0 0-1,1 0 0,21-8 1,-35 10-55,0 0 1,0 0-1,0-1 1,0 1-1,-1 0 0,1-1 1,0 1-1,0-1 1,-1 1-1,1-1 1,0 1-1,0-1 1,-1 0-1,1 1 1,-1-1-1,1 0 1,0 1-1,-1-1 1,0 0-1,1 0 1,-1 1-1,1-1 0,-1 0 1,0 0-1,0 0 1,1 0-1,-1 0 1,0 1-1,0-1 1,0 0-1,0 0 1,0 0-1,0-1 1,-1-13-5298</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20.853"/>
    </inkml:context>
    <inkml:brush xml:id="br0">
      <inkml:brushProperty name="width" value="0.025" units="cm"/>
      <inkml:brushProperty name="height" value="0.025" units="cm"/>
    </inkml:brush>
  </inkml:definitions>
  <inkml:trace contextRef="#ctx0" brushRef="#br0">370 33 14734,'0'0'5066,"-11"-6"-3779,3 2-1001,-1 0 0,0 0 1,0 1-1,0 0 0,0 0 0,-1 1 1,1 1-1,0-1 0,-1 2 1,0-1-1,1 1 0,-1 1 1,1-1-1,-1 2 0,1-1 1,0 1-1,-1 1 0,-13 5 0,10-1-134,-1 1-1,2 0 0,-1 1 1,1 1-1,0 0 0,1 0 1,1 1-1,-1 0 0,-8 14 0,14-18-122,0 1 0,0-1 0,1 2-1,0-1 1,1 0 0,-1 1 0,2-1-1,-1 1 1,1 0 0,0 0 0,1 0 0,0 0-1,1 0 1,0 1 0,0-1 0,2 12-1,-1-18-29,0 1 0,0-1-1,0 0 1,0 1 0,0-1 0,1 0-1,-1 0 1,1 0 0,0 0-1,0-1 1,0 1 0,1 0-1,-1-1 1,0 1 0,1-1 0,4 3-1,-1-1-134,0-1 0,0 0 0,0 0 0,0-1-1,1 0 1,-1 0 0,14 2 0,-3-1-705,1-2 1,-1 0-1,1-2 0,0 0 1,30-5-1,13-13-3280,1-9-1895</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21.195"/>
    </inkml:context>
    <inkml:brush xml:id="br0">
      <inkml:brushProperty name="width" value="0.025" units="cm"/>
      <inkml:brushProperty name="height" value="0.025" units="cm"/>
    </inkml:brush>
  </inkml:definitions>
  <inkml:trace contextRef="#ctx0" brushRef="#br0">249 1 14221,'-10'2'4335,"-5"2"-3712,0 0-1,0 2 0,0 0 1,1 1-1,0 0 1,0 1-1,1 0 0,0 1 1,0 1-1,1 0 1,1 1-1,-1 0 0,2 1 1,0 0-1,0 1 1,-10 17-1,19-28-577,-1-1 1,1 1-1,0 0 1,0 0-1,0 0 0,0 0 1,0 1-1,0-1 1,1 0-1,-1 0 0,1 0 1,-1 1-1,1-1 1,0 0-1,0 1 0,0-1 1,0 0-1,0 0 1,1 1-1,-1-1 0,0 0 1,1 0-1,1 4 1,0-4-25,0 0 0,0-1 1,0 1-1,0-1 0,0 1 1,0-1-1,0 0 0,0 0 1,1 0-1,-1 0 0,0 0 1,1-1-1,-1 1 0,0-1 1,1 1-1,-1-1 0,6 0 1,8 0 19,0-1 1,1-1 0,-1 0 0,0-1-1,21-7 1,2-5-354,0-1-1,-1-2 0,-1-2 0,-1-2 1,-1-1-1,50-42 0,-95 76 396,0 1 0,1-1-1,1 1 1,0 1 0,0-1-1,-6 18 1,10-24-69,-2 7 125,1 0 0,0 0 1,-5 22-1,9-31-236,0-1 0,1 1 0,0 0 0,-1 0-1,1 0 1,1 0 0,-1-1 0,1 6 0,-1-8-98,1 0 0,-1 0 0,1 0 0,-1 0 0,1 0 0,-1 0 0,1 0 0,-1 0 0,1 0 0,0 0 0,0 0 0,-1 0 0,1 0 0,0 0 0,0-1 0,0 1 0,0 0 0,0-1 0,0 1 0,0-1 0,0 1 1,0-1-1,0 1 0,1-1 0,0 1 0,24 0-8181</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21.681"/>
    </inkml:context>
    <inkml:brush xml:id="br0">
      <inkml:brushProperty name="width" value="0.025" units="cm"/>
      <inkml:brushProperty name="height" value="0.025" units="cm"/>
    </inkml:brush>
  </inkml:definitions>
  <inkml:trace contextRef="#ctx0" brushRef="#br0">1 9 14350,'0'0'6854,"14"-2"-5920,8-1-429,0 0-1,1 2 1,-1 1-1,1 1 1,40 6-1,-29 0-180,73 17 151,-99-21-463,0-1-1,0 1 0,-1 0 0,0 1 1,1-1-1,-1 2 0,-1-1 1,1 1-1,-1 0 0,9 8 1,-13-10-10,0 0 0,0 1 0,0-1 0,0 0 0,-1 1 0,1 0 0,-1-1 0,0 1-1,0 0 1,-1-1 0,1 1 0,-1 0 0,0 0 0,0 0 0,0 0 0,0-1 0,0 1 0,-1 0 0,0 0 0,0-1 0,-2 6 0,-2 5 130,0-1 1,-1 1-1,-1-1 0,-10 15 0,-116 150 1103,7-8 264,122-164-1624,0-1 0,0 1 0,0 1 0,1-1 0,0 0 0,1 1 0,-1-1 0,1 1 0,0 0 0,1 0 0,-1 9 0,12-36-10851,-8-9 4655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22.037"/>
    </inkml:context>
    <inkml:brush xml:id="br0">
      <inkml:brushProperty name="width" value="0.025" units="cm"/>
      <inkml:brushProperty name="height" value="0.025" units="cm"/>
    </inkml:brush>
  </inkml:definitions>
  <inkml:trace contextRef="#ctx0" brushRef="#br0">1 95 12268,'0'0'10281,"76"-26"-9736,-32 17-385,8 0-160,10-4-1666,6-5-3587,8-2-6342</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22.378"/>
    </inkml:context>
    <inkml:brush xml:id="br0">
      <inkml:brushProperty name="width" value="0.025" units="cm"/>
      <inkml:brushProperty name="height" value="0.025" units="cm"/>
    </inkml:brush>
  </inkml:definitions>
  <inkml:trace contextRef="#ctx0" brushRef="#br0">313 12 15439,'-13'3'5087,"-7"4"-4355,0 0 0,0 2 0,1 0 0,0 1 0,0 1-1,1 1 1,1 0 0,0 2 0,-26 25 0,30-26-128,1 1 0,0 1 0,-14 24-1,23-33-509,-1 0 0,1 0 0,0 1 0,1 0 0,-1-1-1,1 1 1,1 0 0,-1 0 0,1 0 0,1 0 0,-1 0 0,1 8-1,1-12-85,0 0-1,-1 0 0,1 1 0,0-2 0,1 1 1,-1 0-1,1 0 0,-1 0 0,1 0 0,0-1 1,0 1-1,0-1 0,0 1 0,0-1 0,0 0 1,1 0-1,-1 0 0,1 0 0,0 0 0,-1-1 1,1 1-1,0-1 0,0 0 0,0 0 0,0 0 1,0 0-1,0 0 0,5 0 0,9 2 31,1-1 0,0-1-1,31-1 1,-39 0-29,0 0 5,0 0 1,0-1 0,0-1-1,0 1 1,-1-2-1,1 1 1,0-1 0,-1-1-1,0 0 1,0 0 0,0-1-1,0 0 1,-1 0-1,1-1 1,-1 0 0,10-11-1,-13 11 1,1-1-1,-1-1 1,0 1-1,-1 0 0,1-1 1,-2 0-1,1 0 1,-1-1-1,0 1 1,-1-1-1,0 1 1,0-1-1,-1 0 1,0 1-1,-1-1 1,1 0-1,-2 0 1,-2-16-1,3 20-46,-1 1 1,0-1 0,0 0-1,-1 1 1,0-1-1,1 1 1,-1 0-1,-1-1 1,1 1-1,-1 0 1,1 0-1,-1 1 1,0-1-1,-1 1 1,1-1-1,-1 1 1,1 0-1,-1 0 1,0 0-1,0 1 1,-7-4 0,-11-1-4106,-2 4-3974,31 3 658</inkml:trace>
  <inkml:trace contextRef="#ctx0" brushRef="#br0" timeOffset="1">1028 0 21396,'0'0'2947,"-71"70"-1217,28-31 544,-7 7-384,6-1-705,4-3-705,8-5-352,14-5-96,6-6-32,9-5-160,3-5-833,0-4-961,6-7-1825,3-5-1314,-3 0-2530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22.735"/>
    </inkml:context>
    <inkml:brush xml:id="br0">
      <inkml:brushProperty name="width" value="0.025" units="cm"/>
      <inkml:brushProperty name="height" value="0.025" units="cm"/>
    </inkml:brush>
  </inkml:definitions>
  <inkml:trace contextRef="#ctx0" brushRef="#br0">287 1 17553,'-20'0'834,"1"1"1,0 1-1,0 1 1,1 1-1,-1 1 1,-24 8-1,34-9-424,0-1 0,1 1 0,-1 1 0,1 0 0,0 0 0,0 0 0,1 1-1,-1 0 1,1 1 0,1-1 0,-1 1 0,1 1 0,0-1 0,-8 15 0,13-20-388,0 0 1,0 1-1,-1-1 1,1 0-1,1 1 0,-1-1 1,0 1-1,1-1 1,-1 1-1,1-1 1,-1 1-1,1 0 1,0-1-1,0 1 1,1-1-1,-1 1 1,0 0-1,1-1 1,0 1-1,-1-1 1,1 1-1,0-1 1,0 0-1,1 1 1,-1-1-1,0 0 0,1 0 1,-1 0-1,1 0 1,0 0-1,0 0 1,0 0-1,0 0 1,0-1-1,0 1 1,0-1-1,0 0 1,1 1-1,-1-1 1,3 1-1,9 3 9,0 0-1,0 0 1,0-2-1,1 0 1,23 2 0,12 0-245,63-2 0,-92-3-73,-1-2 0,1-1-1,-1 0 1,0-1 0,37-13-1,-52 15 266,-1-1 1,1 1-1,0 0 0,-1-1 0,0 0 0,1 0 1,-1-1-1,0 1 0,-1-1 0,1 0 0,-1 0 1,1 0-1,-1 0 0,-1-1 0,1 1 0,3-9 1,-5 10 21,0 0 1,0 0 0,0-1 0,-1 1 0,0 0 0,1 0-1,-1 0 1,0 0 0,-1 0 0,1-1 0,-1 1-1,1 0 1,-1 0 0,0 0 0,0 0 0,0 0 0,0 0-1,-1 0 1,1 1 0,-1-1 0,0 0 0,0 1-1,0-1 1,0 1 0,0 0 0,0 0 0,-1 0 0,-4-4-1,-6-1 9,0-1 1,-1 2-1,0-1 0,-1 2 0,1 0 0,-1 1 0,0 0 0,0 1 0,0 1 0,-1 0 0,1 2 1,0-1-1,-1 2 0,1 0 0,-1 1 0,-25 6 0,36-7-46,0 1 1,0 0-1,0 0 0,1 1 0,-1-1 0,0 1 1,1 0-1,0 1 0,-1-1 0,-5 7 1,8-8-203,1 0 0,-1 0 0,0 1 1,1-1-1,-1 1 0,1 0 1,0-1-1,0 1 0,-1 3 0,1-4-188,1 1-1,0-1 0,-1 0 0,1 0 0,0 0 0,0 1 0,1-1 1,-1 0-1,0 0 0,1 0 0,-1 1 0,1-1 0,1 2 0,12 14-5481</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23.105"/>
    </inkml:context>
    <inkml:brush xml:id="br0">
      <inkml:brushProperty name="width" value="0.025" units="cm"/>
      <inkml:brushProperty name="height" value="0.025" units="cm"/>
    </inkml:brush>
  </inkml:definitions>
  <inkml:trace contextRef="#ctx0" brushRef="#br0">70 268 21749,'0'0'7116,"-7"8"-5867,-23 24-432,30-32-807,0 0 0,0 0 0,0 0 0,0 1 1,0-1-1,0 0 0,-1 0 0,1 0 0,0 0 1,0 0-1,0 0 0,0 0 0,0 0 0,0 0 0,0 1 1,0-1-1,0 0 0,0 0 0,0 0 0,0 0 1,0 0-1,0 0 0,0 1 0,0-1 0,0 0 1,0 0-1,0 0 0,0 0 0,0 0 0,0 0 1,0 0-1,0 1 0,0-1 0,0 0 0,0 0 0,0 0 1,0 0-1,0 0 0,0 0 0,0 0 0,0 0 1,0 1-1,1-1 0,-1 0 0,0 0 0,0 0 1,0 0-1,0 0 0,0 0 0,0 0 0,0 0 1,0 0-1,1 0 0,-1 0 0,0 0 0,0 0 0,0 0 1,0 0-1,0 0 0,1 0 0,12 1 272,14-6 58,-11-1-291,-1-1 0,0-1-1,0 0 1,-1-1-1,0 0 1,0-1-1,20-19 1,-29 24-39,0-1 0,0 1 0,0-1 1,-1 0-1,0 0 0,0 0 0,0-1 0,-1 1 1,0-1-1,0 0 0,-1 0 0,1 0 1,-2 0-1,1 0 0,-1-1 0,0 1 0,-1 0 1,1-1-1,-2-13 0,0 17-10,-1 0 0,1 0 0,0 0 0,-1 0 0,0 1 0,0-1 0,0 0 0,0 1 0,-1-1 0,0 1 0,1 0 0,-1 0 0,0 0 0,0 0 0,-1 0 0,1 1 0,-1-1 0,1 1 0,-1 0 0,0 0 0,0 1 0,0-1 0,0 1 0,0-1 0,0 1 0,0 1 0,0-1 0,0 0 0,-9 1 0,6-1 0,-1 1 0,0 0 0,0 0 0,0 1 0,0 0 0,1 0 0,-1 1 0,0 0 0,1 1 0,0-1 0,-1 1 0,1 1 0,0-1 0,1 1 0,-11 8 0,13-9-183,0 1 0,0 0 0,1 1 0,-1-1 0,1 1 1,0 0-1,-3 7 0,-1 22-3708,8-19-5008</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48.680"/>
    </inkml:context>
    <inkml:brush xml:id="br0">
      <inkml:brushProperty name="width" value="0.025" units="cm"/>
      <inkml:brushProperty name="height" value="0.025" units="cm"/>
    </inkml:brush>
  </inkml:definitions>
  <inkml:trace contextRef="#ctx0" brushRef="#br0">18 111 9865,'0'0'9353,"-1"9"-7068,-8 69-1567,3 0 0,4 1 0,3 0 0,4 0 0,19 102 0,-23-177-714,0 4 256,1 1 1,0-1-1,1 0 1,0 1-1,5 8 1,-8-16-186,1 1-1,0-1 1,-1 0 0,1 0-1,0 0 1,0 0 0,0 0-1,0 0 1,0 0 0,0 0-1,0 0 1,0-1 0,0 1-1,0 0 1,0-1 0,1 1-1,-1-1 1,0 1 0,0-1-1,1 1 1,-1-1 0,0 0-1,0 0 1,1 0 0,-1 0 0,0 0-1,1 0 1,-1 0 0,0 0-1,1 0 1,-1 0 0,0-1-1,1 1 1,-1-1 0,0 1-1,0-1 1,1 1 0,-1-1-1,0 0 1,0 0 0,0 1-1,0-1 1,1-1 0,14-13 183,-1 0 1,0-1-1,-1-1 1,-1 0-1,0 0 1,-2-1-1,10-20 1,-8 17-224,39-71-35,-3-3 0,-5-2 0,-4-1 0,29-111 0,-85 319-1484,-1-70-7661,6-26 780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18.508"/>
    </inkml:context>
    <inkml:brush xml:id="br0">
      <inkml:brushProperty name="width" value="0.025" units="cm"/>
      <inkml:brushProperty name="height" value="0.025" units="cm"/>
    </inkml:brush>
  </inkml:definitions>
  <inkml:trace contextRef="#ctx0" brushRef="#br0">280 187 8968,'5'-15'2494,"-1"7"-2081,16-53 1494,-18 56-1536,-1 0 0,0 0-1,0 0 1,-1 0 0,1-1 0,-1 1 0,0 0 0,-1 0 0,1 0 0,-1-1 0,0 1 0,-2-6 0,1 9-228,1 0 1,0 0-1,-1 0 0,1 0 0,-1 1 0,0-1 0,1 0 1,-1 0-1,0 1 0,0 0 0,0-1 0,0 1 0,0 0 1,-1 0-1,1 0 0,0 0 0,0 0 0,-1 0 0,1 1 1,-1-1-1,1 1 0,0 0 0,-1 0 0,1-1 0,-1 2 0,-4-1 1,1 1-51,0 0 0,0 0 0,0 0 0,0 1 0,0 0 0,0 0 1,0 0-1,1 1 0,-1 0 0,-5 3 0,-3 6 36,1 0-1,0 1 1,1 0-1,0 1 1,2 0-1,-1 1 1,1 0-1,1 0 1,1 1-1,-9 24 1,6-13 117,2 1-1,1 0 1,1 0 0,2 0 0,-4 51-1,8-69-199,1 0 0,1-1 0,-1 1 0,1 0 0,1-1 0,4 16 0,-5-21-37,1-1 0,-1 1-1,1-1 1,0 1-1,0-1 1,1 0 0,-1 1-1,0-1 1,1 0-1,0-1 1,0 1 0,0 0-1,0-1 1,0 0 0,0 0-1,1 0 1,-1 0-1,7 2 1,-1-1 124,1 0 0,-1 0 1,1-2-1,-1 1 0,1-1 0,0 0 0,-1-1 0,1 0 1,0-1-1,0 0 0,14-4 0,-9 2 54,-1-2-1,1 0 1,-1-1-1,0 0 1,0-1-1,-1-1 0,14-10 1,-14 9-49,-1 0 0,-1-1 0,1 0-1,-2-1 1,1 0 0,-1 0 0,-1-2 0,0 1 0,-1-1 0,-1 0-1,0 0 1,0-1 0,-1 0 0,-1-1 0,7-29 0,-11 35-103,0 0 0,0 0 1,-1 0-1,0 0 1,-1 0-1,0 0 0,0 0 1,-1 0-1,0 0 0,-5-12 1,5 17-64,0 1-1,0-1 1,0 0 0,-1 1 0,0-1 0,0 1-1,0 0 1,0 0 0,0 0 0,0 0-1,-1 0 1,1 1 0,-1 0 0,0 0 0,0 0-1,0 0 1,0 0 0,0 1 0,0-1-1,0 1 1,-1 1 0,1-1 0,-6 0-1,0 0-154,1 1 0,0 0 0,0 1 0,0-1 0,0 2 0,0-1-1,0 1 1,1 1 0,-1 0 0,1 0 0,-13 7-1,8-3-161,0 1 0,1 0 0,1 1-1,-1 1 1,1 0 0,-15 17-1,10-6-800,0-1-1,2 2 0,-14 25 0,14-19-3207,-20 55 0,14-19-2500</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49.131"/>
    </inkml:context>
    <inkml:brush xml:id="br0">
      <inkml:brushProperty name="width" value="0.025" units="cm"/>
      <inkml:brushProperty name="height" value="0.025" units="cm"/>
    </inkml:brush>
  </inkml:definitions>
  <inkml:trace contextRef="#ctx0" brushRef="#br0">93 59 15150,'0'0'5013,"1"-8"-2883,1 1-1486,-1 4-409,0 0 0,0 1 0,0-1 0,-1 0 0,0 0 0,1 0 0,-1 0 0,0 0 0,0 1 0,-1-1 0,1 0 1,-1-4-1,0 6-183,1 1 1,0 0 0,-1 0 0,1-1 0,0 1 0,0 0 0,-1 0 0,1 0-1,0 0 1,-1 0 0,1-1 0,-1 1 0,1 0 0,0 0 0,-1 0 0,1 0 0,0 0-1,-1 0 1,1 0 0,0 0 0,-1 0 0,1 0 0,-1 0 0,1 1 0,0-1-1,-1 0 1,1 0 0,0 0 0,-1 0 0,1 0 0,0 1 0,-1-1 0,1 0-1,0 0 1,0 1 0,-1-1 0,1 0 0,0 0 0,0 1 0,-1-1 0,1 0 0,0 1-1,0-1 1,0 0 0,0 1 0,-1-1 0,-12 17 13,2 4 274,0 1 0,2 1-1,0 0 1,2 0 0,0 0 0,2 1-1,1 0 1,0 0 0,2 0-1,1 32 1,0-53-331,1 0 0,0 0 0,0-1 0,0 1 0,1 0 0,-1 0 0,1-1 0,-1 1 0,1 0 0,0-1 0,0 1 0,0 0 0,0-1 0,1 0 0,-1 1 0,1-1 0,-1 0 0,1 1 0,0-1 0,0 0 0,0 0 0,0-1 0,0 1 0,0 0 0,1-1 0,-1 1 0,1-1 0,-1 0 0,1 1-1,-1-1 1,1-1 0,0 1 0,-1 0 0,1-1 0,0 1 0,0-1 0,-1 0 0,1 0 0,5 0 0,1-1 3,0 0-1,0-1 1,0 0-1,0-1 1,0 0-1,-1 0 1,1-1-1,-1 0 1,0-1-1,14-9 1,-9 3-12,0 0 0,-1 0 0,0-1 0,-1-1 0,-1 0 0,17-27 0,-23 33 0,0 0 0,0 0 0,-1 0 0,0 0 0,0-1 0,-1 1 0,0-1 0,0 0 0,-1 0 0,0 0 0,-1 0 0,1 0 0,-2 0 0,1 0 0,-1 0 0,-2-12 0,0 16 0,1-1 0,0 0 0,-1 1 0,0-1 0,0 1 0,0 0 0,-1 0 0,1 0 0,-1 1 0,0-1 0,0 1 0,0 0 0,-1 0 0,1 0 0,-7-2 0,7 2 0,0 1 0,-1 0 0,1 0 0,0 1 0,-1-1 0,0 1 0,1 0 0,-1 0 0,0 1 0,1-1 0,-1 1 0,0 0 0,0 0 0,1 1 0,-1-1 0,0 1 0,-5 2 0,0 10-6437,9-13 6176,1 1-1,0-1 0,-1 0 1,1 0-1,0 1 1,0-1-1,-1 0 0,1 1 1,0-1-1,0 0 0,0 1 1,-1-1-1,1 0 1,0 1-1,0-1 0,0 0 1,0 1-1,0-1 1,0 1-1,0-1 0,0 0 1,0 1-1,0-1 0,0 1 1,0-1-1,0 0 1,0 1-1,0-1 0,0 0 1,0 1-1,1-1 1,-1 1-1,0-1 0,0 0 1,0 1-1,1-1 0,7 1-7259</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49.508"/>
    </inkml:context>
    <inkml:brush xml:id="br0">
      <inkml:brushProperty name="width" value="0.025" units="cm"/>
      <inkml:brushProperty name="height" value="0.025" units="cm"/>
    </inkml:brush>
  </inkml:definitions>
  <inkml:trace contextRef="#ctx0" brushRef="#br0">81 1 17905,'0'0'11942,"1"14"-10800,-1 45-892,-2-1 1,-3 1-1,-3 0 0,-16 62 0,10-54-118,2 1-1,4 0 1,-1 84 0,9-152-211,0 1 0,0-1-1,0 1 1,0-1 0,0 1 0,0-1 0,1 1-1,-1-1 1,0 0 0,0 1 0,0-1 0,0 1-1,1-1 1,-1 0 0,0 1 0,0-1 0,1 1-1,-1-1 1,0 0 0,0 1 0,1-1 0,-1 0 0,0 0-1,1 1 1,-1-1 0,1 0 0,-1 0 0,0 1-1,1-1 1,-1 0 0,1 0 0,-1 0 0,1 0-1,-1 0 1,1 0 0,-1 1 0,0-1 0,1 0-1,-1 0 1,1-1 0,-1 1 0,1 0 0,-1 0-1,1 0 1,-1 0 0,0 0 0,1 0 0,-1-1-1,1 1 1,-1 0 0,1 0 0,-1-1 0,23-15-8723,-5-9-1998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49.849"/>
    </inkml:context>
    <inkml:brush xml:id="br0">
      <inkml:brushProperty name="width" value="0.025" units="cm"/>
      <inkml:brushProperty name="height" value="0.025" units="cm"/>
    </inkml:brush>
  </inkml:definitions>
  <inkml:trace contextRef="#ctx0" brushRef="#br0">168 1 18930,'-9'3'3150,"-1"3"-2682,1-1-1,0 2 1,0-1 0,0 1 0,1 1 0,0-1 0,0 1 0,1 1 0,0-1 0,0 1 0,1 1 0,0-1 0,1 1 0,-5 11 0,3-3-81,0-1 1,1 1-1,0 0 1,2 0-1,0 1 0,1 0 1,1-1-1,0 23 1,2-38-384,0-1 1,0 1 0,0 0 0,1 0 0,-1-1 0,1 1-1,-1 0 1,1-1 0,0 1 0,0 0 0,0-1 0,1 1-1,-1-1 1,1 0 0,-1 1 0,1-1 0,-1 0 0,1 0-1,0 0 1,0 0 0,0 0 0,1-1 0,-1 1 0,0-1-1,1 1 1,-1-1 0,0 0 0,1 0 0,0 0 0,-1 0-1,1 0 1,0-1 0,-1 1 0,1-1 0,0 1 0,4-1-1,0 0-3,1-1-1,0 1 0,0-1 0,0-1 0,-1 0 1,1 0-1,0 0 0,-1-1 0,0 0 0,0 0 1,0-1-1,7-4 0,2-4 0,-1 0 0,-1-1 0,0 0 0,0-1 0,-2-1 0,1 0 0,-2-1 0,0 0 0,-1-1 0,-1 0 0,-1 0 0,0-1 0,-1 0 0,-1 0 0,0-1 0,4-31 0,-14 66 0,0 0 0,-1 0 0,-1-1 0,-10 20 0,5-11 0,-13 45 0,22-63-133,0 0 0,1 1 0,0-1 0,0 0 0,1 1-1,-1-1 1,2 1 0,-1-1 0,1 0 0,2 12 0,-2-15-56,0 0 0,1-1 0,-1 1 0,1 0 0,0-1 0,0 1 0,0-1 1,0 0-1,0 0 0,0 0 0,1 0 0,-1 0 0,1 0 0,-1-1 0,1 1 0,0-1 0,-1 0 0,1 1 0,0-1 0,0-1 1,0 1-1,0 0 0,0-1 0,4 1 0,20 1-7557</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0.596"/>
    </inkml:context>
    <inkml:brush xml:id="br0">
      <inkml:brushProperty name="width" value="0.025" units="cm"/>
      <inkml:brushProperty name="height" value="0.025" units="cm"/>
    </inkml:brush>
  </inkml:definitions>
  <inkml:trace contextRef="#ctx0" brushRef="#br0">60 1 13485,'0'0'10991,"0"14"-9934,-4 56 1135,-20 111 0,11-106-783,-5 127 0,18-200-1408,-1-1 1,1 0 0,0 0-1,0 0 1,0 0-1,0 0 1,0 1-1,0-1 1,1 0-1,-1 0 1,0 0-1,1 0 1,-1 0-1,0 0 1,1 0-1,-1 0 1,1 0-1,0 0 1,-1 0-1,2 2 1,-1-3-2,0-1 1,-1 1-1,1 0 0,0 0 1,-1 0-1,1 0 0,0 0 1,-1-1-1,1 1 0,0 0 1,-1-1-1,1 1 0,-1 0 1,1-1-1,-1 1 0,1-1 1,-1 1-1,1-1 0,-1 1 1,1-1-1,-1 1 0,1-1 1,-1 0-1,5-6-1,-1 1-1,0-1 1,0 1 0,-1-1-1,3-8 1,2-24 1,-2 0 0,2-63 0,-7 134 0,3 57 0,-3-81 0,0-1 0,1 0 0,0 0 0,0 0 0,0 0 0,1 0 0,0 0 0,0 0 0,6 8 0,-7-13 0,0 0 0,-1 0 0,1-1 0,0 1 0,0 0 0,0-1 0,0 0 0,0 0 0,0 1 0,0-1 0,0 0 0,1-1 0,-1 1 0,0 0 0,1-1 0,-1 1 0,0-1 0,1 0 0,-1 1 0,0-1 0,1-1 0,-1 1 0,1 0 0,-1 0 0,0-1 0,1 1 0,-1-1 0,0 0 0,1 0 0,-1 0 0,0 0 0,0 0 0,0 0 0,0-1 0,3-2 0,6-4 0,-1 1 0,0-2 0,-1 0 0,0 0 0,11-14 0,52-92 0,-72 116 0,0-1 0,0 0 0,0 1 0,0-1 0,0 1 0,0-1 0,0 0 0,0 1 0,0-1 0,0 0 0,0 1 0,1-1 0,-1 1 0,0-1 0,0 0 0,0 1 0,1-1 0,-1 0 0,0 0 0,1 1 0,-1-1 0,0 0 0,0 0 0,1 1 0,-1-1 0,0 0 0,1 0 0,-1 0 0,1 0 0,-1 1 0,0-1 0,1 0 0,-1 0 0,0 0 0,1 0 0,-1 0 0,1 0 0,-1 0 0,0 0 0,1 0 0,-1 0 0,1 0 0,-1 0 0,0 0 0,1-1 0,-1 1 0,0 0 0,1 0 0,-1 0 0,0 0 0,1-1 0,-1 1 0,0 0 0,1 0 0,-1-1 0,0 1 0,1 0 0,-1-1 0,0 1 0,0 0 0,0-1 0,1 1 0,-1-1 0,3 42 0,-2-37 0,-3 53 0,1-43 0,0 1 0,1-1 0,0 0 0,1 0 0,1 0 0,6 23 0,-8-36-100,0-1 0,0 1-1,0 0 1,0-1 0,0 1 0,1-1 0,-1 1 0,0 0-1,0-1 1,1 1 0,-1-1 0,0 1 0,1-1 0,-1 1-1,1-1 1,-1 1 0,1-1 0,-1 0 0,1 1 0,-1-1-1,1 0 1,-1 1 0,1-1 0,-1 0 0,1 0 0,0 1-1,-1-1 1,1 0 0,-1 0 0,1 0 0,0 0-1,-1 0 1,1 0 0,-1 0 0,1 0 0,0 0 0,-1 0-1,1 0 1,0 0 0,-1 0 0,1-1 0,-1 1 0,1 0-1,-1 0 1,1-1 0,0 1 0,-1 0 0,1-1 0,-1 1-1,0 0 1,1-1 0,-1 1 0,1-1 0,-1 1 0,1-1-1,-1 1 1,0-1 0,1 1 0,-1-1 0,0 0-1,0 1 1,0-1 0,1 1 0,-1-1 0,0 0 0,0 1-1,0-2 1,5-20-7438</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0.954"/>
    </inkml:context>
    <inkml:brush xml:id="br0">
      <inkml:brushProperty name="width" value="0.025" units="cm"/>
      <inkml:brushProperty name="height" value="0.025" units="cm"/>
    </inkml:brush>
  </inkml:definitions>
  <inkml:trace contextRef="#ctx0" brushRef="#br0">0 0 16432,'0'0'16143,"18"22"-34753</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1.299"/>
    </inkml:context>
    <inkml:brush xml:id="br0">
      <inkml:brushProperty name="width" value="0.025" units="cm"/>
      <inkml:brushProperty name="height" value="0.025" units="cm"/>
    </inkml:brush>
  </inkml:definitions>
  <inkml:trace contextRef="#ctx0" brushRef="#br0">67 0 18642,'0'0'2322,"0"10"-534,-3 44 485,-3 0-1,-16 68 0,9-59-707,-6 100-1,18-145-1540,-1-1-14,2 0 1,0 1-1,1-1 0,0 1 1,8 30-1,-8-44-10,1-1-1,-1 1 1,1-1-1,-1 1 0,1-1 1,0 1-1,1-1 1,-1 0-1,0 0 1,1 0-1,0 0 1,0-1-1,0 1 1,0-1-1,0 0 1,0 1-1,1-2 1,-1 1-1,1 0 0,-1-1 1,1 1-1,0-1 1,-1 0-1,1 0 1,0 0-1,0-1 1,0 0-1,0 1 1,-1-1-1,1 0 1,6-2-1,-2 1 1,0-1 0,0 0 0,0 0 0,-1 0 0,1-1 0,-1-1 0,0 1 0,0-1 0,0 0 0,0-1 0,-1 0 0,0 0 0,0 0 0,0-1 0,0 1 0,-1-2 0,0 1 0,7-12 0,0 0 0,-1 0 0,-1-1 0,-1-1 0,-1 1 0,11-39 0,-17 49 0,-4 11 0,-9 21 0,-14 41 0,24-61 0,-23 96 0,23-90 0,-1-1 0,2 1 0,-1 0 0,1 0 0,0 0 0,1 0 0,0 0 0,0-1 0,4 13 0,-4-19 0,0 0 0,0 0 0,0 0 0,1-1 0,-1 1 0,0 0 0,1 0 0,-1-1 0,1 1 0,0-1 0,-1 1 0,1-1 0,0 0 0,0 0 0,0 0 0,0 0 0,0 0 0,0 0 0,0 0 0,0-1 0,0 1 0,0-1 0,1 0 0,-1 1 0,0-1 0,0 0 0,0 0 0,1 0 0,-1-1 0,0 1 0,0 0 0,3-2 0,1 1 0,-1-1 0,1 1 0,-1-1 0,0 0 0,0-1 0,0 1 0,0-1 0,0 0 0,-1 0 0,1-1 0,7-7 0,-8 6-295,0 0 1,-1 0-1,1-1 1,-1 1-1,0-1 1,-1 0-1,1 0 1,-1 0-1,0-1 1,1-8-1,2-66-9180,-5 76 8695,0-39-16186</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2.140"/>
    </inkml:context>
    <inkml:brush xml:id="br0">
      <inkml:brushProperty name="width" value="0.025" units="cm"/>
      <inkml:brushProperty name="height" value="0.025" units="cm"/>
    </inkml:brush>
  </inkml:definitions>
  <inkml:trace contextRef="#ctx0" brushRef="#br0">27 59 20307,'0'0'7704,"1"12"-7128,-14 257 1902,-1-26-776,13-222-1702,2 45 0,-1-65 0,0 1 0,0 0 0,0-1 0,0 1 0,0-1 0,0 1 0,1-1 0,-1 1 0,1 0 0,-1-1 0,1 1 0,0-1 0,-1 0 0,1 1 0,0-1 0,0 0 0,0 1 0,0-1 0,0 0 0,0 0 0,0 0 0,1 0 0,-1 0 0,0 0 0,1 0 0,-1 0 0,1-1 0,-1 1 0,3 0 0,-3-1 0,1 0 0,-1 0 0,0 0 1,0-1-1,1 1 0,-1-1 0,0 1 0,0-1 0,1 0 0,-1 1 0,0-1 1,0 0-1,0 0 0,0 0 0,0 1 0,0-1 0,0 0 0,-1 0 0,1-1 1,0 1-1,0 0 0,-1 0 0,1 0 0,-1 0 0,1-1 0,-1 1 0,1 0 1,-1 0-1,0-1 0,1-1 0,5-43-20,-5 16-375,-5-59 0,3 78 321,-1 0 0,0 0 0,-1 0 0,0 1-1,-1-1 1,0 1 0,-1 0 0,-9-15 0,4 14-178,9 20-177,13 22 26,-7-25 250,0-1 0,1 1 0,-1-1 0,1 0 0,0-1 0,1 1 0,-1-1 0,1-1 0,0 1 0,0-1 0,0 0 0,0-1 0,8 3 0,1-2-62,0 0 0,1-1 0,-1-1 0,1 0 0,16-2-1,-30 1 298,0 0 0,1-1 0,-1 0 0,0 1-1,0-1 1,1-1 0,-1 1 0,0 0 0,0-1 0,0 1-1,-1-1 1,1 0 0,5-4 0,-7 5 7,0-1 0,0 1 0,0 0 0,1-1 0,-1 1 1,0-1-1,-1 1 0,1-1 0,0 1 0,0-1 0,-1 0 0,1 1 0,-1-1 0,1 0 1,-1 1-1,0-1 0,0 0 0,0 0 0,1 1 0,-2-1 0,1 0 0,0 0 1,0 1-1,-1-1 0,1 0 0,-1 0 0,0-1 0,0 2-76,1 0-1,-1 1 1,1-1-1,-1 0 1,0 1-1,0-1 1,1 1 0,-1-1-1,0 1 1,0-1-1,0 1 1,0-1-1,0 1 1,0 0-1,1-1 1,-1 1 0,0 0-1,0 0 1,0 0-1,0 0 1,0 0-1,0 0 1,0 0-1,0 0 1,0 0-1,0 0 1,0 1 0,0-1-1,0 0 1,0 1-1,-1 0 1,-28 15 12,24-8 112,-1 1 1,1-1-1,0 1 0,1 1 1,0-1-1,1 1 0,0 0 0,0 0 1,1 0-1,0 0 0,1 0 0,0 1 1,0 19-1,2-28-137,-1-1 0,1 1 0,1-1 0,-1 1 0,0 0 0,0-1 0,1 1 0,-1-1 0,1 1 0,-1-1 0,1 1 0,0-1 0,-1 1 0,1-1 0,0 0 0,0 1 0,0-1 0,0 0 0,0 0 0,0 0 0,1 1 0,-1-1 0,0-1 0,2 3 0,1-2 0,-1 0 0,0 0 0,0 0 0,0 0 0,1-1 0,-1 1 0,0-1 0,1 0 0,-1 0 0,0 0 0,5-1 0,1 0 0,0-1 0,0 0 0,0-1 0,0 0 0,0 0 0,-1-1 0,0 0 0,10-6 0,-6 0 0,0-1 0,0 1 0,-1-2 0,-1 0 0,0 0 0,-1-1 0,0 0 0,-1 0 0,0-1 0,-1 0 0,-1-1 0,9-26 0,-24 82 0,-5 59 0,13-96 0,1 0 0,0 0 0,0 0 0,0-1 0,0 1 0,0 0 0,1 0 0,0 0 0,-1-1 0,1 1 0,1 0 0,-1-1 0,1 1 0,-1-1 0,1 1 0,3 3 0,-3-6 0,-1 1 0,1-1 0,1 0 0,-1 0 0,0 0 0,0 0 0,0 0 0,0 0 0,1 0 0,-1-1 0,0 1 0,1-1 0,-1 0 0,1 0 0,-1 0 0,0 0 0,1 0 0,-1 0 0,1 0 0,-1-1 0,0 0 0,0 1 0,1-1 0,-1 0 0,0 0 0,0 0 0,0 0 0,3-2 0,6-3 0,0-1 0,-1 0 0,1-1 0,-1 0 0,-1 0 0,0-1 0,0 0 0,10-14 0,4-9 0,28-48 0,-30 42 0,-2-1 0,-2-1 0,-1-1 0,-2 0 0,-2-1 0,-2 0 0,9-82 0,-19 102 0,-4 19 0,-1 12 0,-8 15 0,0 1 0,1 0 0,2 0 0,1 1 0,1 1 0,1 0 0,1 0 0,1 0 0,2 0 0,1 1 0,1-1 0,5 53 0,-2-71 0,0 0 0,0 0 0,1 0 0,1-1 0,-1 1 0,1-1 0,1 0 0,0 0 0,0 0 0,0-1 0,12 12 0,-14-15 0,1 0 0,1 0 0,-1 0 0,0-1 0,1 0 0,0 0 0,0 0 0,0 0 0,0-1 0,0 0 0,1 0 0,-1 0 0,0-1 0,1 1 0,0-1 0,-1-1 0,1 1 0,0-1 0,-1 0 0,7-1 0,-11 1 0,0-1 0,0 1 0,0 0 0,0-1 0,0 0 0,0 1 0,0-1 0,0 0 0,0 1 0,0-1 0,0 0 0,0 0 0,0 0 0,-1 0 0,1 0 0,0 0 0,-1 0 0,1 0 0,-1 0 0,1 0 0,-1 0 0,1 0 0,-1 0 0,0 0 0,1 0 0,-1-1 0,0 0 0,2-40 0,-2 32 0,-1-1-446,0 1 1,-1-1-1,0 1 0,0 0 1,-1 0-1,-1 0 0,1 0 1,-2 0-1,1 1 1,-1 0-1,-9-12 0,0 0-1886,-2 1 1,-1 1-1,-29-27 0,-13-4-6407</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2.465"/>
    </inkml:context>
    <inkml:brush xml:id="br0">
      <inkml:brushProperty name="width" value="0.025" units="cm"/>
      <inkml:brushProperty name="height" value="0.025" units="cm"/>
    </inkml:brush>
  </inkml:definitions>
  <inkml:trace contextRef="#ctx0" brushRef="#br0">1 253 10602,'0'0'12780,"82"29"-12428,-49-29-223,0 0-834,-7-4-3171,-7-8-8936</inkml:trace>
  <inkml:trace contextRef="#ctx0" brushRef="#br0" timeOffset="1">5 1 13196,'0'0'11724,"57"1"-7240,-36 2-2434,-3 4-1602,-5 4-416,-4-2-1313,-9-4-4677</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2.821"/>
    </inkml:context>
    <inkml:brush xml:id="br0">
      <inkml:brushProperty name="width" value="0.025" units="cm"/>
      <inkml:brushProperty name="height" value="0.025" units="cm"/>
    </inkml:brush>
  </inkml:definitions>
  <inkml:trace contextRef="#ctx0" brushRef="#br0">1 0 26937,'0'0'5830,"55"17"-22069</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4.237"/>
    </inkml:context>
    <inkml:brush xml:id="br0">
      <inkml:brushProperty name="width" value="0.025" units="cm"/>
      <inkml:brushProperty name="height" value="0.025" units="cm"/>
    </inkml:brush>
  </inkml:definitions>
  <inkml:trace contextRef="#ctx0" brushRef="#br0">307 229 12043,'0'0'15626,"-10"7"-14724,-69 40 96,53-33-628,0 0 0,1 2-1,1 0 1,0 2 0,2 1 0,-23 23 0,24-5 63,21-36-429,-1 0 0,1 0 0,-1-1 0,1 1 0,-1 0 0,1 0 1,0 0-1,-1 0 0,1-1 0,0 1 0,0 0 0,0 0 0,0 0 0,0 0 0,0 0 0,0 0 0,0 0 1,0-1-1,0 1 0,1 0 0,-1 0 0,0 0 0,0 0 0,1 0 0,-1-1 0,1 1 0,-1 0 1,1 0-1,-1-1 0,1 1 0,-1 0 0,1-1 0,-1 1 0,1 0 0,0-1 0,0 1 0,-1-1 1,1 1-1,0-1 0,0 0 0,-1 1 0,3 0 0,5-1-4,1 0 0,-1 0 0,0 0 0,1-1 0,-1 0 0,0-1 0,0 0 0,0 0 0,0-1 0,0 0 0,0 0 0,-1-1 0,0 0 0,1 0 0,-1-1 0,-1 0 0,1 0 0,8-9 0,1-1 0,-1 0 0,0-2 0,-1 1 0,-1-2 0,0 0 0,10-21 0,-22 37 0,2-1 0,-1-1 0,0 0 0,0 0 0,0 0 0,-1 0 0,1-1 0,-1 1 0,0 0 0,0-1 0,-1 1 0,1 0 0,-1-6 0,-16 25 0,7-1 0,2 1 0,-1 0 0,2 1 0,0-1 0,1 1 0,0 1 0,1-1 0,1 0 0,1 1 0,0 0 0,1 0 0,2 20 0,-1-36 0,0 1 0,0-1 0,1 0 0,-1 0 0,0 1 0,1-1 0,-1 0 0,0 0 0,1 0 0,0 1 0,-1-1 0,1 0 0,0 0 0,-1 0 0,1 0 0,0 0 0,0 0 0,0 0 0,0 0 0,0-1 0,0 1 0,0 0 0,0-1 0,2 2 0,0-1 0,0-1 0,-1 1 0,1-1 0,0 0 0,-1 0 0,1 0 0,0 0 0,-1 0 0,1 0 0,-1-1 0,5 0 0,1-2 0,1 0 0,-1 0 0,0-1 0,-1 0 0,1 0 0,11-9 0,3-9 0,-1-2 0,0 0 0,-2-1 0,-1-1 0,-2 0 0,20-40 0,-49 97 0,6-14 0,0-1 0,1 2 0,1-1 0,1 0 0,0 1 0,-2 28 0,6-46 0,0 0 0,0 1 0,0-1 0,0 1 0,0-1 0,0 1 0,1-1 0,-1 0 0,0 1 0,0-1 0,0 1 0,0-1 0,0 0 0,1 1 0,-1-1 0,0 1 0,0-1 0,0 0 0,1 1 0,-1-1 0,0 0 0,1 0 0,-1 1 0,0-1 0,1 0 0,-1 0 0,0 1 0,1-1 0,-1 0 0,1 0 0,-1 0 0,0 0 0,1 1 0,-1-1 0,1 0 0,0 0 0,20-5 0,17-17 0,-19 3 0,-1 0 0,0-1 0,-2-1 0,0 0 0,-1-1 0,-2-1 0,15-31 0,-52 144 0,19-76 0,1 0 0,1 0 0,0 1 0,0 0 0,2-1 0,0 1 0,1 22 0,0-36 0,1 0 0,-1 0 0,1 1 0,-1-1 0,1 0 0,-1 0 0,1 0 0,-1 0 0,1 0 0,0 0 0,0 0 0,0 0 0,-1 0 0,1 0 0,0-1 0,0 1 0,0 0 0,0 0 0,0-1 0,0 1 0,1-1 0,-1 1 0,0-1 0,0 1 0,0-1 0,1 0 0,-1 0 0,0 1 0,0-1 0,0 0 0,1 0 0,-1 0 0,0 0 0,0 0 0,1-1 0,-1 1 0,0 0 0,0-1 0,3 0 0,2-1 0,1 1 0,-1-2 0,0 1 0,1-1 0,-1 0 0,7-5 0,14-13 0,-1-2 0,0 0 0,-2-2 0,-1-1 0,-2-1 0,0-1 0,-2 0 0,-1-2 0,-1 0 0,-1-1 0,-2 0 0,-1-1 0,11-46 0,-24 63 0,-11 25 0,-16 34 0,25-40 0,-16 25 0,3 2 0,0 0 0,2 1 0,1 0 0,2 1 0,-11 61 0,18-69 0,0 1 0,2 0 0,1 0 0,1 0 0,1 0 0,1 0 0,2-1 0,0 1 0,16 40 0,-13-43 0,18 50 0,-24-68 0,-1 1 0,1-1 0,-1 1 0,-1 0 0,1 0 0,-1-1 0,0 1 0,0 0 0,-1 0 0,-1 6 0,2-11 0,0-1 0,0 0 0,-1 1 0,1-1 0,0 0 0,0 0 0,0 1 0,0-1 0,-1 0 0,1 0 0,0 1 0,0-1 0,-1 0 0,1 0 0,0 0 0,0 1 0,-1-1 0,1 0 0,0 0 0,0 0 0,-1 0 0,1 0 0,0 0 0,-1 0 0,1 0 0,0 1 0,-1-1 0,1 0 0,0 0 0,-1 0 0,1 0 0,0-1 0,0 1 0,-1 0 0,1 0 0,0 0 0,-1 0 0,1 0 0,0 0 0,-1 0 0,1-1 0,0 1 0,0 0 0,-1 0 0,1 0 0,0 0 0,0-1 0,0 1 0,-1 0 0,1 0 0,0-1 0,0 1 0,0 0 0,0-1 0,-1 1 0,1 0 0,0 0 0,0-1 0,0 1 0,0-1 0,-12-17 0,0-15 0,2 0 0,1 0 0,1-1 0,2 0 0,2 0 0,1-1 0,2-48 0,1 79-137,0 1-1,0 0 1,1 0-1,-1 0 1,1 0-1,0 0 1,-1 0 0,2 0-1,-1 0 1,0 0-1,1 0 1,-1 1 0,1-1-1,0 0 1,-1 1-1,1 0 1,1-1-1,-1 1 1,0 0 0,1 0-1,-1 0 1,1 0-1,-1 0 1,4-1 0,5-2-1117,1 1 1,-1 0 0,1 1 0,0 1 0,13-2-1,22-6-3416,-8-3-6739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23.786"/>
    </inkml:context>
    <inkml:brush xml:id="br0">
      <inkml:brushProperty name="width" value="0.025" units="cm"/>
      <inkml:brushProperty name="height" value="0.025" units="cm"/>
    </inkml:brush>
  </inkml:definitions>
  <inkml:trace contextRef="#ctx0" brushRef="#br0">0 0 18642,'0'0'2781,"8"9"-1820,24 30-103,-2 1 1,35 63 0,11 17-510,245 314-349,-311-421-535,32 38 234,-40-49-75,1 1 0,-1-1 0,1 0 0,-1 1 0,1-1 0,0-1 0,0 1 0,-1 0 0,1-1 0,0 1 0,1-1 1,-1 0-1,0 0 0,6 1 0,-9-14-8945</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5.132"/>
    </inkml:context>
    <inkml:brush xml:id="br0">
      <inkml:brushProperty name="width" value="0.025" units="cm"/>
      <inkml:brushProperty name="height" value="0.025" units="cm"/>
    </inkml:brush>
  </inkml:definitions>
  <inkml:trace contextRef="#ctx0" brushRef="#br0">107 425 13965,'0'0'18300,"-8"-3"-17846,6 3-451,0-1 0,-1 0 0,1 1-1,0-1 1,0 1 0,0-1 0,0 1 0,-1 0 0,1 0 0,0 0-1,0 0 1,0 1 0,-1-1 0,1 0 0,0 1 0,0 0 0,0-1-1,0 1 1,0 0 0,-3 2 0,0 1-4,1 0 0,0 0-1,1 0 1,-1 1 0,1 0 0,0-1 0,0 1-1,0 0 1,-2 7 0,3-9 1,0 1 0,0 0 0,1-1 0,-1 1 0,1 0 0,0 0 0,0 0 0,0 0 0,1 0 0,-1 0 0,1 1 0,1 6 0,-1-9 0,1 0 0,0 0 0,0 0 0,1 0 0,-1 0 0,0-1 0,0 1 0,1 0 0,-1-1 0,1 1 0,0-1 0,-1 0 0,1 1 0,0-1 0,0 0 0,0 0 0,0 0 0,0 0 0,0-1 0,0 1 0,0 0 0,0-1 0,0 1 0,0-1 0,3 0 0,42 6-209,-31-5 18,-1 1 0,1 1 0,-1 0-1,18 6 1,-29-8 166,-1 1 1,0-1-1,0 0 0,0 1 1,0 0-1,0 0 0,-1 0 0,1 0 1,0 0-1,-1 0 0,0 1 0,1-1 1,-1 1-1,0 0 0,0 0 1,-1-1-1,1 1 0,0 1 0,-1-1 1,0 0-1,0 0 0,0 0 0,0 1 1,0 4-1,0 1 106,-2 0 0,1 0 0,-1 0 0,0 0 0,-1 0 0,0 0 0,-1 0 0,0 0 0,0-1 0,-1 0 0,0 1 1,0-1-1,-1 0 0,0-1 0,0 1 0,-1-1 0,0 0 0,0-1 0,-1 1 0,0-1 0,-13 9 0,19-15-81,1 1 0,-1-1 0,0 1 0,1-1 0,-1 1 0,0-1 0,1 0 0,-1 1 0,0-1 0,0 0 0,1 0 0,-1 1 0,0-1 0,0 0 0,0 0 0,1 0 0,-1 0 0,0 0 0,0 0 0,0 0 0,1 0 0,-1-1 0,0 1 0,0 0 0,1 0 0,-1-1 0,0 1 0,0 0 0,1-1 0,-1 1 0,0-1 0,1 1 0,-1-1 0,0 1 0,1-1 0,-1 1 0,1-1 0,-1 0 0,1 1 0,0-1 0,-1 0 0,1 1 0,-1-1 0,1 0 0,0 0 0,0 1 0,-1-1 0,1 0 0,0 0 0,0 1 0,0-1 0,0 0 0,0 0 0,0-1 0,1-54 0,0 47 0,2-9 0,1 1 0,0-1 0,1 1 0,1 0 0,0 1 0,2 0 0,0 0 0,0 0 0,2 1 0,0 0 0,0 1 0,2 0 0,-1 0 0,2 1 0,15-12 0,-23 22 0,1-1 0,-1 1 0,1 0 0,0 1 0,0-1 0,0 1 0,0 0 0,0 1 0,1-1 0,10 0 0,69 3 0,-10-1 0,-62-2-689,0 0 0,0-1 0,19-7 0,73-37-8045,-27 9 5106,-27 25 2627,-46 13 765,0-1 0,0 0-1,-1 0 1,1 0 0,0-1 0,-1 0 0,1 0 0,-1 0 0,0-1-1,0 0 1,0 0 0,0 0 0,0-1 0,3-5 8266,-17 11-5609,-12 9-878,16-7-1178,1 0 1,-1 0-1,1 0 0,0 1 1,1-1-1,-1 1 0,1 0 1,-1 1-1,2-1 0,-1 0 1,1 1-1,-1 0 0,1-1 1,1 1-1,-3 11 1,5-16-335,-1-1 0,0 1 0,1 0 0,-1-1 0,0 1 0,1 0 0,-1-1 0,1 1 0,-1 0 0,1-1 0,-1 1 0,1-1 0,-1 1 0,1-1 0,0 1 0,-1-1 0,1 1 0,0-1 0,-1 1 0,1-1 0,0 0 0,0 0 0,-1 1 0,1-1 0,0 0 0,0 0 0,0 0 0,-1 0 0,1 0 0,0 0 1,0 0-1,0 0 0,-1 0 0,1 0 0,0 0 0,1-1 0,34-7 363,-8-8-388,0 0 1,-1-2-1,0-2 0,-2 0 0,0-1 0,27-32 0,-17 17-6,38-53 0,-61 74 0,-2-1 0,1 0 0,-2-1 0,0 0 0,-1-1 0,7-25 0,-52 97 0,28-37 10,1 0-1,0 1 1,2 0 0,0 0 0,1 0-1,-6 38 1,11-51-58,-1-1 1,1 1-1,0 0 0,0 0 1,0-1-1,1 1 0,0 0 1,0-1-1,0 1 0,0-1 0,1 1 1,0-1-1,0 0 0,0 1 1,0-1-1,1 0 0,-1 0 1,1-1-1,0 1 0,0 0 1,1-1-1,-1 0 0,1 0 0,-1 0 1,1 0-1,0-1 0,0 1 1,0-1-1,1 0 0,-1 0 1,0 0-1,1-1 0,7 2 1,17 0-6685,-1-2-7020</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6.158"/>
    </inkml:context>
    <inkml:brush xml:id="br0">
      <inkml:brushProperty name="width" value="0.025" units="cm"/>
      <inkml:brushProperty name="height" value="0.025" units="cm"/>
    </inkml:brush>
  </inkml:definitions>
  <inkml:trace contextRef="#ctx0" brushRef="#br0">218 261 19859,'0'-1'283,"0"0"0,0 0 0,0-1 0,0 1 0,0 0 0,0 0 0,-1 0 0,1 0 0,0 0 0,0 0 0,-1 0 0,1 0 0,-1 0 0,1 0 1,-1 0-1,1 0 0,-1 0 0,0 1 0,0-1 0,1 0 0,-1 0 0,0 0 0,0 1 0,-1-2 0,0 2-94,0-1 0,1 0-1,-1 1 1,0 0 0,0-1 0,0 1 0,0 0-1,0 0 1,1 0 0,-1 0 0,0 1 0,0-1-1,-2 1 1,-3 1-87,0 0 1,1 0-1,-1 1 0,1 0 1,0 0-1,0 1 0,-7 5 1,0 2-80,1 1 0,0 0 0,1 1 0,0 0-1,1 1 1,-9 17 0,14-24-31,1 1 0,0 0 0,1-1-1,-1 1 1,2 0 0,-1 1 0,1-1 0,0 0-1,1 1 1,0-1 0,0 1 0,1-1 0,0 1-1,2 9 1,-2-17 6,0 0-1,1 0 0,-1 1 1,0-1-1,1 0 1,-1 0-1,1 0 1,-1 0-1,1 0 0,-1 0 1,1-1-1,0 1 1,-1 0-1,1 0 1,0 0-1,0 0 0,0-1 1,0 1-1,0 0 1,0-1-1,0 1 1,0-1-1,0 1 0,0-1 1,0 0-1,0 1 1,1-1-1,2 1 5,-1-1-1,0 0 1,1 0 0,-1-1-1,0 1 1,1-1 0,-1 1-1,0-1 1,5-2 0,3-2 27,0 0 0,0 0 0,0-1 1,13-10-1,6-8 134,-2-2 0,-1 0 1,-1-2-1,-2 0 0,0-2 0,-2-1 1,-1 0-1,-2-2 0,-1 0 1,-2-1-1,22-63 0,-36 87-106,0 1-1,0-1 1,-1 1-1,1-12 1,-18 48-57,1 19 0,2 1 0,3 0 0,1 1 0,2 0 0,0 58 0,6-103 0,1 0 0,0 0 0,1 0 0,-1 0 0,0 0 0,1-1 0,0 1 0,-1 0 0,1 0 0,0 0 0,1-1 0,-1 1 0,0 0 0,1-1 0,0 1 0,-1-1 0,1 0 0,0 1 0,0-1 0,5 3 0,-4-3 0,0 0 0,1-1 0,-1 1 0,1-1 0,-1 0 0,1 0 0,-1 0 0,1-1 0,0 1 0,-1-1 0,1 0 0,0 0 0,0 0 0,-1-1 0,1 1 0,5-2 0,1-1 0,0-1 0,0 1 0,0-1 0,-1-1 0,0 0 0,0-1 0,0 1 0,-1-1 0,0-1 0,0 0 0,0 0 0,-1-1 0,0 1 0,-1-2 0,9-13 0,-8 13 0,-1-1 0,-1 0 0,0-1 0,0 1 0,-1-1 0,-1 0 0,0 0 0,0 0 0,-1 0 0,0 0 0,-1-1 0,0 1 0,-1 0 0,-1-13 0,1 23 0,0-1 0,-1 0 0,1 0 0,-1 0 0,1 0 0,-1 1 0,1-1 0,-1 0 0,0 0 0,0 1 0,0-1 0,0 1 0,0-1 0,0 1 0,0-1 0,-1 1 0,1-1 0,0 1 0,-1 0 0,1 0 0,-1 0 0,1 0 0,-1 0 0,0 0 0,1 0 0,-1 1 0,0-1 0,0 0 0,0 1 0,-3-1 0,3 1 0,-1 0 0,1 0 0,-1 1 0,0-1 0,1 0 0,-1 1 0,1 0 0,-1 0 0,1-1 0,0 1 0,-1 1 0,1-1 0,0 0 0,0 1 0,-1-1 0,1 1 0,0-1 0,1 1 0,-1 0 0,0 0 0,-1 3 0,-5 5 0,1 1 0,1 0 0,0 0 0,1 1 0,0 0 0,1 0 0,0 0 0,1 0 0,0 1 0,1-1 0,-1 20 0,3-31 0,0 0 0,1 0 0,-1 0 0,0 0 0,0 1 0,1-1 0,-1 0 0,1 0 0,-1 0 0,1 0 0,-1 0 0,1 0 0,0 0 0,-1-1 0,1 1 0,0 0 0,0 0 0,0 0 0,-1-1 0,1 1 0,0 0 0,0-1 0,0 1 0,0-1 0,0 1 0,0-1 0,0 0 0,0 1 0,1-1 0,-1 0 0,0 0 0,2 1 0,46 0 0,-37-2 0,32-4 0,0-1 0,0-3 0,61-19 0,-14 3 0,-77 22 0,-1-1 0,1 0 0,0-1 0,-1-1 0,13-7 0,-24 12 0,0 0 0,0 0 0,-1 0 0,1-1 0,-1 1 0,1 0 0,-1-1 0,1 0 0,-1 1 0,0-1 0,0 0 0,0 1 0,0-1 0,0 0 0,0 0 0,0 0 0,-1 0 0,2-2 0,-3 1 0,1 1 0,0-1 0,-1 1 0,1-1 0,-1 1 0,0-1 0,0 1 0,1 0 0,-2-1 0,1 1 0,0 0 0,0 0 0,-1 0 0,1 0 0,-1 0 0,0 0 0,0 0 0,1 1 0,-4-3 0,-45-33 0,38 30 0,1 0 0,0-1 0,-15-15 0,33 21-627,-1 1 0,0 0 0,0 0 0,1 0 1,-1 1-1,12 0 0,18 1-5539,8-1-4068</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6.734"/>
    </inkml:context>
    <inkml:brush xml:id="br0">
      <inkml:brushProperty name="width" value="0.025" units="cm"/>
      <inkml:brushProperty name="height" value="0.025" units="cm"/>
    </inkml:brush>
  </inkml:definitions>
  <inkml:trace contextRef="#ctx0" brushRef="#br0">1 99 14542,'0'0'14045,"2"11"-13148,2 29-341,-1 1-1,-1 0 1,-6 45 0,4 85 109,0-169-661,0 0-1,0-1 1,0 1 0,0-1 0,1 1 0,-1-1-1,0 1 1,1-1 0,-1 1 0,1-1-1,-1 1 1,1-1 0,0 1 0,0-1-1,0 0 1,0 1 0,-1-1 0,2 0-1,-1 0 1,0 0 0,0 0 0,0 0-1,0 0 1,1 0 0,1 1 0,-1-2 5,1 1-1,-1-1 1,1 0 0,-1 0 0,1 0-1,-1 0 1,0 0 0,1-1 0,-1 1 0,1-1-1,-1 1 1,0-1 0,1 0 0,2-2 0,8-3 24,-1-2 0,0 1 0,0-2 0,15-13 0,12-14-37,-1-2 0,-2-1 0,-2-2 0,-1-1 0,-3-2 0,-1-1 0,40-85 0,-60 102 79,-7 12-1362,-7 9-3982,-12 6-2119</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7.075"/>
    </inkml:context>
    <inkml:brush xml:id="br0">
      <inkml:brushProperty name="width" value="0.025" units="cm"/>
      <inkml:brushProperty name="height" value="0.025" units="cm"/>
    </inkml:brush>
  </inkml:definitions>
  <inkml:trace contextRef="#ctx0" brushRef="#br0">0 1 18225,'0'0'1890,"51"11"1729,-18-4-416,6-5-1345,1 5-801,2-2-833,-5 3-192,-3 2-1153,-7 1-2882,-6-2-3172</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7.404"/>
    </inkml:context>
    <inkml:brush xml:id="br0">
      <inkml:brushProperty name="width" value="0.025" units="cm"/>
      <inkml:brushProperty name="height" value="0.025" units="cm"/>
    </inkml:brush>
  </inkml:definitions>
  <inkml:trace contextRef="#ctx0" brushRef="#br0">125 45 19891,'-10'2'1158,"2"1"-811,1 0 0,-1 0 0,1 0 0,0 1 0,0 0 0,0 0 0,0 1 0,-11 10 0,14-12-173,0 1 0,1 0 1,0 0-1,0 0 0,0 0 0,0 1 1,1-1-1,0 1 0,0 0 0,0 0 0,0-1 1,1 1-1,-1 0 0,2 0 0,-1 0 0,0 1 1,1-1-1,0 5 0,0-9-155,0 0 0,0 1 0,0-1 0,0 0 0,1 0 0,-1 0 0,0 0 0,1 0-1,-1 0 1,1 0 0,-1 0 0,1 0 0,-1 0 0,1 0 0,0 0 0,-1 0 0,1-1 0,0 1 0,0 0 0,0 0 0,0-1 0,-1 1 0,1 0 0,0-1 0,2 2 0,0-2 25,0 1 1,0 0 0,0-1 0,0 1 0,1-1 0,-1 0 0,0 0 0,0 0 0,5-1 0,1 0 80,0-1 0,0-1 0,0 0 0,0 0 0,15-8 0,-5 0-80,0-1 1,0-1-1,-1 0 0,-1-2 0,-1 0 0,0-1 0,0-1 0,-2 0 0,0-1 1,12-21-1,-39 98-798,2-29 613,-23 69 163,32-91-271,0 1-1,1-1 1,0 0 0,0 1 0,1-1-1,0 0 1,0 1 0,1-1-1,3 15 1,-3-22 2,-1 0-1,1 0 0,0 0 0,0 0 1,0 0-1,0 0 0,0 0 0,0 0 1,0-1-1,0 1 0,1 0 1,-1-1-1,0 1 0,0-1 0,0 1 1,1-1-1,-1 0 0,0 1 1,1-1-1,-1 0 0,0 0 0,1 0 1,-1 0-1,0 0 0,1 0 1,-1 0-1,0-1 0,1 1 0,-1 0 1,0-1-1,0 1 0,1-1 0,-1 1 1,0-1-1,0 0 0,2-1 1,18-17-4644</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7.760"/>
    </inkml:context>
    <inkml:brush xml:id="br0">
      <inkml:brushProperty name="width" value="0.025" units="cm"/>
      <inkml:brushProperty name="height" value="0.025" units="cm"/>
    </inkml:brush>
  </inkml:definitions>
  <inkml:trace contextRef="#ctx0" brushRef="#br0">140 1 12364,'0'0'2567,"-2"8"129,-46 156 917,-12 46-892,51-170-1854,2 2 0,1-1 0,1 52 0,4-81-706,1-9-93,-1 1 0,1 0 0,-1 0 0,1 0-1,1-1 1,-1 1 0,0 0 0,1 0 0,0-1-1,2 7 1,-3-10-26,1 0 0,0-1-1,0 1 1,-1 0 0,1 0-1,0-1 1,-1 1 0,1 0 0,0-1-1,-1 1 1,1-1 0,-1 1 0,1-1-1,-1 1 1,1-1 0,-1 1-1,1-1 1,-1 1 0,1-1 0,-1 0-1,0 1 1,1-1 0,-1 0 0,0 1-1,0-1 1,1 0 0,-1 0-1,0 1 1,0-1 0,0-1 0,11-30 477,-10 27-447,50-225 805,-35 144-1489,31-97 0,-44 175 517,0 0 1,1 0 0,0 0 0,0 1 0,0 0 0,1-1 0,0 2 0,8-8 0,-12 12 83,0 1 1,1-1-1,-1 1 1,1 0-1,-1-1 1,1 1-1,-1 0 1,1 0-1,0 0 1,0 0-1,0 1 1,-1-1 0,1 0-1,0 1 1,0-1-1,0 1 1,0 0-1,0 0 1,0-1-1,0 1 1,0 0-1,0 1 1,0-1 0,0 0-1,0 1 1,0-1-1,0 1 1,0-1-1,0 1 1,-1 0-1,1 0 1,0 0-1,0 0 1,-1 0-1,1 0 1,-1 1 0,1-1-1,-1 0 1,1 1-1,0 1 1,1 1 34,0-1 0,0 1 1,0 0-1,-1 0 0,0 1 1,0-1-1,0 0 1,0 1-1,-1-1 0,1 1 1,-1-1-1,0 1 0,-1 0 1,1-1-1,-1 1 0,0 0 1,0 0-1,-1-1 0,1 1 1,-1 0-1,0-1 0,0 1 1,0-1-1,-1 1 1,0-1-1,0 1 0,0-1 1,-4 6-1,3-5 44,0 0 0,-1 0 0,0 0 0,0 0 1,0 0-1,-1-1 0,1 0 0,-1 0 0,0 0 0,0 0 0,0-1 0,-1 0 0,0 0 1,1 0-1,-1-1 0,0 0 0,0 0 0,0 0 0,0-1 0,0 0 0,-8 0 0,13-1-144,-1 0 0,1 0 0,0-1 0,-1 1 0,1-1 0,-1 1 0,1-1 0,0 0 0,-1 1 0,1-1 0,0 0 0,0 0 0,0 0 0,0 0 0,-1 0 0,1 0 0,1 0 0,-1 0 0,0-1 0,0 1 0,0 0 0,1 0 0,-1-1 0,0 1 0,1-1 0,-1 1 0,1 0 0,0-1 0,-1 1 0,1-1 0,0 1 0,0-1 0,0 1 0,0-1 0,0 1-1,0-1 1,1-1 0,-1-3-1166,1 1 0,0-1 0,-1 1 0,2-1 0,-1 1 0,1 0-1,0-1 1,0 1 0,4-8 0,11-9-9510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8.089"/>
    </inkml:context>
    <inkml:brush xml:id="br0">
      <inkml:brushProperty name="width" value="0.025" units="cm"/>
      <inkml:brushProperty name="height" value="0.025" units="cm"/>
    </inkml:brush>
  </inkml:definitions>
  <inkml:trace contextRef="#ctx0" brushRef="#br0">72 0 4933,'0'0'15150,"-24"53"-12844,15-34-480,1 3-481,-4-2-576,5-3-225,-1-2 289,5-5-416,3-5-321,3-5-705,10-13-896,3-4-1794,-1-6-2595,0-4-7751</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8.960"/>
    </inkml:context>
    <inkml:brush xml:id="br0">
      <inkml:brushProperty name="width" value="0.025" units="cm"/>
      <inkml:brushProperty name="height" value="0.025" units="cm"/>
    </inkml:brush>
  </inkml:definitions>
  <inkml:trace contextRef="#ctx0" brushRef="#br0">94 138 11883,'0'0'3230,"4"-9"-684,1-4-1545,13-34 1583,-1 18 3921,-21 38-2921,0 14-2781,-1-2-508,-13 44-228,3 0 0,2 0 0,3 2 1,-1 127-1,11-194-67,-1 3 0,1-1 0,0 0 0,0 1 0,0-1 0,0 1 0,0-1 0,0 0 0,1 1 0,-1-1 0,1 1 0,0-1 0,-1 0 0,1 0 0,0 1 0,0-1 0,1 0 0,-1 0 0,0 0 0,1 0 0,-1 0 0,3 1 0,-3-43-2931,-4 24 1006,-1-1-1,0 1 0,-1-1 1,-7-15-1,-16-32 928,10 23 6708,23 39-1636,18 2-3589,74 16-404,-19-3-4938,1-7-7413,-38-9 6159,-10-10 5084,-29 12 1382,0-1 0,0 0 0,-1 1 0,1-1 0,0 0 0,-1 0 1,0 0-1,1 0 0,-1 0 0,0 0 0,1-3 0,0 0 865,-1 1 0,0-1-1,0 1 1,-1-1 0,1 1 0,-1-1 0,0-4-1,0 8-1036,0 0 0,0 0 0,0 0-1,0 0 1,-1 0 0,1 0 0,0 0-1,0 0 1,-1 0 0,1 0 0,0 0-1,-1 0 1,1 1 0,-1-1 0,0 0-1,1 0 1,-1 1 0,1-1 0,-1 0-1,0 0 1,0 1 0,1-1 0,-1 1-1,0-1 1,0 1 0,0-1 0,0 1-1,1 0 1,-1-1 0,0 1 0,0 0-1,0-1 1,0 1 0,0 0 0,0 0-1,0 0 1,0 0 0,0 0 0,0 0-1,0 0 1,0 1 0,0-1 0,0 0-1,0 0 1,0 1 0,0-1 0,1 0-1,-2 2 1,-3-1-21,0 1 1,0 0-1,1 0 0,0 1 0,-1-1 1,1 1-1,0 0 0,-5 5 0,1 0 41,1 0-1,0 0 1,0 1-1,1-1 1,1 2-1,-1-1 1,1 1-1,1-1 1,0 1 0,0 1-1,1-1 1,0 0-1,1 1 1,-2 14-1,4-24-202,0 1 0,0-1 0,1 0 0,-1 0 0,0 0 0,0 0 0,0 0 0,1 0 0,-1 0 0,1 0 0,-1 0 0,1 0 0,-1 0 0,1 0 0,-1 0 0,1-1 0,0 1 0,0 0 0,-1 0 0,1-1 0,0 1 0,0 0 0,0-1 0,1 2 0,1-1 0,0 0 0,0 0 0,0 0 0,0 0 0,0-1 0,0 0 0,0 1 0,6-1 0,0-1 0,0 0 0,0 0 0,0 0 0,0-1 0,14-6 0,-7 0-2,0-1 0,-1-1 0,-1 0-1,0 0 1,0-2 0,-1 0 0,0 0 0,-1-1 0,-1-1 0,0 0 0,-1 0-1,0-1 1,-1-1 0,9-20 0,-22 84-560,3-30 563,1-17 3,0 0-1,-1 1 1,1-1-1,0 0 1,0 0-1,0 1 0,0-1 1,0 0-1,0 0 1,1 0-1,-1 1 1,0-1-1,0 0 0,1 0 1,-1 0-1,1 0 1,-1 1-1,1-1 0,0 0 1,-1 0-1,1 0 1,0 0-1,0 0 1,0-1-1,0 1 0,0 0 1,0 0-1,0 0 1,0-1-1,1 2 1,1-2 10,-1 0 0,1 1 1,0-1-1,0 0 1,0 0-1,-1-1 1,1 1-1,0 0 1,-1-1-1,1 0 0,0 1 1,-1-1-1,3-2 1,10-3 56,-1-1 0,0-1 0,24-18 0,-7 2-71,-1-2 0,48-55 0,-70 72 0,0 0 0,-1-1 0,0 0 0,-1 0 0,0-1 0,-1 1 0,0-1 0,0-1 0,-1 1 0,-1-1 0,0 1 0,-1-1 0,2-19 0,-3 30 0,-1 0 0,0 0 0,0 0 0,0 0 0,0 0 0,0 0 0,0 0 0,0 0 0,0 0 0,-1 0 0,1 0 0,0 0 0,-1 0 0,1 0 0,0 0 0,-1 0 0,1 0 0,-1 0 0,0 0 0,1 0 0,-1 0 0,0 1 0,1-1 0,-1 0 0,0 1 0,0-1 0,0 0 0,1 1 0,-3-1 0,1 0 0,1 1 0,-1 0 0,0 1 0,0-1 0,0 0 0,0 0 0,0 1 0,1-1 0,-1 1 0,0-1 0,0 1 0,1 0 0,-1 0 0,-2 2 0,-6 3 0,1 0 0,0 1 0,1 1 0,-12 12 0,6-3 0,1 2 0,0 0 0,1 0 0,-16 38 0,23-46 0,1 0 0,0 0 0,1 1 0,0 0 0,0 0 0,2-1 0,-1 1 0,2 1 0,0-1 0,2 22 0,-1-30-77,0 0 0,0 0 0,1 0 0,0-1 0,0 1 0,0 0 0,0-1 0,0 1-1,1-1 1,-1 1 0,1-1 0,0 0 0,0 0 0,0-1 0,0 1 0,1-1 0,-1 1 0,6 2 0,-2-2-312,0 1 0,0-1 0,0-1 0,1 1 0,-1-1 0,0-1 0,1 1 0,0-1 0,9 0 0,-22-17-17255</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9.288"/>
    </inkml:context>
    <inkml:brush xml:id="br0">
      <inkml:brushProperty name="width" value="0.025" units="cm"/>
      <inkml:brushProperty name="height" value="0.025" units="cm"/>
    </inkml:brush>
  </inkml:definitions>
  <inkml:trace contextRef="#ctx0" brushRef="#br0">1 1 21524,'0'0'2242,"49"0"-13484</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6:59.975"/>
    </inkml:context>
    <inkml:brush xml:id="br0">
      <inkml:brushProperty name="width" value="0.025" units="cm"/>
      <inkml:brushProperty name="height" value="0.025" units="cm"/>
    </inkml:brush>
  </inkml:definitions>
  <inkml:trace contextRef="#ctx0" brushRef="#br0">5 42 14830,'0'0'3294,"0"-9"363,-1-21 208,1 27-2280,0 6-279,-1 22-589,-1 182-1,1-206-689,1 0 1,0-1 0,0 1 0,0 0 0,0-1-1,0 1 1,0 0 0,0-1 0,0 1-1,1 0 1,-1-1 0,0 1 0,0 0 0,1-1-1,-1 1 1,0 0 0,0-1 0,1 1-1,-1-1 1,1 1 0,-1-1 0,1 1 0,-1-1-1,1 1 1,-1-1 0,1 1 0,-1-1-1,1 0 1,-1 1 0,1-1 0,0 0 0,-1 0-1,1 1 1,0-1 0,0 0 0,1 0 46,0 0 1,0 0 0,1-1 0,-1 1-1,0-1 1,0 0 0,0 0-1,0 1 1,0-1 0,0 0 0,2-2-1,45-36 768,35-58-770,-32 34-85,-51 62 13,0 0 0,-1 0 0,1 0 0,0 0 0,0 0 0,0 0 0,0 0 0,0 0 0,0 0 0,0 1 0,1-1 0,-1 0 0,0 1 0,0-1 0,1 1 0,-1-1 0,2 1 0,-3 0 0,1 0 0,-1 0 0,1 1 0,-1-1 0,1 0 0,-1 1 0,1-1 0,-1 0 0,1 1 0,-1-1 0,1 1 0,-1-1 0,0 1 0,1-1 0,-1 1 0,0-1 0,1 1 0,-1-1 0,0 1 0,0-1 0,0 1 0,1-1 0,-1 1 0,0-1 0,0 1 0,0 1 0,0 58 0,-1-36 0,1-19 0,1 0 0,-1-1 0,1 1 0,-1 0 0,1 0 0,1-1 0,-1 1 0,1-1 0,0 1 0,3 6 0,-4-10 0,1 1 0,-1-1 0,1 0 0,-1 0 0,1 1 0,-1-1 0,1 0 0,0 0 0,-1 0 0,1-1 0,0 1 0,0 0 0,-1-1 0,1 1 0,0-1 0,0 1 0,0-1 0,0 0 0,0 0 0,0 0 0,0 0 0,0 0 0,0 0 0,0-1 0,0 1 0,-1-1 0,1 1 0,0-1 0,3-1 0,2-1-1,1-1 0,-1 0-1,0-1 1,0 1 0,0-2 0,-1 1 0,1 0 0,-1-1-1,9-12 1,-8 10-121,0 0 1,1 1-1,-1 0 0,1 0 1,17-9-1,-16 13-2871,-2 3-4186,-4 0 3135,4 0-7583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24.114"/>
    </inkml:context>
    <inkml:brush xml:id="br0">
      <inkml:brushProperty name="width" value="0.025" units="cm"/>
      <inkml:brushProperty name="height" value="0.025" units="cm"/>
    </inkml:brush>
  </inkml:definitions>
  <inkml:trace contextRef="#ctx0" brushRef="#br0">0 724 15727,'0'0'7367,"6"-9"-6833,12-15-145,1 2 1,2 0 0,0 1 0,1 1-1,36-25 1,4-6-32,245-199 985,-240 202-2645,1 3 0,135-65 0,-197 107 966,40-18-3559,-18 5-1494,-5 0-4748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00.873"/>
    </inkml:context>
    <inkml:brush xml:id="br0">
      <inkml:brushProperty name="width" value="0.025" units="cm"/>
      <inkml:brushProperty name="height" value="0.025" units="cm"/>
    </inkml:brush>
  </inkml:definitions>
  <inkml:trace contextRef="#ctx0" brushRef="#br0">79 390 16335,'0'0'5280,"-8"4"-2168,4-2-2939,-1 1-1,1-1 1,0 1-1,-1 0 0,1 0 1,1 0-1,-1 1 0,0 0 1,1-1-1,0 1 1,0 0-1,0 0 0,0 1 1,1-1-1,-1 1 1,1-1-1,0 1 0,1 0 1,-1-1-1,1 1 0,0 0 1,0 0-1,0 6 1,0-8-145,1 0 0,-1 0 0,1 0 0,0 0-1,0 0 1,0-1 0,0 1 0,0 0 0,1 0 0,0 0 0,-1 0 0,1 0 0,0 0 0,0-1 0,0 1 0,1 0 0,-1-1 0,4 5 0,-3-5-14,1-1-1,0 0 1,0 1-1,-1-1 1,1 0 0,0 0-1,0 0 1,0-1 0,0 1-1,0-1 1,1 0-1,-1 1 1,0-2 0,0 1-1,0 0 1,0 0-1,0-1 1,3-1 0,4 0-48,-1-1 0,1 0 0,-1 0-1,0-1 1,0-1 0,0 1 0,15-12 0,-13 8-409,1 1 0,0 1 0,15-7 0,-27 13 381,1 0-1,-1-1 0,0 1 1,1 0-1,-1 0 0,1 0 1,-1-1-1,1 1 1,-1 0-1,1 0 0,-1 0 1,1 0-1,-1 0 1,1 0-1,-1 0 0,1 0 1,-1 0-1,1 0 1,-1 0-1,1 0 0,-1 1 1,1-1-1,-1 0 0,1 0 1,-1 0-1,1 1 1,-1-1-1,0 0 0,1 0 1,-1 1-1,1-1 1,-1 1-1,0-1 0,1 1 1,2 18-314,-3-17 383,-1-1 1,1 0 0,0 1-1,0-1 1,0 0 0,0 1-1,0-1 1,0 0 0,0 1 0,0-1-1,1 0 1,-1 0 0,0 1-1,1-1 1,-1 0 0,1 0 0,-1 0-1,1 1 1,0-1 0,0 0-1,-1 0 1,1 0 0,0 0-1,0 0 1,0 0 0,0-1 0,0 1-1,0 0 1,0 0 0,0-1-1,1 1 1,-1 0 0,0-1 0,0 1-1,2-1 1,2 0 45,0 0 0,0-1 1,0 1-1,0-1 0,0-1 0,0 1 1,0-1-1,-1 0 0,1 0 0,0 0 1,-1 0-1,0-1 0,0 0 1,1 0-1,6-7 0,7-7-1,31-37 0,-39 42-79,3-4-429,-1-2 1,0 1 0,-1-1-1,-2-1 1,1 0-1,-2 0 1,-1 0-1,0-1 1,-1-1 0,-2 1-1,0-1 1,-1 1-1,0-1 1,-2 0-1,-2-28 1,1 49 458,0-1 1,0 0-1,0 0 0,0 1 1,0-1-1,0 0 0,0 0 1,0 1-1,0-1 0,0 0 1,-1 1-1,1-1 0,0 0 1,0 1-1,-1-1 0,1 0 1,0 1-1,-1-1 0,1 1 1,-1-1-1,1 1 1,-1-1-1,1 1 0,-1-1 1,1 1-1,-2-1 0,-12 8 214,-12 28 127,16-14-117,1-1 0,0 2 0,2-1 0,0 1 0,2 0 0,0 0-1,2 1 1,0-1 0,1 43 0,3-60-203,-1 0 0,1 0-1,1 0 1,-1 0 0,1 0 0,0 0-1,0-1 1,0 1 0,1-1 0,0 1-1,0-1 1,0 0 0,0 0 0,0 0-1,1-1 1,0 1 0,0-1 0,0 0-1,0 0 1,0 0 0,0-1 0,1 1-1,0-1 1,-1 0 0,1 0 0,0-1-1,0 1 1,0-1 0,0 0 0,0 0 0,0-1-1,7 0 1,-7 0 160,-1 0 0,0-1 1,1 0-1,-1 0 0,0 0 0,0 0 1,0-1-1,0 0 0,0 0 0,0 0 0,0 0 1,-1 0-1,1-1 0,-1 1 0,6-7 1,5-7 205,0 0 0,-2-1 0,0-1 1,-1 0-1,0-1 0,11-28 1,36-127-3008,-19 50-312,-41 138 5583,-20 88-2115,22-99-524,-30 133 2236,27-120-1912,2 0 0,0 1 0,0-1 0,1 0 0,1 1 0,5 24 0,-5-38-318,0 1 1,0-1 0,0 0 0,0 1-1,1-1 1,-1 0 0,1 0 0,0 0 0,0 0-1,0 0 1,0-1 0,1 1 0,-1-1-1,1 1 1,-1-1 0,1 0 0,0 0-1,0 0 1,0 0 0,0-1 0,0 1-1,0-1 1,1 0 0,-1 1 0,7 0 0,-9-3-23,-1 1 0,1-1 1,0 1-1,-1-1 0,1 0 1,-1 1-1,1-1 1,-1 0-1,1 1 0,-1-1 1,0 0-1,1 0 0,-1 0 1,0 1-1,1-1 1,-1 0-1,0 0 0,0 0 1,0 0-1,0 1 0,0-1 1,0 0-1,0 0 1,0 0-1,0 0 0,-1 0 1,-1-29-555,-2 16 306,-1-1 0,-1 1 1,0 0-1,-1 1 0,0 0 0,-17-24 0,14 23 518,1 0 0,0 0 0,2-1 0,0 0 0,-9-26 0,16 41-247,0-1-1,0 0 1,0 1 0,0-1-1,0 0 1,0 1-1,0-1 1,1 1-1,-1-1 1,0 0 0,0 1-1,1-1 1,-1 1-1,0-1 1,1 1 0,-1-1-1,1 1 1,-1-1-1,1 1 1,-1-1 0,1 1-1,-1 0 1,1-1-1,-1 1 1,1 0 0,-1-1-1,1 1 1,-1 0-1,1 0 1,0-1-1,-1 1 1,1 0 0,0 0-1,-1 0 1,1 0-1,-1 0 1,1 0 0,0 0-1,-1 0 1,2 0-1,37 1-390,-26-1 109,57 0-7299,-30 0-2824</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01.355"/>
    </inkml:context>
    <inkml:brush xml:id="br0">
      <inkml:brushProperty name="width" value="0.025" units="cm"/>
      <inkml:brushProperty name="height" value="0.025" units="cm"/>
    </inkml:brush>
  </inkml:definitions>
  <inkml:trace contextRef="#ctx0" brushRef="#br0">0 5 22998,'21'0'1313,"-1"0"929,9 0-480,7 0-1154,9 3-415,2-1-129,7-2-1762,0-9-5765</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02.086"/>
    </inkml:context>
    <inkml:brush xml:id="br0">
      <inkml:brushProperty name="width" value="0.025" units="cm"/>
      <inkml:brushProperty name="height" value="0.025" units="cm"/>
    </inkml:brush>
  </inkml:definitions>
  <inkml:trace contextRef="#ctx0" brushRef="#br0">100 0 18578,'0'0'4863,"1"15"-3689,2 24-273,-1 0 0,-3 0 0,-5 39 0,1-48-690,-4 28 519,-2 84 0,11-140-723,0 0 0,0 0 0,0 0 0,0 0 0,0 0 0,0 0 0,1 0 0,-1 0 1,1 0-1,-1 0 0,1 0 0,0 0 0,0-1 0,0 1 0,0 0 0,0 0 0,0-1 1,0 1-1,0-1 0,1 1 0,-1-1 0,1 1 0,-1-1 0,1 0 0,0 0 0,3 2 0,-2-2 2,1 0 0,0 0 0,0-1 0,-1 0-1,1 1 1,0-1 0,0-1 0,0 1 0,0-1-1,-1 1 1,1-1 0,0 0 0,7-3 0,-1-1-37,1-1 0,-1 0 0,0 0 1,0-1-1,-1 0 0,12-12 0,-15 12-62,0 1 0,1 0 0,0 0 0,0 1-1,0 0 1,1 0 0,0 1 0,0 0 0,0 0 0,0 1-1,1 0 1,13-3 0,-21 6 76,0 1 1,1 0-1,-1-1 1,0 1-1,0-1 0,0 1 1,0 0-1,0 0 1,-1 0-1,1 0 1,0-1-1,0 1 0,0 0 1,-1 0-1,1 0 1,-1 1-1,1-1 1,-1 0-1,1 0 0,-1 0 1,1 0-1,-1 1 1,0-1-1,0 0 0,0 0 1,1 0-1,-1 1 1,0-1-1,-1 0 1,1 0-1,0 1 0,0 0 1,-3 47 472,0-39-343,1 0 1,-1 0 0,-1-1 0,0 1 0,0-1 0,-1 0 0,0 0-1,0-1 1,-1 0 0,-1 0 0,1 0 0,-1 0 0,0-1 0,-1 0-1,0-1 1,0 0 0,-10 6 0,11-7-35,0 0 1,-1-1-1,1 0 1,-1-1-1,0 0 1,0 0-1,0 0 1,0-1-1,0-1 1,-1 1-1,1-1 1,0-1-1,-1 1 1,1-1-1,-1-1 1,1 0-1,-1 0 1,1 0-1,0-1 1,0 0-1,-9-5 1,11 4-298,1 0 0,0-1 0,1 0 0,-1 0 0,1 0 0,0-1 0,0 1 0,0-1 0,1 0 1,-1 0-1,1-1 0,0 1 0,1-1 0,-1 1 0,1-1 0,-2-10 0,2 12 26,1 1 1,1-1 0,-1 0-1,0 1 1,1-1-1,0 0 1,0 1 0,0-1-1,0 0 1,0 1-1,1-1 1,0 0 0,-1 1-1,1-1 1,1 1-1,-1-1 1,0 1 0,1 0-1,0-1 1,0 1-1,0 0 1,0 0-1,0 0 1,1 1 0,-1-1-1,1 0 1,0 1-1,5-4 1,2 1-1270,1 1-1,0 1 1,0 0-1,1 0 1,-1 1-1,0 0 1,19 0-1,-28 2 1212,44-3-4665</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03.018"/>
    </inkml:context>
    <inkml:brush xml:id="br0">
      <inkml:brushProperty name="width" value="0.025" units="cm"/>
      <inkml:brushProperty name="height" value="0.025" units="cm"/>
    </inkml:brush>
  </inkml:definitions>
  <inkml:trace contextRef="#ctx0" brushRef="#br0">51 316 15246,'0'0'7939,"8"-7"-4859,6-5-2113,0 0 1,-2-1-1,16-19 1,-25 27-894,1 0 0,0 0 0,-1 0 0,0 0 0,0 0 1,-1 0-1,1-1 0,-1 1 0,-1-1 0,1 0 0,-1 0 0,0 1 1,0-1-1,0 0 0,-1 0 0,0-10 0,-1 15-50,1 0-1,0 0 1,-1-1 0,1 1-1,-1 0 1,0 0 0,1 0-1,-1 0 1,0 0-1,0 0 1,1 1 0,-1-1-1,0 0 1,0 0 0,0 0-1,0 1 1,0-1 0,0 1-1,0-1 1,0 1 0,0-1-1,0 1 1,-1-1-1,1 1 1,0 0 0,0 0-1,0 0 1,-1-1 0,1 1-1,0 0 1,0 0 0,0 1-1,-1-1 1,1 0 0,0 0-1,0 1 1,0-1-1,0 0 1,0 1 0,0-1-1,-1 1 1,0 1 0,-3 0-25,0 0 0,0 0 0,0 1 0,0 0 0,1 0 1,-1 0-1,1 1 0,-5 4 0,1 3-4,0 0 0,0 1 0,1-1 0,1 2 0,0-1 0,1 1 0,0 0 0,1 0 0,0 1 0,1-1 0,0 1 0,1-1 0,1 1 0,0 0 0,1 0 0,4 27 0,-4-39 10,1 1 1,0-1 0,0 0 0,0 1 0,0-1 0,0 0 0,1 0-1,-1 0 1,1 0 0,-1 0 0,1 0 0,0 0 0,0 0 0,0-1 0,0 1-1,0-1 1,0 1 0,0-1 0,0 0 0,1 0 0,-1 0 0,0 0-1,1 0 1,-1-1 0,1 1 0,-1-1 0,1 1 0,-1-1 0,1 0-1,-1 0 1,1 0 0,0 0 0,-1-1 0,5 0 0,3 0 22,-1-1 1,1-1-1,0 1 0,-1-1 1,1-1-1,-1 0 1,14-8-1,7-8-23,-1-1 0,-1-1 0,34-34 0,-48 42-6,-1-1 1,-1 0-1,0 0 1,-1-1-1,0-1 1,-2 0-1,14-32 1,-39 88 0,-16 47 0,30-80 0,0 0 0,1 1 0,0-1 0,0 1 0,1-1 0,-1 1 0,1 0 0,1-1 0,0 1 0,-1-1 0,4 11 0,-3-16 0,-1 0 0,1 0 0,-1 0 0,1 1 0,-1-1 0,1 0 0,0 0 0,0 0 0,0 0 0,0 0 0,-1 0 0,1 0 0,0-1 0,0 1 0,1 0 0,-1 0 0,0-1 0,0 1 0,0-1 0,0 1 0,1-1 0,-1 1 0,2-1 0,1 1 0,0-1 0,-1 0 0,1 0 0,-1 0 0,1-1 0,-1 1 0,1-1 0,5-2 0,2-1 0,-1 0 0,0-1 0,-1 0 0,18-12 0,-12 6 0,-1-1 0,0 0 0,0-1 0,-1-1 0,-1 0 0,0-1 0,-1 0 0,-1 0 0,0-1 0,10-26 0,-23 61 0,0 0 0,1 0 0,1 0 0,1 22 0,0-33 0,-1-3 0,1-1 0,0 1 0,0 0 0,1-1 0,-1 1 0,1 0 0,0-1 0,1 1 0,-1-1 0,1 0 0,-1 1 0,4 5 0,-2-8 0,-1 0 0,0 0 0,0-1 0,1 1 0,-1 0 0,1-1 0,-1 0 0,1 1 0,0-1 0,0 0 0,-1-1 0,1 1 0,0 0 0,0-1 0,0 1 0,0-1 0,0 0 0,0 0 0,0 0 0,5-1 0,0 0 0,-1-1 0,1 1 0,0-1 0,-1-1 0,0 1 0,1-1 0,-1-1 0,0 1 0,-1-1 0,1 0 0,-1-1 0,1 0 0,-1 0 0,-1 0 0,1 0 0,-1-1 0,0 0 0,7-11 0,-5 8 0,-1-1 0,0-1 0,-1 1 0,0-1 0,0 0 0,-1 0 0,-1-1 0,0 1 0,0-1 0,-1 0 0,1-18 0,-3 28 0,0 1 0,1 0 0,-1 0 0,0 0 0,0 0 0,0 0 0,0-1 0,0 1 0,0 0 0,-1 0 0,1 0 0,0 0 0,-1 0 0,1-1 0,0 1 0,-1 0 0,1 0 0,-1 0 0,0 0 0,1 0 0,-1 0 0,0 0 0,0 1 0,1-1 0,-1 0 0,0 0 0,0 1 0,0-1 0,0 0 0,0 1 0,0-1 0,0 1 0,0-1 0,0 1 0,0-1 0,-1 1 0,1 0 0,0 0 0,-2-1 0,2 2 0,1 0 0,-1-1 0,0 1 0,1 0 0,-1 0 0,0 0 0,1-1 0,-1 1 0,1 0 0,-1 0 0,1 0 0,0 0 0,-1 0 0,1 0 0,0 0 0,0 0 0,0 0 0,-1 0 0,1 0 0,0 0 0,0 0 0,1 0 0,-1 2 0,4 26 0,-1-27 0,0 1 0,0-1 0,0 0 0,0-1 0,1 1 0,-1 0 0,0-1 0,1 0 0,-1 0 0,1 0 0,0 0 0,-1-1 0,1 1 0,-1-1 0,1 0 0,4 0 0,62-4 0,-55 1 0,1-1 0,0-1 0,-1 0 0,0-1 0,20-10 0,-29 13 0,0 0 0,0-1 0,0 1 0,-1-1 0,0 0 0,0 0 0,0-1 0,0 0 0,0 0 0,-1 0 0,0 0 0,0-1 0,0 1 0,-1-1 0,4-9 0,-6 14 0,-1 0 0,0 0 0,1 0 0,-1 0 0,0 0 0,0 0 0,0 0 0,0 0 0,0 0 0,0 0 0,0 0 0,0-1 0,0 1 0,0 0 0,0 0 0,-1 0 0,1 0 0,0 0 0,-1 0 0,1 0 0,-1 0 0,1 0 0,-1 1 0,1-1 0,-1 0 0,0 0 0,0 0 0,1 1 0,-1-1 0,0 0 0,0 1 0,0-1 0,0 0 0,1 1 0,-1-1 0,0 1 0,0-1 0,0 1 0,0 0 0,0 0 0,0-1 0,-1 1 0,1 0 0,0 0 0,0 0 0,0 0 0,0 0 0,0 0 0,0 0 0,-2 1 0,-3-1 0,1 1 0,-1 0 0,0 0 0,1 0 0,-1 1 0,1 0 0,-1 0 0,-6 4 0,3 0 0,0 1 0,0 0 0,0 0 0,1 1 0,1 0 0,-1 1 0,1-1 0,-6 12 0,10-16 0,0 1 0,0 0 0,0 0 0,1 0 0,0 0 0,0 0 0,0 1 0,1-1 0,0 0 0,0 1 0,0 0 0,0-1 0,1 1 0,0-1 0,1 1 0,-1 0 0,1-1 0,1 8 0,0-11 0,-1 1 0,1-1 0,-1 1 0,1-1 0,0 0 0,0 0 0,0 0 0,0 0 0,0 0 0,1 0 0,-1-1 0,0 1 0,1-1 0,-1 1 0,1-1 0,0 0 0,-1 0 0,1 0 0,0-1 0,0 1 0,-1 0 0,5-1 0,72 4 0,-63-4 0,41-6-2437,-41 2 1,-1 0-1,0-1 1,21-10 0,7-7-8636</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04.263"/>
    </inkml:context>
    <inkml:brush xml:id="br0">
      <inkml:brushProperty name="width" value="0.025" units="cm"/>
      <inkml:brushProperty name="height" value="0.025" units="cm"/>
    </inkml:brush>
  </inkml:definitions>
  <inkml:trace contextRef="#ctx0" brushRef="#br0">85 180 18353,'0'0'7896,"-10"3"-5510,4-1-2154,0-1 1,1 2-1,-1-1 0,1 0 1,-1 1-1,1 0 0,0 1 1,-5 3-1,8-5-175,1 0-1,-1-1 1,0 1 0,0 0-1,1 1 1,-1-1 0,1 0-1,0 0 1,0 0 0,0 1 0,0-1-1,0 1 1,0-1 0,1 1-1,-1-1 1,1 1 0,0-1-1,-1 1 1,1-1 0,0 1-1,1-1 1,-1 1 0,0-1-1,1 1 1,-1 0 0,1-1 0,1 4-1,-1-5-63,1 1-1,-1 0 0,0-1 1,1 1-1,-1-1 1,1 0-1,-1 0 0,1 1 1,-1-1-1,1 0 0,0 0 1,0 0-1,0-1 1,-1 1-1,1 0 0,0-1 1,0 1-1,0-1 0,0 0 1,0 1-1,0-1 1,0 0-1,0 0 0,0 0 1,0-1-1,0 1 1,0 0-1,4-2 0,0 1-68,1 0-1,-1-1 1,0 0-1,1 0 1,-1 0-1,0-1 1,10-6-1,-15 8 3,-1 1 0,1-1-1,-1 1 1,1-1-1,-1 1 1,1-1 0,0 1-1,-1 0 1,1-1-1,0 1 1,-1 0-1,1 0 1,0-1 0,-1 1-1,1 0 1,0 0-1,0 0 1,-1 0-1,1 0 1,0 0 0,0 0-1,-1 0 1,1 0-1,0 0 1,0 0-1,-1 0 1,2 1 0,8 19-653,-8 44 944,-3-45-351,2 8 192,2 37 733,-3-1 0,-2 1 0,-3-1 1,-17 78-1,22-139-791,-13 36 0,12-37 0,1 1 0,-1-1 0,1 0 0,-1 0 0,0 0 0,1 0 0,-1 0 0,0 0 0,0 0 0,0 0 0,1 0 0,-1 0 0,0 0 0,0-1 0,-1 1 0,1 0 0,0-1 0,0 1 0,0 0 0,0-1 0,0 0 0,-1 1 0,1-1 0,0 0 0,0 1 0,-3-1 0,3-1 0,0 1 0,0-1 0,0 0 0,1 1 0,-1-1 0,0 0 0,0 0 0,0 1 0,0-1 0,1 0 0,-1 0 0,0 0 0,1 0 0,-1 0 0,1 0 0,-1 0 0,1 0 0,-1 0 0,1 0 0,0-1 0,-1 1 0,1 0 0,0-2 0,-5-33 0,4 30 0,-2-25 0,1 1 0,1-1 0,2 0 0,1 0 0,2 0 0,1 1 0,8-31 0,-7 41 0,2 0 0,0 1 0,0 0 0,2 0 0,0 1 0,2 0 0,0 1 0,0 0 0,2 1 0,0 1 0,21-19 0,-18 19 0,36-29 0,-49 41 0,0 0 0,0 0 0,0 0 0,1 1 0,-1 0 0,1 0 0,0 0 0,-1 1 0,1-1 0,6 0 0,-10 3 0,1 0 0,-1 0 0,0 0 0,0 0 0,0 0 0,0 0 0,0 0 0,0 0 0,0 0 0,0 0 0,0 1 0,0-1 0,-1 0 0,1 1 0,0-1 0,-1 1 0,1 2 0,11 16 0,-8-17 0,0-1 0,1 0 0,-1 0 0,1 0 0,-1-1 0,1 1 0,-1-1 0,1 0 0,0 0 0,0-1 0,0 1 0,-1-1 0,1 0 0,0-1 0,0 1 0,7-3 0,4 0 0,1 0 0,-2-2 0,24-9 0,8-9 0,-33 15 0,1 0 0,0 2 0,22-8 0,-36 16-12,0-1 0,0 0 0,-1 1 0,1-1-1,0 0 1,-1 1 0,0-1 0,1 1 0,-1-1 0,0 1 0,0-1 0,0 1 0,0-1-1,0 1 1,0-1 0,0 1 0,-1 1 0,1-2 11,0 7 6,0-5-2,-1 1-1,1-1 0,0 0 0,0 1 0,1-1 0,-1 0 0,1 0 0,-1 1 0,3 4 0,-2-7 5,0 0 1,0 0-1,0 0 0,1 0 0,-1 0 1,0 0-1,1 0 0,-1 0 0,0 0 0,1-1 1,-1 1-1,1 0 0,-1-1 0,1 0 1,0 1-1,-1-1 0,1 0 0,-1 0 0,1 0 1,0 0-1,-1 0 0,4 0 0,57-4 32,-46 2-330,0 0 0,1 2 0,-1 0-1,0 0 1,24 5 0,-37-4 240,-1 0 0,0-1 0,1 1 1,-1 0-1,0 0 0,0 1 0,0-1 0,0 0 0,0 1 0,0-1 1,0 1-1,0 0 0,0-1 0,-1 1 0,1 0 0,-1 0 1,1 0-1,-1 0 0,2 4 0,-2-2 28,1 1 0,-1 0 1,0-1-1,0 1 0,0 0 0,-1 0 1,1 0-1,-1 0 0,-1 6 0,-1 4 104,-1-1 1,0-1-1,0 1 0,-2 0 0,-11 24 0,15-34-61,-7 14 289,-1-1 0,0 1 0,-1-2 1,-1 0-1,0 0 0,-2-1 0,-18 19 0,30-33-309,0 0 0,0 0 0,1 0 0,-1-1 0,0 1 0,0 0 0,0-1 0,0 1 0,0-1 0,0 1 0,0-1 0,-1 1 0,1-1 0,0 0 0,0 0 0,0 1 0,0-1 0,0 0 0,-1 0 0,1 0 0,0 0 0,-2-1 0,2 1 0,0-1 0,1 0 0,-1 0 0,0 1 0,1-1 0,-1 0 0,0 0 0,1 0 0,-1 0 0,1 1 0,-1-1 0,1 0 0,-1 0 0,1 0 0,0 0 0,0 0 0,-1 0 0,1 0 0,0-2 0,3-60 0,-2 58 0,3-17-14,1 0 1,1 0-1,1 1 0,1-1 1,1 2-1,0-1 0,24-35 1,-11 24 5,2 0 1,0 1 0,49-46-1,-60 65 31,0 0 0,1 1 1,0 0-1,1 1 0,23-12 0,-37 22-23,0 0 0,0 0 0,-1 0 0,1 0 0,0 0 0,0 0 0,0 0 0,0 0 0,0 0 0,0 1 0,-1-1 0,1 0 0,0 1 0,0-1 0,0 0 0,-1 1 0,1-1 0,0 1 0,0-1 0,-1 1 0,1 0 0,-1-1 0,2 2 0,14 8 0,-8-10 0,0 1 0,0-1 0,0 0 0,0-1 0,0 0 0,0 0 0,0-1 0,0 0 0,0-1 0,10-4 0,-12 5 0,-1 0 0,1-1 0,-1 0 0,0-1 0,0 1 0,0-1 0,0 0 0,-1 0 0,1 0 0,-1 0 0,0-1 0,0 0 0,-1 0 0,5-8 0,-8 14 0,-1-1 0,1 0 0,0 0 0,0 0 0,-1 0 0,1 0 0,0 0 0,-1 0 0,1 0 0,0 0 0,0 0 0,-1 0 0,1 0 0,0 0 0,0 0 0,-1 0 0,1 0 0,0 0 0,-1 0 0,1 0 0,0 0 0,0 0 0,-1-1 0,1 1 0,0 0 0,0 0 0,0 0 0,-1 0 0,1-1 0,0 1 0,0 0 0,0 0 0,-1-1 0,1 1 0,0 0 0,0 0 0,0 0 0,0-1 0,0 1 0,0 0 0,0-1 0,-1 1 0,1 0 0,0 0 0,0-1 0,0 1 0,0 0 0,0 0 0,0-1 0,0 1 0,0 0 0,0-1 0,1 1 0,-1 0 0,0 0 0,0-1 0,0 1 0,0 0 0,0 0 0,1-1 0,-22 14 0,17-9 0,0-1 0,0 0 0,1 1 0,-1 0 0,1 0 0,0 0 0,0 0 0,1 1 0,-1-1 0,1 1 0,0-1 0,0 1 0,1 0 0,-1 0 0,1-1 0,0 1 0,1 0 0,-1 9 0,2-13 0,0 0 0,0 1 0,0-1 0,1 0 0,-1 0 0,1 0 0,-1 0 0,1 0 0,-1 0 0,1 0 0,-1 0 0,1-1 0,0 1 0,-1 0 0,1-1 0,0 0 0,0 1 0,-1-1 0,1 0 0,0 0 0,0 0 0,0 0 0,-1 0 0,3-1 0,49-2 0,-28-3 0,0 0 0,-1-1 0,31-14 0,-38 14 0,0 0 0,0 1 0,1 0 0,0 2 0,0 0 0,0 1 0,0 1 0,22-1 0,-39 4 0,-1-1 0,1 0 0,-1 0 0,1 0 0,-1 0 0,1 0 0,-1 1 0,1-1 0,-1 0 0,0 0 0,1 1 0,-1-1 0,1 0 0,-1 1 0,0-1 0,1 1 0,-1-1 0,0 0 0,0 1 0,1-1 0,-1 1 0,0-1 0,0 1 0,1-1 0,-1 0 0,0 1 0,0-1 0,0 1 0,0-1 0,0 1 0,0 0 0,-1 24 0,-11 18 0,8-23-496,4-20 404,-1 0 0,1 1 1,0-1-1,0 0 0,0 0 1,0 1-1,-1-1 0,1 0 1,0 1-1,0-1 0,0 0 1,0 1-1,0-1 0,0 0 1,0 1-1,0-1 0,0 0 1,0 1-1,0-1 0,0 0 1,0 0-1,0 1 0,0-1 1,0 0-1,0 1 0,0-1 1,1 0-1,-1 1 0,0-1 1,0 0-1,0 0 0,0 1 1,1-1-1,-1 0 0,0 0 1,0 1-1,1-1 0,-1 0 1,0 0-1,0 0 0,1 1 1,-1-1-1,0 0 0,1 0 1,-1 0-1,1 0 0,13-10-10349</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04.606"/>
    </inkml:context>
    <inkml:brush xml:id="br0">
      <inkml:brushProperty name="width" value="0.025" units="cm"/>
      <inkml:brushProperty name="height" value="0.025" units="cm"/>
    </inkml:brush>
  </inkml:definitions>
  <inkml:trace contextRef="#ctx0" brushRef="#br0">10 0 21685,'5'25'1793,"-5"4"770,0 12-674,-3 4-671,-3 3-129,0 3-417,6-1-576,0-2-288,6-3-1858,9-4-2979,-1-5-5893</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04.950"/>
    </inkml:context>
    <inkml:brush xml:id="br0">
      <inkml:brushProperty name="width" value="0.025" units="cm"/>
      <inkml:brushProperty name="height" value="0.025" units="cm"/>
    </inkml:brush>
  </inkml:definitions>
  <inkml:trace contextRef="#ctx0" brushRef="#br0">0 21 25048,'0'0'7719,"55"-21"-28154</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31.036"/>
    </inkml:context>
    <inkml:brush xml:id="br0">
      <inkml:brushProperty name="width" value="0.025" units="cm"/>
      <inkml:brushProperty name="height" value="0.025" units="cm"/>
    </inkml:brush>
  </inkml:definitions>
  <inkml:trace contextRef="#ctx0" brushRef="#br0">29 1228 5605,'-17'9'8555,"6"-3"-4612,23-3-2310,-3-4-1421,-1 0 0,1-1 0,-1 0 1,0 0-1,1 0 0,-1-1 0,0-1 0,0 1 0,12-9 1,67-49 935,-83 57-1071,150-117 1145,171-126-639,-234 185-465,455-326 249,-363 255-326,56-45 9,-336 246-84,-160 82 0,39-26 6,-328 256 99,275-183-46,229-164-164,39-29 53,28-21 66,552-363 254,22 33-164,-327 174-40,-186 115-50,-85 58 26,-19 5-108,-129 74-1,44-21 84,-8-1-107,-407 217 584,23 39 865,491-310-1333,-25 20 24,28-23-21,0 0-1,1 1 1,-1 0 0,0-1 0,0 1 0,1-1 0,-1 1 0,0 0-1,1-1 1,-1 1 0,0 0 0,1 0 0,-1 0 0,1-1 0,0 1-1,-1 0 1,1 0 0,-1 0 0,1 0 0,0 0 0,0 0 0,0 0-1,0 0 1,0-1 0,0 3 0,2-2-23,0-1 1,1 1-1,-1-1 0,0 0 1,1 0-1,-1 0 0,0 0 0,1 0 1,-1-1-1,0 1 0,1-1 1,-1 1-1,0-1 0,1 0 1,2-1-1,33-15-67,-1-2 0,0-1 0,63-46 1,-29 17-131,411-244-1340,-206 129 988,-238 141 686,0-1-1,-1-1 1,-1-3 0,59-58 0,-87 71 1152,-22 16-701,-24 18-416,38-19-142,-205 109 381,-479 283-164,658-375-342,8-4-699,0-2 0,0 0-1,-21 8 1,3-10-4429</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35.689"/>
    </inkml:context>
    <inkml:brush xml:id="br0">
      <inkml:brushProperty name="width" value="0.025" units="cm"/>
      <inkml:brushProperty name="height" value="0.025" units="cm"/>
    </inkml:brush>
  </inkml:definitions>
  <inkml:trace contextRef="#ctx0" brushRef="#br0">24 0 12364,'0'0'8071,"-6"53"-7718,-3-25 159,4 6-95,2 3 127,3 0-320,0 0-128,0-6-64,8-5 0,2-7-32,-2-7 0,-2-8-448,-14-19-8969</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36.061"/>
    </inkml:context>
    <inkml:brush xml:id="br0">
      <inkml:brushProperty name="width" value="0.025" units="cm"/>
      <inkml:brushProperty name="height" value="0.025" units="cm"/>
    </inkml:brush>
  </inkml:definitions>
  <inkml:trace contextRef="#ctx0" brushRef="#br0">0 19 16015,'0'0'9641,"57"1"-7911,-5 0-641,9-1-416,7 0-385,3-3-128,-5-4-96,-4 1 0,-11 3-352,-6 2-1154,-13 1-1793,-14 0-1697,-9-1-4325</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24.625"/>
    </inkml:context>
    <inkml:brush xml:id="br0">
      <inkml:brushProperty name="width" value="0.025" units="cm"/>
      <inkml:brushProperty name="height" value="0.025" units="cm"/>
    </inkml:brush>
  </inkml:definitions>
  <inkml:trace contextRef="#ctx0" brushRef="#br0">236 1 14798,'0'0'8520,"-42"86"-8456,24-38 32,-3 4-64,-4 6-32,0 1 32,1 0-128,3-6-865,0-8-1441,2-13-2531,-1-13-4644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36.749"/>
    </inkml:context>
    <inkml:brush xml:id="br0">
      <inkml:brushProperty name="width" value="0.025" units="cm"/>
      <inkml:brushProperty name="height" value="0.025" units="cm"/>
    </inkml:brush>
  </inkml:definitions>
  <inkml:trace contextRef="#ctx0" brushRef="#br0">1 30 16720,'0'0'5328,"6"10"-4175,-4-6-1068,1 0 0,-1-1 0,1 1 0,0-1 1,0 1-1,0-1 0,1 0 0,-1 0 0,1 0 1,0 0-1,0-1 0,0 0 0,0 0 0,0 0 1,0 0-1,0 0 0,1-1 0,-1 0 0,1 0 0,-1 0 1,1 0-1,-1-1 0,7 0 0,-2 0 152,0 0-1,0 0 1,1-1-1,-1-1 1,0 0 0,14-5-1,-20 7-161,0-1 0,0 0 1,-1-1-1,1 1 0,-1 0 0,1-1 0,-1 1 0,0-1 0,0 0 0,1 0 0,-1 0 0,0 0 1,-1 0-1,1 0 0,0-1 0,0 1 0,-1 0 0,0-1 0,1 1 0,-1-1 0,0 0 1,0 0-1,-1 1 0,1-1 0,0-4 0,-1 6-47,0 0 0,1 0 1,-1 0-1,0 0 0,-1 0 0,1 0 1,0 0-1,0 1 0,0-1 0,0 0 1,-1 0-1,1 0 0,0 0 0,-1 0 0,1 1 1,-1-1-1,1 0 0,-1 0 0,1 0 1,-1 1-1,1-1 0,-1 0 0,0 1 1,0-1-1,1 1 0,-1-1 0,-1 0 1,0 0-17,0 1 0,0-1 1,0 1-1,-1-1 0,1 1 1,0 0-1,0 0 0,0 0 1,0 0-1,0 1 0,-5 0 1,3 0-22,-1 0 0,0 1 1,1-1-1,-1 1 0,1 0 1,0 0-1,-1 1 0,1-1 1,0 1-1,-7 6 0,8-4 19,-1 1-1,1-1 1,0 0-1,0 1 1,1-1-1,0 1 0,0 0 1,0 0-1,0 0 1,1 0-1,0 0 0,1 0 1,-1 1-1,1-1 1,0 0-1,2 7 1,-2-11 9,1 0 1,0-1-1,0 1 1,0 0 0,1-1-1,-1 1 1,0-1-1,0 0 1,1 1-1,-1-1 1,1 0 0,-1 0-1,1 0 1,0 0-1,-1 0 1,1 0 0,0-1-1,0 1 1,0 0-1,-1-1 1,1 0 0,0 1-1,0-1 1,0 0-1,0 0 1,0 0 0,0 0-1,2 0 1,8-1 241,-1 1 0,0-2 0,19-3 0,-6-3-92,0-1 0,-1-2 0,0 0 0,0-1 0,30-22-1,22-12-55,-73 45-177,-1 0 0,0 0 0,1 0 0,-1 0 0,1 1 0,-1-1 0,1 0 0,0 1 0,-1 0 0,1-1 0,-1 1 0,1 0-1,0 0 1,-1 0 0,1 0 0,0 0 0,-1 0 0,1 0 0,-1 0 0,1 1 0,0-1 0,-1 1 0,1-1 0,-1 1 0,1 0 0,-1-1 0,0 1 0,1 0 0,-1 0 0,0 0 0,1 0-1,-1 0 1,0 1 0,0-1 0,0 0 0,0 0 0,0 1 0,0-1 0,0 1 0,0-1 0,0 3 0,0-1-464,1-1-1,-1 0 1,1 0 0,0 1 0,0-1 0,0 0-1,0 0 1,0 0 0,0-1 0,0 1-1,0 0 1,1-1 0,-1 0 0,1 1 0,-1-1-1,1 0 1,3 1 0,21-1-6583,5-2-4318</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37.324"/>
    </inkml:context>
    <inkml:brush xml:id="br0">
      <inkml:brushProperty name="width" value="0.025" units="cm"/>
      <inkml:brushProperty name="height" value="0.025" units="cm"/>
    </inkml:brush>
  </inkml:definitions>
  <inkml:trace contextRef="#ctx0" brushRef="#br0">151 170 14734,'0'0'4191,"-11"2"-1068,1 0-2686,1 1 0,0 0 0,0 0 0,1 1 1,-1 0-1,1 0 0,-16 12 0,20-13-280,0 0 0,0 1-1,0-1 1,0 1 0,0 0 0,1 0-1,0 1 1,-1-1 0,2 1 0,-1 0-1,1-1 1,-1 1 0,1 0-1,0 0 1,1 1 0,0-1 0,-1 0-1,1 7 1,1-11-143,0 1 0,0-1 0,1 0 0,-1 0 0,0 0 0,1 0 0,-1 0 1,1 0-1,0 0 0,-1 0 0,1 0 0,0 0 0,-1-1 0,1 1 0,0 0 0,0 0 0,0-1 0,0 1 0,-1 0 0,1-1 0,0 1 0,0-1 1,0 1-1,1-1 0,-1 0 0,0 1 0,0-1 0,0 0 0,0 0 0,0 1 0,0-1 0,0 0 0,0 0 0,1 0 0,-1-1 0,0 1 1,0 0-1,0 0 0,1-1 0,50-10 325,-33 2-289,-1 0 1,0-1-1,0-1 0,-1-1 1,-1 0-1,0-1 0,25-27 1,-16 12-75,-1-1 1,-1-1 0,25-44 0,-35 48 11,-11 18-83,-11 17-188,-23 35 505,-27 49 1,50-77 87,1 0 0,0 0 0,1 1 0,1 0 0,1 0 0,1 1 0,-4 20 1,8-36-303,0-1 0,-1 1 0,1 0 1,0 0-1,0 0 0,0 0 1,0 0-1,0 0 0,0 0 0,1 0 1,-1 0-1,1 0 0,-1 0 1,1 0-1,0 0 0,0 0 1,0-1-1,0 1 0,0 0 0,0-1 1,0 1-1,1 0 0,-1-1 1,0 0-1,1 1 0,-1-1 0,1 0 1,0 0-1,-1 0 0,1 0 1,0 0-1,0 0 0,-1 0 1,1 0-1,0-1 0,0 1 0,0-1 1,0 0-1,0 1 0,0-1 1,4 0-1,1 0 5,0-1 1,0 0-1,0 0 1,0 0-1,0-1 1,0 0-1,0-1 1,-1 1-1,1-1 1,10-7-1,-6 3-19,0 0-1,0-1 1,0 0-1,-1-1 1,0-1-1,-1 1 1,0-1-1,-1-1 1,0 0-1,0 0 1,-1 0-1,-1-1 1,8-18-1,-16 28-322,-6 9 168,-8 12 96,9-7 147,1 1 0,0-1-1,-5 19 1,10-28-58,0 0 1,0 1-1,0-1 1,1 1-1,0-1 0,-1 0 1,1 1-1,1 5 1,-1-7-22,1-1 1,-1 0-1,0 0 1,1 0-1,-1 0 1,1 0-1,-1-1 1,1 1 0,-1 0-1,1 0 1,0 0-1,-1 0 1,1 0-1,0-1 1,0 1-1,-1 0 1,1-1-1,0 1 1,0 0 0,0-1-1,0 0 1,0 1-1,0-1 1,0 1-1,0-1 1,0 0-1,1 1 1,8 0-42,0 0 0,1 0 0,-1-1 0,0 0 1,0 0-1,0-2 0,0 1 0,0-1 0,11-4 0,9-4-351,45-23 0,5-2-141,-80 35 453,0 0 0,1 0 0,-1 0 0,0 0 0,0 0 0,0 0 0,0 0 0,1 0 0,-1 0 0,0 0 0,0 0 0,0 0 0,1 0 0,-1 0 0,0 0 0,0 0 0,0 0 0,0 0 0,1 0 0,-1 0 0,0 0 0,0 0-1,0 0 1,0 0 0,0 1 0,1-1 0,-1 0 0,0 0 0,0 0 0,0 0 0,0 0 0,0 0 0,0 1 0,1-1 0,-1 0 0,0 0 0,0 0 0,0 0 0,0 1 0,0-1 0,0 0 0,0 0 0,0 0 0,0 1 0,0-1 0,0 0 0,0 0 0,0 0 0,0 0 0,0 1 0,0-1 0,0 0 0,0 0 0,0 0 0,0 0 0,0 1 0,-1-1 0,1 0 0,0 0 0,0 0 0,0 1 0,-6 16-4031,3-10-4268</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37.665"/>
    </inkml:context>
    <inkml:brush xml:id="br0">
      <inkml:brushProperty name="width" value="0.025" units="cm"/>
      <inkml:brushProperty name="height" value="0.025" units="cm"/>
    </inkml:brush>
  </inkml:definitions>
  <inkml:trace contextRef="#ctx0" brushRef="#br0">1 37 18065,'0'0'6182,"10"-6"-4436,1 1-1325,0 0 0,0 1 1,0 0-1,1 0 0,13-1 1,-21 4-341,0 0 1,0 0 0,0 1 0,0-1 0,1 1-1,-1 0 1,0 0 0,0 1 0,0-1 0,0 1-1,0 0 1,0 0 0,0 0 0,-1 1 0,1 0-1,0-1 1,0 1 0,-1 0 0,0 1 0,1-1-1,-1 1 1,5 4 0,-6-4-19,-1-1 0,1 1-1,-1 0 1,0 0 0,0 0-1,0 0 1,0 0 0,-1 0-1,1 0 1,-1 0 0,1 0 0,-1 0-1,0 1 1,0-1 0,-1 0-1,1 0 1,-2 5 0,-18 54 1118,15-52-1126,2-2-55,0-1 0,1 1 0,0-1 0,0 1 0,0 0 0,1 0 0,0 0 0,1 0 0,0 9 0,0-14 0,1 0 0,-1-1 0,1 1 0,0-1 0,0 1 0,0-1 0,1 1 0,-1-1 0,1 0 0,-1 1 0,1-1 0,0 0 0,-1 0 0,1 0 0,0 0 0,0-1 0,1 1 0,-1 0 0,0-1 0,0 0 0,1 1 0,-1-1 0,1 0 0,-1 0 0,1-1 0,0 1 0,-1 0 0,1-1 0,4 1 0,16 2-407,0 0-1,1-2 1,26-1-1,-40 0-52,-1-1 0,1 0 0,0-1 0,0 0 0,-1 0 0,1-1 0,-1 0 0,0-1 0,18-9 0,-11-3-7937,-10-2-6796</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38.038"/>
    </inkml:context>
    <inkml:brush xml:id="br0">
      <inkml:brushProperty name="width" value="0.025" units="cm"/>
      <inkml:brushProperty name="height" value="0.025" units="cm"/>
    </inkml:brush>
  </inkml:definitions>
  <inkml:trace contextRef="#ctx0" brushRef="#br0">61 32 18578,'0'0'4452,"-56"0"-1441,52 0 32,24 0-2371,13 0-352,6-4-159,11 0-97,2-1-705,1-2-1921,-5-4-3748</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38.505"/>
    </inkml:context>
    <inkml:brush xml:id="br0">
      <inkml:brushProperty name="width" value="0.025" units="cm"/>
      <inkml:brushProperty name="height" value="0.025" units="cm"/>
    </inkml:brush>
  </inkml:definitions>
  <inkml:trace contextRef="#ctx0" brushRef="#br0">14 52 13389,'0'0'5210,"1"-9"-2701,0-25-165,-1 25-140,0 13-682,-15 212 2780,15-215-4287,0 0 0,0 0 0,0 0 0,0 1 0,0-1-1,0 0 1,1 0 0,-1 0 0,0 0 0,1 1-1,-1-1 1,1 0 0,-1 0 0,1 0 0,-1 0 0,1 0-1,0 0 1,-1 0 0,1 0 0,0 0 0,0-1-1,0 1 1,0 0 0,0 0 0,0-1 0,0 1 0,0 0-1,0-1 1,0 1 0,0-1 0,0 0 0,0 1 0,1-1-1,-1 0 1,0 0 0,0 1 0,0-1 0,1 0-1,-1 0 1,0-1 0,0 1 0,0 0 0,1 0 0,-1 0-1,0-1 1,0 1 0,2-1 0,5-2 67,-1 1 0,0-1 0,1 0 0,-1-1 1,0 0-1,8-6 0,19-17-82,55-59 0,-23 22 0,-66 63 0,0 1 0,0-1 0,1 0 0,-1 1 0,0-1 0,1 1 0,-1-1 0,1 1 0,-1 0 0,0-1 0,1 1 0,-1-1 0,1 1 0,-1 0 0,1-1 0,-1 1 0,1 0 0,0-1 0,-1 1 0,1 0 0,-1 0 0,1 0 0,0 0 0,-1-1 0,1 1 0,-1 0 0,1 0 0,0 0 0,-1 0 0,1 0 0,0 1 0,-1-1 0,1 0 0,-1 0 0,1 0 0,0 0 0,-1 1 0,1-1 0,-1 0 0,1 1 0,-1-1 0,1 0 0,-1 1 0,1-1 0,-1 1 0,1-1 0,-1 0 0,0 1 0,1-1 0,-1 1 0,0-1 0,1 1 0,-1 0 0,0-1 0,0 1 0,1-1 0,-1 1 0,0 0 0,0-1 0,0 1 0,0-1 0,0 1 0,0 0 0,0 0 0,1 51 0,-1-41 0,-2 18 0,1-21 0,1 0 0,-1 0 0,1 0 0,0 0 0,1 0 0,0 0 0,0 0 0,1 0 0,3 9 0,-4-16-53,0 0 1,0 0-1,-1 0 0,1 0 1,0 0-1,0 0 0,0 0 0,0-1 1,0 1-1,0-1 0,1 1 1,-1 0-1,0-1 0,0 0 1,0 1-1,1-1 0,-1 0 0,0 1 1,0-1-1,0 0 0,1 0 1,-1 0-1,0 0 0,0 0 1,1-1-1,-1 1 0,0 0 1,0-1-1,1 1 0,-1 0 0,0-1 1,1 0-1,36-21-3968,-13-2-1584,2-1-1960</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38.845"/>
    </inkml:context>
    <inkml:brush xml:id="br0">
      <inkml:brushProperty name="width" value="0.025" units="cm"/>
      <inkml:brushProperty name="height" value="0.025" units="cm"/>
    </inkml:brush>
  </inkml:definitions>
  <inkml:trace contextRef="#ctx0" brushRef="#br0">146 1 17489,'0'0'3608,"-11"4"-415,0 0-2629,0 0-1,0 1 1,0 1 0,1 0 0,0 0 0,-11 9 0,17-12-446,0 1 0,0-1 0,0 1 0,1 0-1,-1 0 1,1 1 0,0-1 0,0 1 0,0-1 0,1 1 0,-1 0 0,1 0 0,1 0-1,-1 0 1,1 0 0,-1 1 0,1-1 0,0 9 0,1-13-115,1 1 0,-1 0 1,1 0-1,-1-1 0,1 1 1,0 0-1,0-1 0,0 1 1,0-1-1,0 1 0,0-1 1,0 1-1,0-1 0,1 0 1,-1 1-1,0-1 0,1 0 1,-1 0-1,1 0 0,-1 0 0,1 0 1,0 0-1,-1-1 0,1 1 1,0-1-1,-1 1 0,1-1 1,0 1-1,0-1 0,0 0 1,-1 0-1,1 0 0,2 0 1,7 0 52,-1 1 0,0-2 1,0 1-1,19-5 1,-19 2-30,0 0-1,0-1 1,-1 0-1,1-1 1,-1 0 0,0 0-1,0-1 1,11-10 0,-15 13 10,-1-1 0,0 0 0,0 0 0,0 0 0,0-1 0,-1 1 0,1-1 0,-1 0 1,-1 1-1,1-2 0,0 1 0,-1 0 0,0 0 0,-1-1 0,1 1 0,-1-1 0,1-6 0,-2 12-37,-1 0-1,1 0 0,0 0 1,0-1-1,-1 1 0,1 0 0,0 0 1,-1 0-1,1 0 0,0 0 0,-1 0 1,1 0-1,0 0 0,-1 0 1,1 0-1,0 0 0,0 0 0,-1 0 1,1 0-1,0 0 0,-1 1 1,1-1-1,0 0 0,-1 0 0,1 0 1,0 0-1,0 0 0,-1 1 0,1-1 1,0 0-1,0 0 0,0 1 1,-1-1-1,1 0 0,0 0 0,0 1 1,0-1-1,0 0 0,-1 0 0,1 1 1,0-1-1,0 0 0,0 1 1,0-1-1,0 0 0,0 1 0,-13 14-34,-10 32 54,22-44-33,0 0 0,0-1 1,0 1-1,1 0 0,-1-1 1,1 1-1,-1 0 0,1-1 1,0 1-1,0 0 0,0 0 1,0 0-1,1-1 0,-1 1 1,1 0-1,1 4 0,1-5-234,0-1-1,0 0 0,0 0 0,1 0 0,-1 0 0,0 0 0,0 0 0,1-1 0,-1 0 1,1 0-1,-1 0 0,0 0 0,1 0 0,-1-1 0,6-1 0,-6 2-66,15-5-1453,-1 0 0,0-1 0,0 0-1,-1-2 1,1 0 0,-2 0 0,1-2 0,17-13-1,11-10-6825</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39.253"/>
    </inkml:context>
    <inkml:brush xml:id="br0">
      <inkml:brushProperty name="width" value="0.025" units="cm"/>
      <inkml:brushProperty name="height" value="0.025" units="cm"/>
    </inkml:brush>
  </inkml:definitions>
  <inkml:trace contextRef="#ctx0" brushRef="#br0">111 348 7527,'0'0'13544,"-8"4"-11516,1-1-1629,-1 1-1,2 1 1,-1-1 0,0 1-1,1 0 1,0 1 0,0 0-1,0 0 1,-7 10 0,10-12-157,-1 1 1,1-1 0,1 0 0,-1 1 0,0 0 0,1 0-1,0 0 1,0 0 0,1 0 0,-1 0 0,1 0 0,0 0-1,1 1 1,-1-1 0,1 0 0,0 1 0,0-1-1,2 7 1,-2-11-226,1 1-1,0-1 0,0 0 1,-1 0-1,1 0 1,0 0-1,0 0 0,0 0 1,0-1-1,1 1 0,-1 0 1,0 0-1,0-1 1,0 1-1,1-1 0,-1 1 1,0-1-1,1 0 1,-1 1-1,0-1 0,1 0 1,-1 0-1,0 0 0,1 0 1,1 0-1,38-3 242,-27 0-239,-1-1 1,1 0 0,-1-1-1,0-1 1,0 0 0,-1 0 0,0-1-1,0-1 1,0 0 0,-1-1-1,0 0 1,10-12 0,-7 6-4,0 0 0,-1-1 0,0-1 0,-2 0 0,0-1 0,-1 0 0,13-32 0,-16 31-18,-2 1 1,0-2-1,-1 1 1,-1 0-1,-1-1 0,-1 1 1,0-1-1,-2 1 1,-2-24-1,3 41-8,-1 0-1,1 0 1,0 0-1,-1 0 1,1 0 0,-1 0-1,0 0 1,0 0-1,0 0 1,0 0-1,0 0 1,0 0 0,0 1-1,0-1 1,-1 0-1,1 1 1,-1-1 0,1 1-1,-1-1 1,0 1-1,1 0 1,-1 0 0,0 0-1,0 0 1,0 0-1,0 0 1,0 0 0,0 1-1,0-1 1,0 1-1,0-1 1,0 1 0,0 0-1,-1 0 1,1 0-1,0 0 1,0 0-1,-3 1 1,-1 0-20,-1 1 0,0 0 0,1 0 0,0 1 0,-1 0 0,1 0 0,0 0 0,0 1-1,1-1 1,-10 9 0,-2 4 121,0 1 0,2 0 1,-18 24-1,28-34-61,1 0-1,-1 1 1,1-1 0,0 1 0,1 0 0,0 0 0,0 0 0,1 0 0,0 1-1,0-1 1,1 1 0,0 8 0,1-14-51,1 0 1,-1 1-1,1-1 1,0 0-1,0-1 1,0 1-1,0 0 1,1 0-1,-1 0 1,1-1-1,0 1 1,0-1-1,0 1 1,0-1-1,0 0 1,0 1-1,1-1 1,-1 0-1,1-1 1,-1 1-1,1 0 1,0-1-1,-1 0 1,1 1-1,0-1 1,0 0-1,0 0 1,4 0-1,13 4-309,0-1-1,1 0 0,25 0 1,-18-2-155,-20-1-250,0 0 0,0 1 0,0-1 0,0 1 0,12 6 0,-18-7 552,0 0 0,0 0 1,0 0-1,0 0 1,-1 1-1,1-1 1,0 1-1,-1-1 1,1 1-1,-1 0 1,1-1-1,-1 1 0,0 0 1,0 0-1,0 0 1,0 0-1,0 0 1,0 0-1,-1 0 1,1 1-1,-1-1 1,1 0-1,-1 0 0,0 5 1,-10 84 641,10-91-544,0 1 0,1-1 0,-1 1 0,0 0 0,0-1 0,1 1 0,-1-1 0,0 1 0,1-1 0,-1 1 0,0 0 0,1-1 0,-1 0 0,1 1 0,-1-1 0,1 1 0,-1-1 0,1 0 0,-1 1 0,1-1-1,0 0 1,-1 1 0,1-1 0,-1 0 0,1 0 0,0 0 0,-1 1 0,1-1 0,0 0 0,-1 0 0,2 0 0,25-1-5394,-23 1 4230,29-4-8365</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39.595"/>
    </inkml:context>
    <inkml:brush xml:id="br0">
      <inkml:brushProperty name="width" value="0.025" units="cm"/>
      <inkml:brushProperty name="height" value="0.025" units="cm"/>
    </inkml:brush>
  </inkml:definitions>
  <inkml:trace contextRef="#ctx0" brushRef="#br0">207 28 16848,'0'0'8280,"-12"-1"-5878,3 0-2205,0 1-1,0 1 1,0-1 0,0 1-1,1 1 1,-1 0 0,0 0-1,1 1 1,0 0 0,-1 0 0,1 1-1,0 0 1,1 0 0,-1 1-1,1 0 1,0 0 0,0 1-1,-7 7 1,10-9-124,1 0-1,0 0 1,0 0 0,0 0 0,1 1 0,-1-1-1,1 1 1,0 0 0,0-1 0,0 1 0,1 0-1,-1 7 1,1-11-58,1 1-1,0 0 1,0 0-1,0-1 1,1 1 0,-1 0-1,0 0 1,1-1-1,-1 1 1,1 0-1,-1-1 1,1 1 0,0-1-1,0 1 1,0 0-1,0-1 1,0 0-1,0 1 1,0-1 0,0 0-1,0 1 1,1-1-1,-1 0 1,0 0 0,1 0-1,-1 0 1,1 0-1,-1-1 1,1 1-1,0 0 1,-1-1 0,1 1-1,0-1 1,-1 1-1,1-1 1,0 0-1,3 0 1,3 1-15,0 0 0,1-1 0,-1 0 0,0 0 0,1-1 0,-1 0 0,0 0 0,0-1 0,0 0 0,0-1 0,0 0 0,0 0 0,-1 0 0,1-1 0,-1 0 0,0-1 0,0 0 0,-1 0 0,1 0 0,-1-1 0,0 0 0,-1 0 0,1 0 0,-1-1 0,-1 0 0,1 0 0,-1 0 0,0 0 0,-1-1 0,1 0 0,-2 1 0,1-1 0,-1 0 0,0-1 0,1-15 0,-3 23 0,1 1 0,-1-1 0,0 0 0,0 1 0,0-1 0,0 0 0,1 1 0,-1-1 0,0 0 0,0 1 0,-1-1 0,1 0 0,0 1 0,0-1 0,0 0 0,0 0 0,0 1 0,-1-1 0,1 1 0,0-1 0,-1 0 0,1 1 0,0-1 0,-1 1 0,1-1 0,-1 1 0,1-1 0,-1 1 0,1-1 0,-1 1 0,1-1 0,-1 1 0,0 0 0,1-1 0,-1 1 0,1 0 0,-1-1 0,0 1 0,1 0 0,-1 0 0,0 0 0,1 0 0,-1 0 0,0-1 0,0 1 0,1 0 0,-1 1 0,0-1 0,1 0 0,-1 0 0,0 0 0,1 0 0,-1 0 0,0 1 0,0 0 0,-3 0 0,1 1 0,-1 0 0,1 0 0,0 0 0,0 0 0,0 0 0,0 1 0,-5 5 0,5-4-19,-1 1 0,1 0 0,0 0 0,0 1 0,1-1 0,-1 0 0,1 1 0,-2 10 0,4-15 3,-1 0 0,1 1 0,0-1 1,0 0-1,0 1 0,0-1 0,0 0 0,0 1 0,1-1 0,-1 0 0,0 1 0,1-1 1,-1 0-1,1 1 0,-1-1 0,1 0 0,-1 0 0,1 0 0,0 1 0,0-1 0,0 0 1,0 0-1,0 0 0,0 0 0,0-1 0,0 1 0,0 0 0,0 0 0,0 0 0,0-1 1,0 1-1,1-1 0,-1 1 0,0-1 0,1 1 0,-1-1 0,0 0 0,1 0 0,-1 0 1,0 0-1,1 0 0,1 0 0,6 1-501,-1-1 0,1 0 0,0 0 0,0-1 1,0-1-1,0 1 0,11-5 0,-10 3-735,1-2 0,-1 0-1,0 0 1,0 0 0,13-11 0,21-20-6137</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39.958"/>
    </inkml:context>
    <inkml:brush xml:id="br0">
      <inkml:brushProperty name="width" value="0.025" units="cm"/>
      <inkml:brushProperty name="height" value="0.025" units="cm"/>
    </inkml:brush>
  </inkml:definitions>
  <inkml:trace contextRef="#ctx0" brushRef="#br0">155 0 12492,'0'0'10191,"-7"9"-8307,-6 7-1337,1 0 0,1 1-1,0 0 1,2 1-1,-1 0 1,2 0 0,1 1-1,0 0 1,2 0 0,0 1-1,1 0 1,0 0 0,2 0-1,0 25 1,2-41-580,0-1 0,1 1 0,-1 0 0,1-1 0,0 1 0,0-1 0,0 1 0,0-1 1,0 1-1,1-1 0,0 0 0,0 1 0,0-1 0,0 0 0,0 0 0,0-1 0,1 1 0,-1 0 0,1-1 0,0 0 0,0 1 0,0-1 0,0 0 0,0 0 0,1-1 1,-1 1-1,0-1 0,1 0 0,6 2 0,8 1-257,1-2 1,-1 0 0,0-1 0,35-3-1,-14 1 99,-38 1 214,0 0 1,0 0 0,0 0 0,0 0 0,1 0 0,-1 0 0,0 0-1,0 0 1,0 0 0,0 1 0,0-1 0,0 0 0,0 1 0,0-1 0,0 1-1,0-1 1,0 1 0,0 0 0,0-1 0,0 1 0,0 0 0,0 0-1,0-1 1,-1 1 0,1 0 0,0 0 0,-1 0 0,1 0 0,-1 0 0,1 0-1,-1 0 1,1 0 0,-1 0 0,0 0 0,1 0 0,-1 1 0,0-1-1,0 0 1,0 0 0,0 0 0,0 0 0,0 0 0,0 1 0,0-1 0,-1 1-1,0 2 101,0 1-1,0-1 1,-1 0-1,0 0 0,1 0 1,-1-1-1,-1 1 0,1 0 1,0-1-1,-1 1 1,-3 3-1,-6 2-120,1 0 0,-1 0 0,-1-1 0,0 0 0,0-2 0,0 1 0,-1-1 0,0-1 0,0-1 0,-1 0 0,1-1 0,-1 0 0,1-1 0,-1 0 0,-16-2 0,29 0-139,1 0 0,-1 0 0,0-1-1,0 1 1,0-1 0,0 0 0,0 1 0,0-1 0,1 0-1,-1 0 1,0 0 0,1 0 0,-1 0 0,1 0 0,-1-1-1,1 1 1,0-1 0,-1 1 0,1-1 0,0 1 0,0-1-1,0 0 1,0 1 0,0-1 0,0 0 0,1 0 0,-1 0-1,1 1 1,-1-1 0,1 0 0,0 0 0,-1 0 0,1 0-1,0 0 1,0 0 0,0 0 0,1 0 0,-1-2 0,1-2-831,-1 0 1,1 0 0,1 0-1,-1 0 1,1 0-1,0 1 1,0-1 0,0 1-1,1-1 1,0 1 0,6-9-1,19-13-14669</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40.483"/>
    </inkml:context>
    <inkml:brush xml:id="br0">
      <inkml:brushProperty name="width" value="0.025" units="cm"/>
      <inkml:brushProperty name="height" value="0.025" units="cm"/>
    </inkml:brush>
  </inkml:definitions>
  <inkml:trace contextRef="#ctx0" brushRef="#br0">84 88 13453,'0'0'17157,"5"-9"-15326,-4 8-1710,20-30 164,-20 30-288,0-1-1,0 1 0,-1-1 1,1 1-1,0-1 0,0 0 1,-1 1-1,1-1 0,-1 0 1,0 0-1,1 1 1,-1-1-1,0 0 0,0 0 1,0 0-1,0 1 0,0-1 1,0 0-1,-1 0 0,1 1 1,-2-4-1,1 4 4,0 1 0,1-1 0,-1 0 0,0 1 0,0-1 0,0 1 0,0-1 0,0 1 0,0 0 0,0 0 0,0-1 0,0 1 0,0 0 0,-1 0 0,1 0 0,0 0 0,0 0 0,0 0 0,0 0 0,0 0 0,0 1 0,0-1 0,0 0 0,0 1 0,0-1 0,0 0 0,0 1 0,0 0 0,0-1 0,-1 2 0,-28 19 0,24-15 0,0 1 0,1 0 0,0 0 0,0 0 0,0 1 0,1 0 0,0 0 0,-6 16 0,10-23 0,-1 1 0,0 0 0,1 0 0,-1 0 0,1 0 0,0 0 0,-1 0 0,1 0 0,0 0 0,0 0 0,1 0 0,-1 0 0,0 0 0,1 0 0,-1 0 0,1 0 0,-1 0 0,1 0 0,0 0 0,0-1 0,0 1 0,0 0 0,0 0 0,0-1 0,1 1 0,-1-1 0,1 1 0,-1-1 0,1 0 0,-1 0 0,1 1 0,0-1 0,-1 0 0,1 0 0,0 0 0,0-1 0,0 1 0,0 0 0,0-1 0,-1 1 0,1-1 0,0 0 0,0 0 0,3 0 0,11 2 0,0-2 0,0 0 0,1 0 0,-1-2 0,0 0 0,0-1 0,-1-1 0,1 0 0,-1-1 0,0 0 0,17-9 0,2-4 0,0-1 0,-2-1 0,47-39 0,-112 121 0,32-61 0,0 0 0,0 1 0,1-1 0,-1 1 0,0-1 0,1 1 0,-1-1 0,1 1 0,-1-1 0,1 1 0,0-1 0,-1 1 0,1-1 0,0 1 0,0 0 0,0-1 0,1 1 0,-1-1 0,0 1 0,0-1 0,2 3 0,-1-2 0,0-1 0,0 0 0,0 0 0,0-1 0,0 1 0,0 0 0,0 0 0,1 0 0,-1-1 0,0 1 0,1 0 0,-1-1 0,0 0 0,1 1 0,-1-1 0,1 0 0,-1 1 0,3-1 0,9 0 0,0-1 0,0 0 0,0 0 0,13-5 0,-24 6 0,89-22 0,-54 12 0,0 1 0,74-6 0,-110 14 2,0 1 1,0 0-1,0 0 1,0 0-1,0 0 0,0 0 1,0 0-1,0 0 1,0 0-1,0 0 0,0 0 1,0 1-1,0-1 1,0 0-1,0 1 1,0-1-1,0 1 0,0-1 1,0 1-1,0-1 1,-1 1-1,1 0 0,0-1 1,0 1-1,-1 0 1,1 0-1,0-1 0,-1 1 1,1 0-1,-1 0 1,1 0-1,-1 0 0,1 0 1,-1 0-1,0 0 1,0 0-1,1 0 0,-1 0 1,0 0-1,0 0 1,0 0-1,0 0 0,0 0 1,0 0-1,0 0 1,0 0-1,-1 1 1,-1 9-13,-1-1 0,-1 0 1,0 0-1,-6 12 0,-6 24-655</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6:25.217"/>
    </inkml:context>
    <inkml:brush xml:id="br0">
      <inkml:brushProperty name="width" value="0.025" units="cm"/>
      <inkml:brushProperty name="height" value="0.025" units="cm"/>
    </inkml:brush>
  </inkml:definitions>
  <inkml:trace contextRef="#ctx0" brushRef="#br0">228 208 11403,'4'-10'1324,"-3"5"-1210,16-45 2074,-16 46-1856,0 1 0,0-1 0,-1 1 0,1-1 0,-1 0 0,0 0 0,0 1 0,0-1 0,0 0 0,-1 0 0,1 1 0,-1-1 0,-2-4 0,3 6-282,-1 1-1,0 0 1,0 1-1,0-1 1,0 0-1,0 0 1,-1 0-1,1 1 1,0-1-1,0 0 1,0 1-1,-1-1 1,1 1-1,0-1 1,-1 1 0,1 0-1,0 0 1,-1 0-1,1-1 1,0 1-1,-1 0 1,1 1-1,-1-1 1,1 0-1,0 0 1,-1 1-1,1-1 1,0 0-1,0 1 1,-1-1-1,-1 2 1,-2 0-32,0 1 1,0-1-1,0 1 1,1 0-1,-1 0 0,-7 7 1,-6 9 56,1 1-1,1 1 1,1 1 0,1 0 0,1 1-1,1 0 1,0 1 0,2 1 0,1-1-1,1 2 1,2-1 0,0 1-1,-4 39 1,10-63-64,0 1-1,0-1 1,0 0 0,0 1-1,0-1 1,0 0 0,1 1-1,-1-1 1,1 0-1,-1 0 1,1 0 0,0 1-1,0-1 1,0 0 0,0 0-1,1 0 1,-1 0-1,0 0 1,1-1 0,1 3-1,-1-3 25,0 0 0,0 0-1,0 0 1,0 0-1,0 0 1,0-1-1,1 1 1,-1-1 0,0 1-1,0-1 1,1 0-1,-1 0 1,0 0-1,0 0 1,1 0 0,-1-1-1,2 0 1,7-1 212,-1-2 0,0 1 1,0-1-1,0-1 0,-1 0 1,0 0-1,15-12 0,8-8 283,-1-2 0,-1-1-1,-2-2 1,0-1 0,-3 0-1,0-2 1,-2-1 0,19-38-1,-36 59-407,-1 0-1,0 0 0,0-1 1,3-20-1,-7 31-105,-1 1 0,1-1 0,-1 1 0,1-1-1,-1 1 1,0-1 0,0 1 0,0-1 0,0 1 0,0-1 0,-1 1 0,1-1 0,-1 1 0,0-1 0,1 1 0,-1 0-1,0-1 1,0 1 0,-1 0 0,1 0 0,0 0 0,-1 0 0,1 0 0,-1 0 0,0 0 0,0 0 0,0 1-1,0-1 1,0 1 0,0-1 0,-3-1 0,-4 1-34,0 0-1,0 1 0,0-1 1,0 2-1,0-1 1,0 1-1,0 1 1,0 0-1,0 0 1,0 0-1,0 1 1,0 1-1,0 0 1,1 0-1,-13 6 0,10-3-307,0-1-1,1 1 0,-1 1 1,1 0-1,1 0 0,-1 1 0,1 0 1,1 1-1,0 0 0,0 0 1,-8 14-1,9-7-2272,8-11-3803,6-5-2267</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2:47:41.184"/>
    </inkml:context>
    <inkml:brush xml:id="br0">
      <inkml:brushProperty name="width" value="0.025" units="cm"/>
      <inkml:brushProperty name="height" value="0.025" units="cm"/>
    </inkml:brush>
  </inkml:definitions>
  <inkml:trace contextRef="#ctx0" brushRef="#br0">137 352 16464,'-137'30'2829,"267"-58"1567,-28 7-3870,263-50 1065,570-38 0,380 64-2823,-331 18 665,-929 26 588,-26 1-95,0-1 0,0-2 0,0 0 0,0-2 1,30-9-1,-57 13-195,-1 1 1,1-1-1,0 0 1,-1 1-1,1-1 1,0 0-1,-1 0 1,1 0 0,-1 0-1,0 0 1,1 0-1,-1-1 1,0 1-1,0 0 1,1-1-1,-1 1 1,0-1-1,0 1 1,-1-1-1,1 1 1,0-1-1,0 0 1,0-2-1,0-18-7701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48:57.056"/>
    </inkml:context>
    <inkml:brush xml:id="br0">
      <inkml:brushProperty name="width" value="0.025" units="cm"/>
      <inkml:brushProperty name="height" value="0.025" units="cm"/>
    </inkml:brush>
  </inkml:definitions>
  <inkml:trace contextRef="#ctx0" brushRef="#br0">25 0 5637,'0'0'225,"-9"0"-1571,-7 0-1536</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48:57.399"/>
    </inkml:context>
    <inkml:brush xml:id="br0">
      <inkml:brushProperty name="width" value="0.025" units="cm"/>
      <inkml:brushProperty name="height" value="0.025" units="cm"/>
    </inkml:brush>
  </inkml:definitions>
  <inkml:trace contextRef="#ctx0" brushRef="#br0">1 1 1730,'0'0'-1057</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48:57.726"/>
    </inkml:context>
    <inkml:brush xml:id="br0">
      <inkml:brushProperty name="width" value="0.025" units="cm"/>
      <inkml:brushProperty name="height" value="0.025" units="cm"/>
    </inkml:brush>
  </inkml:definitions>
  <inkml:trace contextRef="#ctx0" brushRef="#br0">290 1154 4228,'-43'2'1233,"-29"-1"7293,72-1-8495,0 0 1,0 0-1,-1 0 1,1 0-1,0 0 1,0 0 0,0-1-1,-1 1 1,1 0-1,0 0 1,0 0 0,0 0-1,0-1 1,-1 1-1,1 0 1,0 0-1,0-1 1,0 1 0,0 0-1,0 0 1,0 0-1,0-1 1,0 1 0,0 0-1,0 0 1,0-1-1,0 1 1,0 0-1,0 0 1,0-1 0,0 1-1,0 0 1,0 0-1,0-1 1,0 1 0,0 0-1,0 0 1,0 0-1,0-1 1,0 1 0,1 0-1,-1 0 1,0-1-1,0 1 1,0 0-1,0 0 1,1 0 0,-1 0-1,0-1 1,0 1-1,9-13 126,4-1 40,1 0 0,0 1 1,0 1-1,1 0 0,1 1 1,0 1-1,1 0 0,22-9 1,24-7 61,68-17 0,22-10-269,-74 17 45,-2-3-1,91-62 0,132-114-107,-175 120 109,253-145 0,-297 203-198,1 3-1,2 4 1,1 4 0,102-18-1,-250 60 300,0 3 0,2 3 0,-116 58 0,-177 123 1206,276-156-1387,13-8 68,-404 236 24,-15-31-317,386-200 225,-36 16-1,-153 47 1,286-108-672,10-6 112,-1 2-9,43-33-2985,21-20-1004</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50:32.073"/>
    </inkml:context>
    <inkml:brush xml:id="br0">
      <inkml:brushProperty name="width" value="0.025" units="cm"/>
      <inkml:brushProperty name="height" value="0.025" units="cm"/>
    </inkml:brush>
  </inkml:definitions>
  <inkml:trace contextRef="#ctx0" brushRef="#br0">1195 335 6342,'-192'24'4604,"83"-12"-3439,0 4 0,-182 52-1,265-57-1006,1 0-1,0 1 0,1 2 0,0 0 1,1 2-1,1 1 0,1 0 1,0 1-1,1 2 0,1 0 0,1 1 1,1 1-1,-23 37 0,15-17-72,1 2 0,3 0 0,2 2 0,2 0 0,1 1 1,-15 86-1,23-81-39,3 1 0,3-1 1,1 0-1,3 1 0,2-1 1,3 0-1,2 0 0,2-1 1,33 95-1,-20-83-34,3-2 0,3 0 0,2-2 1,3-1-1,2-2 0,3-2 0,59 64 0,-41-60 3,3-3-1,1-3 1,3-2 0,2-3-1,2-4 1,146 69-1,-69-52 38,2-6-1,257 57 0,44-16 305,3-19 0,547 21 0,401-83-148,-90-118-55,-14-105-124,-558 50 17,-539 105-37,314-130 0,-450 157 1,-2-3 0,-1-3-1,-1-2 1,-2-2 0,62-54 0,-98 73-18,-1-1 1,0-1-1,-2-1 0,-1-1 1,0 0-1,-2-1 0,0-1 0,-2 0 1,0-1-1,-2 0 0,-1-1 1,-1 0-1,-1-1 0,-1 0 1,5-43-1,-10 42 4,-1-1 0,-1 0 0,-1 0 1,-2 0-1,-1 1 0,-1-1 0,-1 1 1,-2 0-1,-1 1 0,-1 0 0,-1 0 1,-1 1-1,-1 0 0,-2 1 0,0 1 0,-24-28 1,-5 0 8,-1 2 1,-2 2 0,-3 2-1,-2 3 1,-73-49-1,-304-158 95,176 124 242,-4 10 0,-6 12-1,-4 11 1,-4 12-1,-3 12 1,-3 12 0,-564-41-1,-467 111-1218,2 87 991,890-64-109,259-23 23,-833 102 19,856-89-173,2 5 0,1 6-1,2 5 1,2 6-1,-155 83 1,-36 65-2794,236-142 91,-88 52-9060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50:47.272"/>
    </inkml:context>
    <inkml:brush xml:id="br0">
      <inkml:brushProperty name="width" value="0.025" units="cm"/>
      <inkml:brushProperty name="height" value="0.025" units="cm"/>
    </inkml:brush>
  </inkml:definitions>
  <inkml:trace contextRef="#ctx0" brushRef="#br0">1491 683 8808,'-17'-1'2734,"-151"-7"-1972,134 8-420,-1 1 0,1 2 0,-53 12 0,-323 119 811,348-108-1198,2 2 0,1 3 0,1 3 0,-100 77 0,137-91 148,1 0 0,0 2 0,2 0 0,0 1-1,2 1 1,1 0 0,0 1 0,2 1 0,1 0-1,-12 38 1,13-29-49,1 1-1,2 1 1,1-1-1,2 1 1,2 0-1,1 0 1,6 62-1,-1-72-59,2-1 0,0 0 0,2 0-1,1 0 1,1-1 0,1 0 0,25 44-1,-15-37 17,2-1 0,1-2 0,1 0 0,54 51 0,-2-19 101,3-3 0,2-3 0,127 63-1,-51-40 109,3-7 0,3-6-1,190 47 1,527 68 43,-12-105-259,5-67 55,-596-9-38,33-5-10,-1-13 1,-1-14 0,341-81-1,1160-407-127,-1671 472 18,235-118 0,-325 141 58,-1-3-1,-2-1 1,-1-2-1,-1-2 1,-2-2-1,-2-2 1,-1-1-1,35-48 1,-60 69 64,-1 0 1,0-1 0,-2-1 0,0 0-1,-1 0 1,-1-1 0,-1 0 0,-1 0 0,6-36-1,-11 41 35,0 1 0,-1-1 0,0 0 0,-1 0-1,-1 1 1,0-1 0,-2 0 0,0 1 0,0 0 0,-1 0-1,-1 0 1,-1 1 0,0 0 0,-10-16 0,-14-14 40,-2 1 0,-2 1 0,-1 3 0,-73-62 0,-187-118 143,135 117-210,-5 8 1,-4 6-1,-4 9 0,-3 6 1,-3 9-1,-2 8 1,-269-48-1,-693-28-130,-10 114 27,666 40 88,-549 95 1,-464 183-354,843-125-1204,225-44-3944,195-58-4321</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50:50.977"/>
    </inkml:context>
    <inkml:brush xml:id="br0">
      <inkml:brushProperty name="width" value="0.025" units="cm"/>
      <inkml:brushProperty name="height" value="0.025" units="cm"/>
    </inkml:brush>
  </inkml:definitions>
  <inkml:trace contextRef="#ctx0" brushRef="#br0">324 257 17296,'3'4'90,"-1"-1"-1,1 0 1,1 0-1,-1 0 1,0 0-1,1 0 0,-1-1 1,1 0-1,0 1 1,0-1-1,0-1 1,0 1-1,0-1 0,0 1 1,0-1-1,1 0 1,-1-1-1,7 1 1,13 1-22,0-1 0,28-4 0,-27 2 196,41-6 208,0-2 0,98-28 0,2 0 365,111-6-7,117-24-321,-350 58-513,188-36 378,-190 40-210,-1 1 0,0 2 0,69 6-1,-80 1 397,-47-2 709,-51-2-180,64-1-1311,-438 3 121,-512 70-1,341-16 140,587-56-58,15-1-16,-1 0 1,1 1-1,0 0 1,-17 5-1,27-6 21,1 0 0,0 1-1,0-1 1,0 0-1,0 0 1,0 0 0,0 1-1,0-1 1,0 0-1,-1 0 1,1 0 0,0 1-1,0-1 1,0 0 0,0 0-1,0 0 1,0 1-1,0-1 1,0 0 0,0 0-1,0 0 1,0 1 0,1-1-1,-1 0 1,0 0-1,0 0 1,0 1 0,0-1-1,0 0 1,0 0-1,0 0 1,0 1 0,1-1-1,-1 0 1,0 0 0,0 0-1,0 0 1,0 0-1,1 1 1,-1-1 0,0 0-1,0 0 1,0 0-1,1 0 1,-1 0 0,0 0-1,0 0 1,0 0 0,1 0-1,-1 0 1,0 0-1,0 0 1,0 0 0,1 0-1,-1 0 1,0 0 0,1 0-1,14 7-512,30 6 391,1-3 0,1-1 0,0-2 0,0-3 0,0-1 0,1-3 0,64-7 0,330-72-118,-265 41 69,552-83-1069,-696 120 1795,-199 78 1514,-62 24-1510,193-88-1276,0-3 0,0 0-1,-1-2 1,-70 5 0,-3-13-5418,-1-8-7457</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51:50.476"/>
    </inkml:context>
    <inkml:brush xml:id="br0">
      <inkml:brushProperty name="width" value="0.025" units="cm"/>
      <inkml:brushProperty name="height" value="0.025" units="cm"/>
    </inkml:brush>
  </inkml:definitions>
  <inkml:trace contextRef="#ctx0" brushRef="#br0">2559 39 5285,'-16'3'304,"-601"137"6228,494-104-5703,2 4-1,-225 110 0,257-98-680,2 3 0,3 3 0,-99 90 0,-201 237 82,313-306 134,4 4 1,3 2-1,5 4 0,-51 98 0,87-142-277,2 2-1,2 0 0,2 1 1,2 0-1,2 2 0,3-1 0,1 2 1,3-1-1,2 1 0,4 80 1,2-108-93,2 1 1,0 0 0,2-1 0,0 0 0,2 0 0,0-1 0,2 0 0,24 42 0,-15-36-3,1 0 0,2-1 0,0-1 0,2-2 0,42 35 0,13-2 13,1-4 0,3-3-1,135 58 1,30 6-20,6-10 0,4-12 1,531 115-1,-349-140 88,524 12 0,452-62 121,-1051-18-182,700-40 1,-4-50 9,-870 73-19,620-90-36,-630 71 80,-1-8-1,243-95 1,8-51 274,-330 139-238,-2-5 1,103-78-1,-151 94-58,-1-3 0,-2-2 0,-2-2 0,-2-2 1,-2-2-1,61-100 0,-46 50 66,-5-3-1,77-217 1,-76 170 296,-7 27-7,53-235 1,-93 328-349,-1-1 0,-3 1 0,0-1 0,-2 0 0,-8-64 0,4 76-21,-1 0 0,-1 0 0,-1 0 0,0 1 1,-2 0-1,0 0 0,-1 1 0,-1 1 0,-1 0 1,-15-18-1,-3 2-100,-2 2 1,-1 1-1,-1 2 1,-2 1-1,0 1 1,-52-27-1,-2 7 84,-162-61 0,110 60 339,-2 7 1,-1 6-1,-250-26 1,-455 18 489,-556 37-405,1035 7-358,-582 41 42,0 50 69,17-1-126,107-11 36,579-44-555,-317 87-1,63 26-4630,262-87-741</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53:14.694"/>
    </inkml:context>
    <inkml:brush xml:id="br0">
      <inkml:brushProperty name="width" value="0.025" units="cm"/>
      <inkml:brushProperty name="height" value="0.025" units="cm"/>
    </inkml:brush>
  </inkml:definitions>
  <inkml:trace contextRef="#ctx0" brushRef="#br0">3477 87 12172,'-222'-11'-3820,"-111"-16"4859,-206-10 2740,484 36-3627,-1 1-1,0 3 1,0 3 0,1 2 0,0 2 0,1 3 0,0 2 0,-58 25-1,29-1-73,1 3-1,2 4 0,2 4 0,2 3 0,-75 68 0,-312 341-422,330-313 423,6 5 0,-128 205 1,211-287 162,3 2 1,3 2-1,4 1 1,3 1 0,4 2-1,3 1 1,-25 158-1,41-173-137,4 0-1,2 0 1,12 111-1,-4-132-113,3-2 1,1 1-1,2-1 1,1-1-1,3 0 1,29 56-1,-18-52 13,1-1 0,3-1 0,1-1 0,2-2 0,48 44-1,-25-33 6,2-3-1,3-2 0,70 40 1,14-7 28,4-6 0,267 90 0,-6-29 2,6-19 0,854 123 1,-865-198-28,1-18 0,1-18 1,528-61-1,987-227 4,-1459 207 8,1256-260 11,-1373 245-74,-4-15 0,612-281 0,-510 138-272,-363 193 181,-2-3-1,-3-3 1,77-80-1,-127 114 95,-1-2-1,-1-1 0,-2-1 1,-1-1-1,-2-1 1,-1 0-1,-1-2 1,14-45-1,-23 55 72,-2-1-1,-1 0 0,-1 0 1,-1 0-1,-2-1 1,-1 0-1,-1 1 0,-1-1 1,-1 1-1,-2-1 0,-1 1 1,-12-42-1,1 27 117,-1 1 0,-2 0 1,-2 1-1,-2 2 0,-1 0 0,-47-54 0,-5 5 403,-119-105 0,60 76-62,-4 5 1,-6 7-1,-3 5 1,-180-86-1,125 88-418,-3 9 0,-393-110 1,293 125-390,-460-51 1,-319 63 223,-717 110 204,2 74 347,1682-114-416,69-6-67,-978 89 187,14 85-2406,777-112-1123,-235 99 1,128-22-4189</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53:52.264"/>
    </inkml:context>
    <inkml:brush xml:id="br0">
      <inkml:brushProperty name="width" value="0.025" units="cm"/>
      <inkml:brushProperty name="height" value="0.025" units="cm"/>
    </inkml:brush>
  </inkml:definitions>
  <inkml:trace contextRef="#ctx0" brushRef="#br0">1728 329 4356,'-338'41'4363,"153"-21"-5023,-245 57 0,385-65 931,1 2 1,1 2-1,0 2 0,2 1 0,0 3 1,1 1-1,-55 43 0,63-40-106,2 1-1,1 2 1,1 0-1,1 2 1,2 1 0,1 2-1,2 0 1,-31 64-1,32-52-253,3 1 1,1 1-1,3 0 0,1 1 0,3 0 0,2 1 0,2 0 0,1 76 0,6-87-13,2 0 1,2 0-1,1 0 1,2-1 0,2 0-1,1 0 1,2-1-1,2-1 1,1 0-1,2-1 1,33 49 0,-8-27-168,3-2 1,2-2 0,97 84 0,188 111-389,-208-167 790,4-6 1,3-6-1,263 97 1,-201-103 259,2-9-1,258 37 1,420-11 796,1-71-625,1399-157 391,-1219-14-837,-779 98-35,469-174-1,-100-47-102,-481 199 147,273-194 1,-388 245 117,-2-2-1,-2-2 1,-1-2 0,-3-2 0,62-82-1,-90 108 6,-2-1-1,0-1 0,-1 1 0,-1-2 1,-1 1-1,-1-1 0,0 0 1,-2-1-1,0 0 0,-1 0 0,-2 0 1,0 0-1,-1 0 0,-1 0 1,0-1-1,-2 1 0,-1 0 0,-1 0 1,-8-28-1,-8-7-147,-2 1 1,-3 2-1,-1 0 0,-4 2 1,-1 1-1,-3 1 0,-43-48 0,23 36-336,-4 2 0,-1 3 0,-4 2 0,-108-72 0,92 80-68,-1 2-1,-2 4 1,-2 4 0,-2 4 0,-109-27 0,-2 14-1349,-260-27 1,104 35-1714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8T11:45:10.469"/>
    </inkml:context>
    <inkml:brush xml:id="br0">
      <inkml:brushProperty name="width" value="0.025" units="cm"/>
      <inkml:brushProperty name="height" value="0.025" units="cm"/>
    </inkml:brush>
  </inkml:definitions>
  <inkml:trace contextRef="#ctx0" brushRef="#br0">7 3299 5701,'1'0'1526,"-1"1"-1221,0-1 0,0 0 0,0 0 0,1 0 0,-1 0 0,0 0 0,0 0 0,0 0 0,1 1 0,-1-1 0,0 0 0,0 0 0,1 0 0,-1 0 0,0 0 0,0 0 0,1 0 1,-1 0-1,0 0 0,0 0 0,0 0 0,1 0 0,-1 0 0,0-1 0,0 1 0,1 0 0,-1 0 0,0 0 0,0 0 0,0 0 0,1-1 1220,-1 1-1220,1 0 1,-1-1-1,0 1 0,0 0 0,21-15 3913,21-23-3379,-11-2 44,-1-1 0,44-82-1,-35 49 61,-3-1 0,-3-2 0,-4-2-1,30-125 1,-30 20-644,1-10 16,-19 154-315,27-67 0,0 1 0,-30 80 0,-2 9 0,-1-1 0,0 0 0,-2 0 0,2-20 0,-4 33 0,-1 0 0,0 0 0,0 0 0,0 0 0,0 0 0,-1 0 0,0 0 0,0 0 0,0 0 0,-3-6 0,1 7 0,1 1 0,-1 0 0,0 0 0,0 0 0,0 0 0,0 0 0,0 1 0,-1 0 0,1-1 0,-1 1 0,0 0 0,1 1 0,-5-2 0,-7-5 0,2 0 0,-1-1 0,-15-13 0,17 13 0,0 0 0,0 1 0,-1 0 0,-20-9 0,-117-52 0,136 61 0,0-1 0,0-1 0,1-1 0,1 1 0,0-2 0,-15-18 0,-35-31 0,60 57 0,0-1 0,0 0 0,0 0 0,1 0 0,-1 0 0,1 0 0,0 0 0,1 0 0,-1 0 0,1 0 0,1-10 0,-2-4 0,-3-13 0,1-1 0,2 1 0,5-52 0,-3 79 0,-1 1 0,1 0 0,0 0 0,1 1 0,-1-1 0,1 0 0,-1 0 0,1 1 0,0-1 0,1 1 0,-1-1 0,1 1 0,-1 0 0,1 0 0,0 0 0,6-4 0,0 1 0,0 1 0,1 0 0,0 0 0,19-5 0,-16 5 0,27-16 0,-34 17 0,1 0 0,-1 1 0,1-1 0,0 1 0,11-3 0,-1 3 0,0 0 0,0 1 0,20 1 0,19-2 0,109-3 0,-161 6 0,0 1 0,0-1 0,0 1 0,-1 0 0,1 0 0,0 0 0,-1 1 0,1-1 0,-1 1 0,0 0 0,1 0 0,-1 0 0,6 5 0,13 9 0,-6-3 0,-15-13 0,-1 1 0,0-1 0,0 0 0,1 1 0,-1-1 0,0 0 0,0 1 0,0-1 0,0 0 0,0 1 0,1-1 0,-1 1 0,0-1 0,0 0 0,0 1 0,0-1 0,0 1 0,0-1 0,0 1 0,0-1 0,0 0 0,0 1 0,-1-1 0,1 1 0,0-1 0,0 0 0,0 1 0,0-1 0,-1 0 0,1 1 0,0-1 0,0 0 0,-1 1 0,1 0 0,-11 10 0,10-8 0,-1-1 0,0 0 0,0 1 0,0-1 0,0 0 0,0 0 0,-1-1 0,1 1 0,0 0 0,-1-1 0,0 1 0,1-1 0,-1 0 0,-5 2 0,5-2 0,-1 1 0,0 0 0,1 0 0,-1 0 0,1 0 0,0 0 0,-1 1 0,1 0 0,1-1 0,-1 1 0,0 0 0,-4 7 0,5-8 0,1 0 0,-1 0 0,1 0 0,-1 0 0,1 0 0,0 1 0,0-1 0,0 0 0,0 1 0,0-1 0,1 1 0,-1-1 0,1 1 0,0 0 0,-1-1 0,1 1 0,0-1 0,0 1 0,1-1 0,-1 1 0,1 3 0,3-5 0,-1 1 0,1-1 0,-1 0 0,0 0 0,1 0 0,0-1 0,-1 1 0,1-1 0,-1 0 0,1 0 0,0 0 0,-1-1 0,6 0 0,7 0 0,-12 0 0,0 0 0,-1 0 0,1 0 0,-1-1 0,1 0 0,-1 1 0,1-1 0,-1 0 0,0-1 0,0 1 0,0-1 0,0 1 0,4-6 0,0 1 0,-1 0 0,0-1 0,0 0 0,7-12 0,-11 15 0,0-1 0,0 1 0,-1-1 0,1 0 0,-1 0 0,-1 0 0,1 0 0,-1 0 0,-1-8 0,1 13 0,0 1 0,0-1 0,-1 0 0,1 0 0,0 0 0,-1 1 0,1-1 0,-1 0 0,1 1 0,-1-1 0,1 0 0,-1 1 0,1-1 0,-1 0 0,0 1 0,1-1 0,-1 1 0,0 0 0,0-1 0,1 1 0,-1-1 0,0 1 0,-1-1 0,1 1 0,0 0 0,0-1 0,1 1 0,-1-1 0,0 1 0,0-1 0,0 1 0,0-1 0,0 0 0,1 1 0,-1-1 0,0 0 0,0 0 0,1 0 0,-1 1 0,1-1 0,-1 0 0,1 0 0,-1 0 0,1 0 0,-1 0 0,1 0 0,0 0 0,-1-2 0,4 2 0,0-1 0,-1 1 0,1 0 0,0 0 0,0 0 0,0 0 0,0 0 0,0 1 0,0-1 0,0 1 0,0 0 0,0 0 0,5 0 0,10-2 0,49-11 0,-17 9 0,-39 4 0,11-3 0,-11-25 0,-3-9 0,-2 0 0,-2-1 0,-1-44 0,-3 77 0,-1 0 0,0 1 0,0-1 0,-1 1 0,1 0 0,-1 0 0,0-1 0,0 1 0,0 0 0,-1 0 0,-4-5 0,-37-43 0,30 37 0,-18-23 0,20 22 0,-1 1 0,0 1 0,-1 0 0,-17-12 0,22 20 0,0-1 0,1 0 0,0 0 0,0-1 0,0 0 0,1-1 0,0 0 0,1 0 0,0 0 0,0-1 0,1 1 0,0-1 0,-5-17 0,-4-3 0,11 25 0,0 0 0,1 0 0,0 0 0,0 0 0,0 0 0,-1-9 0,3 12 0,0-1 0,0 1 0,1 0 0,-1-1 0,0 1 0,1 0 0,-1 0 0,1 0 0,0-1 0,0 1 0,0 0 0,0 0 0,0 0 0,0 0 0,1 1 0,-1-1 0,1 0 0,-1 0 0,1 1 0,1-2 0,26-22 0,0 2 0,1 0 0,1 3 0,1 0 0,1 2 0,49-19 0,-65 33 0,-1 0 0,1 1 0,1 1 0,-1 1 0,0 0 0,18 2 0,12-1 0,-17-2 0,-18 1 0,0 0 0,0 1 0,0 0 0,0 0 0,0 1 0,17 4 0,-24-2-6,-1-1 0,1 1 0,-1 0 0,0 0 0,0 0 0,0 1 0,-1 0 0,1-1 0,-1 1 0,0 0 0,0 1 0,0-1 1,0 0-1,2 7 0,2 5-27,0 0 1,8 31-1,-7-10 18,-2 0 1,-2 0-1,-1 57 1,-2-52 8,1 0 1,10 54-1,-7-79 5,1-1-1,1 0 0,0 0 0,0-1 0,2 0 0,0 0 0,1-1 0,0 0 0,1-1 0,0 0 0,1-1 1,1 0-1,26 19 0,-22-18-19,1 0 0,0-2 1,0 0-1,1-1 0,1-1 1,-1-1-1,28 8 0,21 8-176,-45-15 160,0-1 1,1 0-1,0-2 1,0-1-1,38 4 1,-54-8-40,0 1 0,0 0 0,0 0 0,-1 1 0,1 0 0,-1 0 0,1 1 0,-1 0 0,7 5 0,30 16 174,8-2-103,65 40-1,-88-35-256,-26-24 272,0 0-1,0-1 0,0 1 1,0-1-1,1 0 1,-1 0-1,8 5 0,10 1 48,-19-8-69,1-1 1,-1 1-1,0 0 1,1 0-1,-1 0 1,0 0-1,0 0 1,0 0-1,0 1 1,0-1-1,0 1 0,0-1 1,0 1-1,0 0 1,-1 0-1,1 0 1,-1 0-1,0 0 1,1 0-1,-1 0 1,0 0-1,0 1 1,0-1-1,0 0 1,-1 1-1,1-1 1,-1 1-1,1 1 1,1 8 40,0 0 1,0 0-1,2-1 0,-1 0 1,9 17-1,7 23-56,-1-4 47,-15-40-34,1 0 0,-1 1 0,-1 0 0,1 0 0,-1-1 0,-1 1 0,1 0 0,0 12-1,-2 13 143,1 0-1,2 0 0,2 0 0,10 42 0,-7-37-3,6 75 1,-4-25-11,-3-40-43,0-10 54,3 68-1,-10-104-116,0 0-1,0-1 1,-1 1 0,1 0-1,0 0 1,-1-1-1,1 1 1,-1 0 0,1-1-1,-1 1 1,0 0 0,1-1-1,-1 1 1,0-1 0,0 1-1,0-1 1,-1 0-1,1 1 1,0-1 0,0 0-1,-1 0 1,1 0 0,-1 0-1,1 0 1,-1 0 0,-2 1-1,-4 1 58,0-1 0,1 0-1,-1 0 1,-16 1 0,-17 4 51,-14 5-116,41-9 0,1 0 0,-1 0 0,-18 8 0,-29 22 0,44-23 0,-1-1 0,0 0 0,-35 11 0,22-8 0,0 1 0,0 1 0,2 2 0,0 1 0,-28 21 0,50-33 0,-1 1 0,1 1 0,0-1 0,1 1 0,0 1 0,0-1 0,0 1 0,-5 10 0,8-14 0,1 1 0,0-1 0,0 1 0,0 0 0,0 0 0,1 0 0,0-1 0,0 1 0,0 0 0,1 0 0,0 1 0,0-1 0,0 0 0,0 0 0,1 0 0,0 0 0,2 6 0,0-3 0,1 0 0,0-1 0,1 0 0,9 13 0,14 21 0,3 25 0,60 121 0,-41-113 0,-36-54 0,0 0 0,16 32 0,14 25 0,-31-58 0,-1 1 0,-1 1 0,11 29 0,-17-35 0,-2 0 0,0 1 0,0-1 0,-2 1 0,0-1 0,0 1 0,-2-1 0,-2 17 0,1-26 0,0 0 0,0 0 0,-1 0 0,0 0 0,0-1 0,0 1 0,-1-1 0,0 0 0,0 0 0,0 0 0,0-1 0,-1 1 0,-8 5 0,0 0 0,-1 1 0,-1-2 0,-28 14 0,23-15 0,0-1 0,0-1 0,-1-1 0,0 0 0,0-2 0,-23 2 0,-134-5 0,83-2 0,-158-17 0,0 0 0,42 27 0,-20 0 0,181-9 0,0-3 0,-81-15 0,-244-46 0,373 65-83,0 0-1,0 0 1,0 0-1,0 0 1,0-1-1,0 1 1,0-1-1,0 1 1,0-1-1,0 0 1,1 0 0,-1 1-1,0-1 1,0-1-1,1 1 1,-1 0-1,1 0 1,-1 0-1,1-1 1,0 1-1,-1-1 1,1 1 0,0-1-1,0 0 1,0 1-1,0-1 1,0 0-1,0 0 1,0-2-1,-4-3-4459,-2 1-2311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53:53.291"/>
    </inkml:context>
    <inkml:brush xml:id="br0">
      <inkml:brushProperty name="width" value="0.025" units="cm"/>
      <inkml:brushProperty name="height" value="0.025" units="cm"/>
    </inkml:brush>
  </inkml:definitions>
  <inkml:trace contextRef="#ctx0" brushRef="#br0">680 692 9929,'-61'31'255,"-29"14"378,-169 113 0,236-142-619,1 2 0,0 1-1,1 0 1,1 2 0,1 0 0,1 1 0,1 1 0,1 1 0,1 0 0,1 1-1,-20 50 1,26-48-98,2-1-1,1 1 0,1 1 1,1-1-1,1 0 0,2 1 1,1-1-1,1 1 0,1-1 1,2 0-1,0 0 0,2 0 1,12 32-1,8 9-381,3-2 1,2-1-1,75 110 0,-49-93 225,4-2-1,3-3 1,4-3 0,3-3 0,3-3-1,3-4 1,2-3 0,137 78-1,-87-69 490,3-5 0,3-7 1,2-5-1,2-6 0,180 34 0,59-12 127,3-16 0,2-18 0,645-21 0,-769-32-351,-1-11 1,-1-11 0,377-108-1,-299 41 465,-4-14-1,333-173 1,23-62 1908,-31-49-352,-654 403-2040,48-32 65,-2-2 0,-2-3-1,63-64 1,-99 91-51,0 0-1,-2-1 1,1 0-1,-1 0 1,-1-1-1,-1 0 0,0-1 1,0 0-1,-2 0 1,0 0-1,0-1 1,-2 1-1,0-1 1,0 0-1,-2 0 0,0 0 1,-1 0-1,-2-22 1,-3 14 1,-1 1 1,0 0-1,-2 0 0,-1 1 1,-1 0-1,0 1 1,-2 0-1,-1 1 0,0 0 1,-21-24-1,-5-1-13,-2 2-1,-2 2 1,-49-36 0,19 23 4,-2 3 0,-3 4 0,-123-55 0,-267-76 30,179 90-125,-3 12-1,-3 13 1,-2 13 0,-495-19-1,-57 87 69,745-10-198,-273 19-1862,125-20-2045,36-11-4335</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53:53.791"/>
    </inkml:context>
    <inkml:brush xml:id="br0">
      <inkml:brushProperty name="width" value="0.025" units="cm"/>
      <inkml:brushProperty name="height" value="0.025" units="cm"/>
    </inkml:brush>
  </inkml:definitions>
  <inkml:trace contextRef="#ctx0" brushRef="#br0">1 1 192</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53:54.476"/>
    </inkml:context>
    <inkml:brush xml:id="br0">
      <inkml:brushProperty name="width" value="0.025" units="cm"/>
      <inkml:brushProperty name="height" value="0.025" units="cm"/>
    </inkml:brush>
  </inkml:definitions>
  <inkml:trace contextRef="#ctx0" brushRef="#br0">3111 3152 3651,'421'-21'1949,"433"34"-1,-513-1-781,527-49-1,232-110 117,-7-35-790,-979 162-411,386-73 352,-10-37-287,-386 93-141,-2-4 0,149-83 1,-181 82 3,-3-2 0,-2-4 1,-2-2-1,74-75 0,-98 85-15,-2-1 0,-2-2 0,-2-1-1,-1-2 1,39-79 0,-60 102 20,-1-1 0,-2 0 1,-1 0-1,0-1 0,-2 0 1,3-28-1,-7 34 33,-1 0 0,0 1 0,-2-1 0,0 0 0,-1 1 0,0-1 0,-2 1 0,0 0 0,-10-21 0,0 9 122,-1 0 1,-1 1 0,-2 1-1,-1 1 1,-1 0 0,-1 2-1,-46-41 1,8 16 52,-1 3 0,-89-52 0,2 17-159,-3 6 0,-3 7 0,-289-87 0,-511-70-54,-13 66-88,-14 94-62,-83 132 306,5 89-119,308-40-42,729-111-6,-1012 173-1170,885-140 936,2 6 1,2 7 0,2 6 0,-246 134 0,287-128-222,2 4 0,-151 131 0,202-152-536,3 2-1,1 2 0,2 2 0,3 2 0,2 1 1,-42 81-1,24-11-2696</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54:10.526"/>
    </inkml:context>
    <inkml:brush xml:id="br0">
      <inkml:brushProperty name="width" value="0.025" units="cm"/>
      <inkml:brushProperty name="height" value="0.025" units="cm"/>
    </inkml:brush>
  </inkml:definitions>
  <inkml:trace contextRef="#ctx0" brushRef="#br0">2565 463 8840,'-264'-25'-6,"-177"-13"80,304 33-89,-165 13 0,238 0 187,1 3 1,1 2-1,0 3 1,1 3-1,1 2 1,1 3-1,1 3 1,1 2 0,1 2-1,2 3 1,-68 56-1,59-38-7,3 3 0,2 2 0,3 3 0,2 2 0,3 3 0,3 2 0,3 1 0,-52 108 0,74-124-170,2 0 0,2 1 0,3 1 0,2 0 0,3 1 1,1 0-1,4 1 0,1 0 0,3-1 0,3 1 0,2 0 0,22 107 0,16 22 0,9-1-1,7-3 1,99 210 0,-124-322-16,4-3 0,2 0 0,4-3 0,2-1 0,2-3 0,3-1 0,3-3 0,2-2 0,2-3 0,3-2 0,1-3 0,3-2 0,107 53 0,-59-46 6,2-5 0,1-6 0,2-4 0,136 22 0,493 37 53,440-35 529,-866-66-154,542-79 0,-294-23-36,-5-25 1,609-230-1,-730 190-173,-9-19 0,-8-18 0,436-293 1,-837 488-177,385-266 258,-356 241-228,-3-3 0,-1-2 0,-3-2 0,-1-2 0,50-75-1,-80 101 29,-1-1-1,0 0 0,-2-1 0,-1 0 0,-2-1 0,0-1 0,9-54 0,-15 59-11,-1-1-1,-1 1 1,-1 0-1,-1 0 1,-1 0-1,-1 0 1,-1 0-1,-1 0 1,-1 1-1,-11-27 1,-6-1-5,-1 2 0,-3 1 0,-2 1 0,-2 1 0,-2 1 0,-1 2 1,-74-68-1,21 34-17,-2 4 0,-166-101 1,108 90 8,-3 6 0,-3 6 1,-3 8-1,-3 6 0,-208-45 0,83 43 141,-2 13-1,-360-12 0,241 46-453,0 17-1,-780 111 0,323 61-3238,410-67-144</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55:59.900"/>
    </inkml:context>
    <inkml:brush xml:id="br0">
      <inkml:brushProperty name="width" value="0.025" units="cm"/>
      <inkml:brushProperty name="height" value="0.025" units="cm"/>
    </inkml:brush>
  </inkml:definitions>
  <inkml:trace contextRef="#ctx0" brushRef="#br0">1 1 7783,'0'0'10341,"14"7"-10256,32 11-5,1-2 0,0-3 0,96 16 1,956 73-872,-697-78 1716,490 16 1337,792-53-1986,-308-2-210,922 31 1426,-638-1 918,312-57-2180,-1965 42-344,33-4 47,-39 5 5,0-1-1,-1 0 1,1 0 0,0 0 0,0 0 0,-1 0 0,1 0 0,0 0 0,0 0-1,-1 0 1,1-1 0,0 1 0,0 0 0,-1 0 0,1-1 0,0 1 0,-1 0-1,1-1 1,0 1 0,-1-1 0,1 1 0,-1-1 0,1 1 0,0-1 0,-1 1-1,1-1 1,-1 0 0,0 1 0,1-1 0,-1 1 0,0-1 0,1-1 0,-2 1-178,0-1 0,0 1 1,-1-1-1,1 1 1,0 0-1,-1-1 1,1 1-1,-1 0 0,1 0 1,-1 0-1,0 0 1,1 0-1,-1 1 1,0-1-1,0 0 0,0 1 1,1 0-1,-4-1 1,-7-3-2016,-31-13-7733</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56:03.664"/>
    </inkml:context>
    <inkml:brush xml:id="br0">
      <inkml:brushProperty name="width" value="0.025" units="cm"/>
      <inkml:brushProperty name="height" value="0.025" units="cm"/>
    </inkml:brush>
  </inkml:definitions>
  <inkml:trace contextRef="#ctx0" brushRef="#br0">1 180 9033,'0'0'4601,"9"-6"-3725,-3 2-763,-1 1 1,1 0-1,-1 0 1,1 0-1,0 1 1,0 0-1,1 0 1,-1 1-1,0-1 1,0 1-1,1 1 1,-1-1-1,1 1 1,-1 0-1,0 1 1,1-1-1,-1 1 1,7 2-1,48 13 83,8 2-135,1-3 0,83 8 0,57-18 557,261-26-1,-38-2 1378,1138 66-337,-245 1-1613,-344-62 311,524 13 1498,-1266 17-1708,833 26 19,-746-40 165,411-58 1,-715 57-257,202-33 820,-185 27-635,1-2-1,-1-2 0,53-24 1,-84 33-153,0-1 0,0 0 0,-1 0 1,11-9-1,-17 12-126,0 1 0,0-1 1,-1 0-1,1 1 0,-1-1 0,1 0 1,-1 0-1,0 0 0,1 0 0,-1 0 1,0 0-1,0 0 0,-1 0 0,1-1 1,0 1-1,-1 0 0,0 0 0,1-1 1,-1 1-1,0 0 0,0-1 0,0 1 1,0 0-1,-1-4 0,0 4-492,-1 0 0,1 0 0,-1 1 0,1-1 0,-1 1 0,1-1 0,-1 1 1,0-1-1,0 1 0,1 0 0,-1 0 0,0 0 0,0 0 0,0 0 0,-4 0 0,-4-4-3447,-14-8-8752</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56:05.409"/>
    </inkml:context>
    <inkml:brush xml:id="br0">
      <inkml:brushProperty name="width" value="0.025" units="cm"/>
      <inkml:brushProperty name="height" value="0.025" units="cm"/>
    </inkml:brush>
  </inkml:definitions>
  <inkml:trace contextRef="#ctx0" brushRef="#br0">1 535 14382,'97'-5'505,"141"-24"1,-97 9-316,238-27-63,741-87-144,5 35 772,-767 76-340,1291-48 1118,-1192 72-759,503-3-245,-615-11-465,-271 7 276,-1-4 0,115-30-1,-168 34-9,-14 5-164,0 0-1,0-1 1,0 0-1,0 0 1,0 0 0,0-1-1,0 0 1,-1 0-1,1 0 1,6-6 0,-14 10-161,-27 21-6587,2-6-2664</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56:06.947"/>
    </inkml:context>
    <inkml:brush xml:id="br0">
      <inkml:brushProperty name="width" value="0.025" units="cm"/>
      <inkml:brushProperty name="height" value="0.025" units="cm"/>
    </inkml:brush>
  </inkml:definitions>
  <inkml:trace contextRef="#ctx0" brushRef="#br0">36 256 5733,'-24'-8'4553,"23"8"-4457,1 0 0,-1-1 0,0 1 0,1 0 0,-1-1 0,0 1 1,1-1-1,-1 1 0,1 0 0,-1-1 0,1 1 0,-1-1 0,1 1 1,-1-1-1,1 0 0,0 1 0,-1-1 0,1 1 0,0-1 0,-1 0 1,1 1-1,0-1 0,0 0 0,-1 0 0,1 1 0,0-1 0,0 0 0,0 1 1,0-1-1,0 0 0,0-1 0,4 1-81,-1 0-1,1 0 1,0 0-1,-1 1 1,1-1 0,-1 1-1,1 0 1,0 0-1,-1 0 1,6 1 0,-1 0-32,151 7 313,297 54-1,-7 2 80,466-44 503,-646-22-346,1585-40-59,-1383 26-156,685-11 1121,618-25-896,871-24 339,-2375 76-771,502-8 14,-8-55-91,-763 63-32,61-8 91,-1-3 0,90-27 1,-127 26 79,-24 12-184,0-1 1,0 1 0,0 0-1,1 0 1,-1-1-1,0 1 1,0 0-1,0 0 1,0 0-1,0-1 1,0 1-1,0 0 1,0 0-1,0-1 1,0 1-1,0 0 1,0 0 0,0 0-1,-1-1 1,1 1-1,0 0 1,0 0-1,0 0 1,0-1-1,0 1 1,0 0-1,0 0 1,-1 0-1,1-1 1,0 1-1,0 0 1,0 0 0,0 0-1,-1 0 1,1 0-1,0-1 1,0 1-1,0 0 1,-1 0-1,1 0 1,0 0-1,0 0 1,0 0-1,-1 0 1,1 0-1,0 0 1,0 0 0,-1 0-1,-50-7-3217,33 5 1237,-47-6-5460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7:56:08.683"/>
    </inkml:context>
    <inkml:brush xml:id="br0">
      <inkml:brushProperty name="width" value="0.025" units="cm"/>
      <inkml:brushProperty name="height" value="0.025" units="cm"/>
    </inkml:brush>
  </inkml:definitions>
  <inkml:trace contextRef="#ctx0" brushRef="#br0">1 131 7911,'0'0'4506,"15"-7"-4549,-9 4 43,5-2 0,0 0-1,1 0 1,0 1-1,-1 1 0,1 0 1,1 0-1,-1 1 1,16 0-1,419 26-76,-30 0 538,672-81 2274,-331 5-2010,1258 28-517,-1299 25-235,45-4 27,1261 1 31,-1 48 8,-874 15-57,1003 24-34,-989-87 90,816 9 495,-848 42-816,-854-42-4009,-171-17-1916</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9T08:01:58.973"/>
    </inkml:context>
    <inkml:brush xml:id="br0">
      <inkml:brushProperty name="width" value="0.025" units="cm"/>
      <inkml:brushProperty name="height" value="0.025" units="cm"/>
    </inkml:brush>
  </inkml:definitions>
  <inkml:trace contextRef="#ctx0" brushRef="#br0">11 150 9577,'-11'-3'4545,"14"-4"-3130,19-5-1348,44-3 145,1 4 0,0 2 0,95 0 0,210 21 1193,-74 1-1298,1079-32 3175,-702 5-2715,752-50 2150,-1393 57-1307,-32 4-166,-19 2-930,-72 1-6517,53 0 154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19.03.2026</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B38B193B-0651-488D-954C-EF0082D05DC4}" type="slidenum">
              <a:rPr lang="de-DE" altLang="de-DE" smtClean="0">
                <a:latin typeface="Sparkasse Rg" pitchFamily="34" charset="0"/>
              </a:rPr>
              <a:pPr eaLnBrk="1" hangingPunct="1">
                <a:spcBef>
                  <a:spcPct val="0"/>
                </a:spcBef>
                <a:buClrTx/>
                <a:buFontTx/>
                <a:buNone/>
              </a:pPr>
              <a:t>10</a:t>
            </a:fld>
            <a:endParaRPr lang="de-DE" altLang="de-DE">
              <a:latin typeface="Sparkasse Rg" pitchFamily="34" charset="0"/>
            </a:endParaRPr>
          </a:p>
        </p:txBody>
      </p:sp>
      <p:sp>
        <p:nvSpPr>
          <p:cNvPr id="116739" name="Rectangle 2"/>
          <p:cNvSpPr>
            <a:spLocks noGrp="1" noRot="1" noChangeAspect="1" noChangeArrowheads="1" noTextEdit="1"/>
          </p:cNvSpPr>
          <p:nvPr>
            <p:ph type="sldImg"/>
          </p:nvPr>
        </p:nvSpPr>
        <p:spPr>
          <a:xfrm>
            <a:off x="90488" y="742950"/>
            <a:ext cx="6619875" cy="3724275"/>
          </a:xfrm>
          <a:ln/>
        </p:spPr>
      </p:sp>
      <p:sp>
        <p:nvSpPr>
          <p:cNvPr id="11674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11</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24387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7207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EE52045-57BA-4681-B080-A72A34E7F599}" type="slidenum">
              <a:rPr lang="de-DE"/>
              <a:pPr/>
              <a:t>14</a:t>
            </a:fld>
            <a:endParaRPr lang="de-DE"/>
          </a:p>
        </p:txBody>
      </p:sp>
      <p:sp>
        <p:nvSpPr>
          <p:cNvPr id="479234" name="Rectangle 2"/>
          <p:cNvSpPr txBox="1">
            <a:spLocks noGrp="1" noRot="1" noChangeAspect="1" noChangeArrowheads="1" noTextEdit="1"/>
          </p:cNvSpPr>
          <p:nvPr>
            <p:ph type="sldImg"/>
          </p:nvPr>
        </p:nvSpPr>
        <p:spPr>
          <a:xfrm>
            <a:off x="87313" y="742950"/>
            <a:ext cx="6623050" cy="3725863"/>
          </a:xfrm>
          <a:ln/>
        </p:spPr>
      </p:sp>
      <p:sp>
        <p:nvSpPr>
          <p:cNvPr id="47923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53962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8217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5937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877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9577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667D3BA4-C826-496B-816E-FA612258FAF1}" type="slidenum">
              <a:rPr lang="de-DE"/>
              <a:pPr/>
              <a:t>20</a:t>
            </a:fld>
            <a:endParaRPr lang="de-DE"/>
          </a:p>
        </p:txBody>
      </p:sp>
      <p:sp>
        <p:nvSpPr>
          <p:cNvPr id="481282" name="Rectangle 2"/>
          <p:cNvSpPr txBox="1">
            <a:spLocks noGrp="1" noRot="1" noChangeAspect="1" noChangeArrowheads="1" noTextEdit="1"/>
          </p:cNvSpPr>
          <p:nvPr>
            <p:ph type="sldImg"/>
          </p:nvPr>
        </p:nvSpPr>
        <p:spPr>
          <a:xfrm>
            <a:off x="87313" y="742950"/>
            <a:ext cx="6623050" cy="3725863"/>
          </a:xfrm>
          <a:ln/>
        </p:spPr>
      </p:sp>
      <p:sp>
        <p:nvSpPr>
          <p:cNvPr id="48128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3654036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8DD3533A-9447-4D4D-8C68-7162F12C3DDB}" type="slidenum">
              <a:rPr lang="de-DE" sz="1200">
                <a:solidFill>
                  <a:srgbClr val="000000"/>
                </a:solidFill>
                <a:latin typeface="Sparkasse Rg" pitchFamily="34" charset="0"/>
              </a:rPr>
              <a:pPr eaLnBrk="1" hangingPunct="1"/>
              <a:t>21</a:t>
            </a:fld>
            <a:endParaRPr lang="de-DE" sz="1200">
              <a:solidFill>
                <a:srgbClr val="000000"/>
              </a:solidFill>
              <a:latin typeface="Sparkasse Rg" pitchFamily="34" charset="0"/>
            </a:endParaRPr>
          </a:p>
        </p:txBody>
      </p:sp>
      <p:sp>
        <p:nvSpPr>
          <p:cNvPr id="374787" name="Rectangle 2"/>
          <p:cNvSpPr>
            <a:spLocks noGrp="1" noRot="1" noChangeAspect="1" noChangeArrowheads="1" noTextEdit="1"/>
          </p:cNvSpPr>
          <p:nvPr>
            <p:ph type="sldImg"/>
          </p:nvPr>
        </p:nvSpPr>
        <p:spPr>
          <a:xfrm>
            <a:off x="93663" y="742950"/>
            <a:ext cx="6619875" cy="3724275"/>
          </a:xfrm>
          <a:ln/>
        </p:spPr>
      </p:sp>
      <p:sp>
        <p:nvSpPr>
          <p:cNvPr id="37478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96561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CB57CA6-6D5E-4E11-AD6B-B5417ACA0A32}" type="slidenum">
              <a:rPr lang="de-DE" sz="1200">
                <a:solidFill>
                  <a:srgbClr val="000000"/>
                </a:solidFill>
                <a:latin typeface="Sparkasse Rg" pitchFamily="34" charset="0"/>
              </a:rPr>
              <a:pPr eaLnBrk="1" hangingPunct="1"/>
              <a:t>22</a:t>
            </a:fld>
            <a:endParaRPr lang="de-DE" sz="1200">
              <a:solidFill>
                <a:srgbClr val="000000"/>
              </a:solidFill>
              <a:latin typeface="Sparkasse Rg" pitchFamily="34" charset="0"/>
            </a:endParaRPr>
          </a:p>
        </p:txBody>
      </p:sp>
      <p:sp>
        <p:nvSpPr>
          <p:cNvPr id="375811" name="Rectangle 2"/>
          <p:cNvSpPr>
            <a:spLocks noGrp="1" noRot="1" noChangeAspect="1" noChangeArrowheads="1" noTextEdit="1"/>
          </p:cNvSpPr>
          <p:nvPr>
            <p:ph type="sldImg"/>
          </p:nvPr>
        </p:nvSpPr>
        <p:spPr>
          <a:xfrm>
            <a:off x="93663" y="742950"/>
            <a:ext cx="6619875" cy="3724275"/>
          </a:xfrm>
          <a:ln/>
        </p:spPr>
      </p:sp>
      <p:sp>
        <p:nvSpPr>
          <p:cNvPr id="37581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308977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290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9592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26</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18402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27</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62453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54BF954-DCBE-409C-AF58-1F1EC3553479}" type="slidenum">
              <a:rPr lang="de-DE"/>
              <a:pPr/>
              <a:t>29</a:t>
            </a:fld>
            <a:endParaRPr lang="de-DE"/>
          </a:p>
        </p:txBody>
      </p:sp>
      <p:sp>
        <p:nvSpPr>
          <p:cNvPr id="483330" name="Rectangle 2"/>
          <p:cNvSpPr txBox="1">
            <a:spLocks noGrp="1" noRot="1" noChangeAspect="1" noChangeArrowheads="1" noTextEdit="1"/>
          </p:cNvSpPr>
          <p:nvPr>
            <p:ph type="sldImg"/>
          </p:nvPr>
        </p:nvSpPr>
        <p:spPr>
          <a:xfrm>
            <a:off x="87313" y="742950"/>
            <a:ext cx="6623050" cy="3725863"/>
          </a:xfrm>
          <a:ln/>
        </p:spPr>
      </p:sp>
      <p:sp>
        <p:nvSpPr>
          <p:cNvPr id="48333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51072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9786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386545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468520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066379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3781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4D9F3A82-C5AB-41AB-9423-7C684689752A}" type="slidenum">
              <a:rPr lang="de-DE" altLang="de-DE" smtClean="0">
                <a:latin typeface="Sparkasse Rg" pitchFamily="34" charset="0"/>
              </a:rPr>
              <a:pPr eaLnBrk="1" hangingPunct="1">
                <a:spcBef>
                  <a:spcPct val="0"/>
                </a:spcBef>
                <a:buClrTx/>
                <a:buFontTx/>
                <a:buNone/>
              </a:pPr>
              <a:t>4</a:t>
            </a:fld>
            <a:endParaRPr lang="de-DE" altLang="de-DE">
              <a:latin typeface="Sparkasse Rg" pitchFamily="34" charset="0"/>
            </a:endParaRPr>
          </a:p>
        </p:txBody>
      </p:sp>
      <p:sp>
        <p:nvSpPr>
          <p:cNvPr id="1064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A625A102-B141-410D-AB89-69B896BECDE4}" type="slidenum">
              <a:rPr lang="de-DE" altLang="de-DE">
                <a:latin typeface="Sparkasse Rg" pitchFamily="34" charset="0"/>
              </a:rPr>
              <a:pPr algn="r" eaLnBrk="1" hangingPunct="1">
                <a:spcBef>
                  <a:spcPct val="0"/>
                </a:spcBef>
                <a:buClrTx/>
                <a:buFontTx/>
                <a:buNone/>
              </a:pPr>
              <a:t>4</a:t>
            </a:fld>
            <a:endParaRPr lang="de-DE" altLang="de-DE">
              <a:latin typeface="Sparkasse Rg" pitchFamily="34" charset="0"/>
            </a:endParaRPr>
          </a:p>
        </p:txBody>
      </p:sp>
      <p:sp>
        <p:nvSpPr>
          <p:cNvPr id="106500"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22819BAE-667F-461C-AEFD-034F7310BD53}" type="slidenum">
              <a:rPr lang="de-DE" altLang="de-DE" smtClean="0">
                <a:latin typeface="Sparkasse Rg" pitchFamily="34" charset="0"/>
              </a:rPr>
              <a:pPr eaLnBrk="1" hangingPunct="1">
                <a:spcBef>
                  <a:spcPct val="0"/>
                </a:spcBef>
                <a:buClrTx/>
                <a:buFontTx/>
                <a:buNone/>
              </a:pPr>
              <a:t>5</a:t>
            </a:fld>
            <a:endParaRPr lang="de-DE" altLang="de-DE">
              <a:latin typeface="Sparkasse Rg" pitchFamily="34" charset="0"/>
            </a:endParaRPr>
          </a:p>
        </p:txBody>
      </p:sp>
      <p:sp>
        <p:nvSpPr>
          <p:cNvPr id="1095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BEC0DA41-BECA-4F6A-B6CA-402E76C1446D}" type="slidenum">
              <a:rPr lang="de-DE" altLang="de-DE">
                <a:latin typeface="Sparkasse Rg" pitchFamily="34" charset="0"/>
              </a:rPr>
              <a:pPr algn="r" eaLnBrk="1" hangingPunct="1">
                <a:spcBef>
                  <a:spcPct val="0"/>
                </a:spcBef>
                <a:buClrTx/>
                <a:buFontTx/>
                <a:buNone/>
              </a:pPr>
              <a:t>5</a:t>
            </a:fld>
            <a:endParaRPr lang="de-DE" altLang="de-DE">
              <a:latin typeface="Sparkasse Rg" pitchFamily="34" charset="0"/>
            </a:endParaRPr>
          </a:p>
        </p:txBody>
      </p:sp>
      <p:sp>
        <p:nvSpPr>
          <p:cNvPr id="109572"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3"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0DB0C72D-7BFE-4E47-B13E-CEFD29536966}" type="slidenum">
              <a:rPr lang="de-DE" altLang="de-DE" smtClean="0">
                <a:latin typeface="Sparkasse Rg" pitchFamily="34" charset="0"/>
              </a:rPr>
              <a:pPr eaLnBrk="1" hangingPunct="1">
                <a:spcBef>
                  <a:spcPct val="0"/>
                </a:spcBef>
                <a:buClrTx/>
                <a:buFontTx/>
                <a:buNone/>
              </a:pPr>
              <a:t>6</a:t>
            </a:fld>
            <a:endParaRPr lang="de-DE" altLang="de-DE">
              <a:latin typeface="Sparkasse Rg" pitchFamily="34" charset="0"/>
            </a:endParaRPr>
          </a:p>
        </p:txBody>
      </p:sp>
      <p:sp>
        <p:nvSpPr>
          <p:cNvPr id="112643" name="Rectangle 2"/>
          <p:cNvSpPr>
            <a:spLocks noGrp="1" noRot="1" noChangeAspect="1" noChangeArrowheads="1" noTextEdit="1"/>
          </p:cNvSpPr>
          <p:nvPr>
            <p:ph type="sldImg"/>
          </p:nvPr>
        </p:nvSpPr>
        <p:spPr>
          <a:xfrm>
            <a:off x="90488" y="742950"/>
            <a:ext cx="6619875" cy="3724275"/>
          </a:xfrm>
          <a:ln/>
        </p:spPr>
      </p:sp>
      <p:sp>
        <p:nvSpPr>
          <p:cNvPr id="11264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1ABF143-93FE-446C-8F3B-26520A7874C1}" type="slidenum">
              <a:rPr lang="de-DE" altLang="de-DE" smtClean="0">
                <a:latin typeface="Sparkasse Rg" pitchFamily="34" charset="0"/>
              </a:rPr>
              <a:pPr eaLnBrk="1" hangingPunct="1">
                <a:spcBef>
                  <a:spcPct val="0"/>
                </a:spcBef>
                <a:buClrTx/>
                <a:buFontTx/>
                <a:buNone/>
              </a:pPr>
              <a:t>7</a:t>
            </a:fld>
            <a:endParaRPr lang="de-DE" altLang="de-DE">
              <a:latin typeface="Sparkasse Rg" pitchFamily="34" charset="0"/>
            </a:endParaRPr>
          </a:p>
        </p:txBody>
      </p:sp>
      <p:sp>
        <p:nvSpPr>
          <p:cNvPr id="113667" name="Rectangle 2"/>
          <p:cNvSpPr>
            <a:spLocks noGrp="1" noRot="1" noChangeAspect="1" noChangeArrowheads="1" noTextEdit="1"/>
          </p:cNvSpPr>
          <p:nvPr>
            <p:ph type="sldImg"/>
          </p:nvPr>
        </p:nvSpPr>
        <p:spPr>
          <a:xfrm>
            <a:off x="90488" y="742950"/>
            <a:ext cx="6619875" cy="3724275"/>
          </a:xfrm>
          <a:ln/>
        </p:spPr>
      </p:sp>
      <p:sp>
        <p:nvSpPr>
          <p:cNvPr id="113668"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9E9EA269-331E-4CA1-A6F3-5274331E43B0}" type="slidenum">
              <a:rPr lang="de-DE" altLang="de-DE" smtClean="0">
                <a:latin typeface="Sparkasse Rg" pitchFamily="34" charset="0"/>
              </a:rPr>
              <a:pPr eaLnBrk="1" hangingPunct="1">
                <a:spcBef>
                  <a:spcPct val="0"/>
                </a:spcBef>
                <a:buClrTx/>
                <a:buFontTx/>
                <a:buNone/>
              </a:pPr>
              <a:t>8</a:t>
            </a:fld>
            <a:endParaRPr lang="de-DE" altLang="de-DE">
              <a:latin typeface="Sparkasse Rg" pitchFamily="34" charset="0"/>
            </a:endParaRPr>
          </a:p>
        </p:txBody>
      </p:sp>
      <p:sp>
        <p:nvSpPr>
          <p:cNvPr id="114691" name="Rectangle 2"/>
          <p:cNvSpPr>
            <a:spLocks noGrp="1" noRot="1" noChangeAspect="1" noChangeArrowheads="1" noTextEdit="1"/>
          </p:cNvSpPr>
          <p:nvPr>
            <p:ph type="sldImg"/>
          </p:nvPr>
        </p:nvSpPr>
        <p:spPr>
          <a:xfrm>
            <a:off x="90488" y="742950"/>
            <a:ext cx="6619875" cy="3724275"/>
          </a:xfrm>
          <a:ln/>
        </p:spPr>
      </p:sp>
      <p:sp>
        <p:nvSpPr>
          <p:cNvPr id="114692"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C79B0EB5-7EA8-4872-8CBA-591F15ACAB0D}" type="slidenum">
              <a:rPr lang="de-DE" altLang="de-DE" smtClean="0">
                <a:latin typeface="Sparkasse Rg" pitchFamily="34" charset="0"/>
              </a:rPr>
              <a:pPr eaLnBrk="1" hangingPunct="1">
                <a:spcBef>
                  <a:spcPct val="0"/>
                </a:spcBef>
                <a:buClrTx/>
                <a:buFontTx/>
                <a:buNone/>
              </a:pPr>
              <a:t>9</a:t>
            </a:fld>
            <a:endParaRPr lang="de-DE" altLang="de-DE">
              <a:latin typeface="Sparkasse Rg" pitchFamily="34" charset="0"/>
            </a:endParaRPr>
          </a:p>
        </p:txBody>
      </p:sp>
      <p:sp>
        <p:nvSpPr>
          <p:cNvPr id="115715" name="Rectangle 2"/>
          <p:cNvSpPr>
            <a:spLocks noGrp="1" noRot="1" noChangeAspect="1" noChangeArrowheads="1" noTextEdit="1"/>
          </p:cNvSpPr>
          <p:nvPr>
            <p:ph type="sldImg"/>
          </p:nvPr>
        </p:nvSpPr>
        <p:spPr>
          <a:xfrm>
            <a:off x="90488" y="742950"/>
            <a:ext cx="6619875" cy="3724275"/>
          </a:xfrm>
          <a:ln/>
        </p:spPr>
      </p:sp>
      <p:sp>
        <p:nvSpPr>
          <p:cNvPr id="11571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19.03.2026</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19.03.2026</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19.03.2026</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19.03.2026</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19.03.2026</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19.03.2026</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19.03.2026</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19.03.2026</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19.03.2026</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19.03.2026</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19.03.2026</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19.03.2026</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78.png"/><Relationship Id="rId13" Type="http://schemas.openxmlformats.org/officeDocument/2006/relationships/customXml" Target="../ink/ink6.xml"/><Relationship Id="rId18" Type="http://schemas.openxmlformats.org/officeDocument/2006/relationships/image" Target="../media/image1583.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1580.png"/><Relationship Id="rId17" Type="http://schemas.openxmlformats.org/officeDocument/2006/relationships/customXml" Target="../ink/ink8.xml"/><Relationship Id="rId2" Type="http://schemas.openxmlformats.org/officeDocument/2006/relationships/notesSlide" Target="../notesSlides/notesSlide1.xml"/><Relationship Id="rId16" Type="http://schemas.openxmlformats.org/officeDocument/2006/relationships/image" Target="../media/image1582.png"/><Relationship Id="rId20" Type="http://schemas.openxmlformats.org/officeDocument/2006/relationships/image" Target="../media/image1584.png"/><Relationship Id="rId1" Type="http://schemas.openxmlformats.org/officeDocument/2006/relationships/slideLayout" Target="../slideLayouts/slideLayout7.xml"/><Relationship Id="rId6" Type="http://schemas.openxmlformats.org/officeDocument/2006/relationships/image" Target="../media/image1577.png"/><Relationship Id="rId11" Type="http://schemas.openxmlformats.org/officeDocument/2006/relationships/customXml" Target="../ink/ink5.xml"/><Relationship Id="rId24" Type="http://schemas.openxmlformats.org/officeDocument/2006/relationships/image" Target="../media/image1.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10" Type="http://schemas.openxmlformats.org/officeDocument/2006/relationships/image" Target="../media/image1579.png"/><Relationship Id="rId19" Type="http://schemas.openxmlformats.org/officeDocument/2006/relationships/customXml" Target="../ink/ink9.xml"/><Relationship Id="rId4" Type="http://schemas.openxmlformats.org/officeDocument/2006/relationships/image" Target="../media/image1576.png"/><Relationship Id="rId9" Type="http://schemas.openxmlformats.org/officeDocument/2006/relationships/customXml" Target="../ink/ink4.xml"/><Relationship Id="rId14" Type="http://schemas.openxmlformats.org/officeDocument/2006/relationships/image" Target="../media/image1581.png"/><Relationship Id="rId22" Type="http://schemas.openxmlformats.org/officeDocument/2006/relationships/image" Target="../media/image1585.png"/></Relationships>
</file>

<file path=ppt/slides/_rels/slide10.xml.rels><?xml version="1.0" encoding="UTF-8" standalone="yes"?>
<Relationships xmlns="http://schemas.openxmlformats.org/package/2006/relationships"><Relationship Id="rId26" Type="http://schemas.openxmlformats.org/officeDocument/2006/relationships/customXml" Target="../ink/ink942.xml"/><Relationship Id="rId21" Type="http://schemas.openxmlformats.org/officeDocument/2006/relationships/image" Target="../media/image2483.png"/><Relationship Id="rId42" Type="http://schemas.openxmlformats.org/officeDocument/2006/relationships/customXml" Target="../ink/ink950.xml"/><Relationship Id="rId47" Type="http://schemas.openxmlformats.org/officeDocument/2006/relationships/image" Target="../media/image2496.png"/><Relationship Id="rId63" Type="http://schemas.openxmlformats.org/officeDocument/2006/relationships/image" Target="../media/image2504.png"/><Relationship Id="rId68" Type="http://schemas.openxmlformats.org/officeDocument/2006/relationships/customXml" Target="../ink/ink963.xml"/><Relationship Id="rId84" Type="http://schemas.openxmlformats.org/officeDocument/2006/relationships/customXml" Target="../ink/ink971.xml"/><Relationship Id="rId89" Type="http://schemas.openxmlformats.org/officeDocument/2006/relationships/image" Target="../media/image2517.png"/><Relationship Id="rId16" Type="http://schemas.openxmlformats.org/officeDocument/2006/relationships/customXml" Target="../ink/ink937.xml"/><Relationship Id="rId107" Type="http://schemas.openxmlformats.org/officeDocument/2006/relationships/image" Target="../media/image31.png"/><Relationship Id="rId11" Type="http://schemas.openxmlformats.org/officeDocument/2006/relationships/image" Target="../media/image2478.png"/><Relationship Id="rId32" Type="http://schemas.openxmlformats.org/officeDocument/2006/relationships/customXml" Target="../ink/ink945.xml"/><Relationship Id="rId37" Type="http://schemas.openxmlformats.org/officeDocument/2006/relationships/image" Target="../media/image2491.png"/><Relationship Id="rId53" Type="http://schemas.openxmlformats.org/officeDocument/2006/relationships/image" Target="../media/image2499.png"/><Relationship Id="rId58" Type="http://schemas.openxmlformats.org/officeDocument/2006/relationships/customXml" Target="../ink/ink958.xml"/><Relationship Id="rId74" Type="http://schemas.openxmlformats.org/officeDocument/2006/relationships/customXml" Target="../ink/ink966.xml"/><Relationship Id="rId79" Type="http://schemas.openxmlformats.org/officeDocument/2006/relationships/image" Target="../media/image2512.png"/><Relationship Id="rId102" Type="http://schemas.openxmlformats.org/officeDocument/2006/relationships/customXml" Target="../ink/ink980.xml"/><Relationship Id="rId5" Type="http://schemas.openxmlformats.org/officeDocument/2006/relationships/image" Target="../media/image2475.png"/><Relationship Id="rId90" Type="http://schemas.openxmlformats.org/officeDocument/2006/relationships/customXml" Target="../ink/ink974.xml"/><Relationship Id="rId95" Type="http://schemas.openxmlformats.org/officeDocument/2006/relationships/image" Target="../media/image2520.png"/><Relationship Id="rId22" Type="http://schemas.openxmlformats.org/officeDocument/2006/relationships/customXml" Target="../ink/ink940.xml"/><Relationship Id="rId27" Type="http://schemas.openxmlformats.org/officeDocument/2006/relationships/image" Target="../media/image2486.png"/><Relationship Id="rId43" Type="http://schemas.openxmlformats.org/officeDocument/2006/relationships/image" Target="../media/image2494.png"/><Relationship Id="rId48" Type="http://schemas.openxmlformats.org/officeDocument/2006/relationships/customXml" Target="../ink/ink953.xml"/><Relationship Id="rId64" Type="http://schemas.openxmlformats.org/officeDocument/2006/relationships/customXml" Target="../ink/ink961.xml"/><Relationship Id="rId69" Type="http://schemas.openxmlformats.org/officeDocument/2006/relationships/image" Target="../media/image2507.png"/><Relationship Id="rId80" Type="http://schemas.openxmlformats.org/officeDocument/2006/relationships/customXml" Target="../ink/ink969.xml"/><Relationship Id="rId85" Type="http://schemas.openxmlformats.org/officeDocument/2006/relationships/image" Target="../media/image2515.png"/><Relationship Id="rId12" Type="http://schemas.openxmlformats.org/officeDocument/2006/relationships/customXml" Target="../ink/ink935.xml"/><Relationship Id="rId17" Type="http://schemas.openxmlformats.org/officeDocument/2006/relationships/image" Target="../media/image2481.png"/><Relationship Id="rId33" Type="http://schemas.openxmlformats.org/officeDocument/2006/relationships/image" Target="../media/image2489.png"/><Relationship Id="rId38" Type="http://schemas.openxmlformats.org/officeDocument/2006/relationships/customXml" Target="../ink/ink948.xml"/><Relationship Id="rId59" Type="http://schemas.openxmlformats.org/officeDocument/2006/relationships/image" Target="../media/image2502.png"/><Relationship Id="rId103" Type="http://schemas.openxmlformats.org/officeDocument/2006/relationships/image" Target="../media/image2524.png"/><Relationship Id="rId108" Type="http://schemas.openxmlformats.org/officeDocument/2006/relationships/customXml" Target="../ink/ink983.xml"/><Relationship Id="rId54" Type="http://schemas.openxmlformats.org/officeDocument/2006/relationships/customXml" Target="../ink/ink956.xml"/><Relationship Id="rId70" Type="http://schemas.openxmlformats.org/officeDocument/2006/relationships/customXml" Target="../ink/ink964.xml"/><Relationship Id="rId75" Type="http://schemas.openxmlformats.org/officeDocument/2006/relationships/image" Target="../media/image2510.png"/><Relationship Id="rId91" Type="http://schemas.openxmlformats.org/officeDocument/2006/relationships/image" Target="../media/image2518.png"/><Relationship Id="rId96" Type="http://schemas.openxmlformats.org/officeDocument/2006/relationships/customXml" Target="../ink/ink977.xml"/><Relationship Id="rId1" Type="http://schemas.openxmlformats.org/officeDocument/2006/relationships/slideLayout" Target="../slideLayouts/slideLayout7.xml"/><Relationship Id="rId6" Type="http://schemas.openxmlformats.org/officeDocument/2006/relationships/customXml" Target="../ink/ink932.xml"/><Relationship Id="rId15" Type="http://schemas.openxmlformats.org/officeDocument/2006/relationships/image" Target="../media/image2480.png"/><Relationship Id="rId23" Type="http://schemas.openxmlformats.org/officeDocument/2006/relationships/image" Target="../media/image2484.png"/><Relationship Id="rId28" Type="http://schemas.openxmlformats.org/officeDocument/2006/relationships/customXml" Target="../ink/ink943.xml"/><Relationship Id="rId36" Type="http://schemas.openxmlformats.org/officeDocument/2006/relationships/customXml" Target="../ink/ink947.xml"/><Relationship Id="rId49" Type="http://schemas.openxmlformats.org/officeDocument/2006/relationships/image" Target="../media/image2497.png"/><Relationship Id="rId57" Type="http://schemas.openxmlformats.org/officeDocument/2006/relationships/image" Target="../media/image2501.png"/><Relationship Id="rId106" Type="http://schemas.openxmlformats.org/officeDocument/2006/relationships/customXml" Target="../ink/ink982.xml"/><Relationship Id="rId10" Type="http://schemas.openxmlformats.org/officeDocument/2006/relationships/customXml" Target="../ink/ink934.xml"/><Relationship Id="rId31" Type="http://schemas.openxmlformats.org/officeDocument/2006/relationships/image" Target="../media/image2488.png"/><Relationship Id="rId44" Type="http://schemas.openxmlformats.org/officeDocument/2006/relationships/customXml" Target="../ink/ink951.xml"/><Relationship Id="rId52" Type="http://schemas.openxmlformats.org/officeDocument/2006/relationships/customXml" Target="../ink/ink955.xml"/><Relationship Id="rId60" Type="http://schemas.openxmlformats.org/officeDocument/2006/relationships/customXml" Target="../ink/ink959.xml"/><Relationship Id="rId65" Type="http://schemas.openxmlformats.org/officeDocument/2006/relationships/image" Target="../media/image2505.png"/><Relationship Id="rId73" Type="http://schemas.openxmlformats.org/officeDocument/2006/relationships/image" Target="../media/image2509.png"/><Relationship Id="rId78" Type="http://schemas.openxmlformats.org/officeDocument/2006/relationships/customXml" Target="../ink/ink968.xml"/><Relationship Id="rId81" Type="http://schemas.openxmlformats.org/officeDocument/2006/relationships/image" Target="../media/image2513.png"/><Relationship Id="rId86" Type="http://schemas.openxmlformats.org/officeDocument/2006/relationships/customXml" Target="../ink/ink972.xml"/><Relationship Id="rId94" Type="http://schemas.openxmlformats.org/officeDocument/2006/relationships/customXml" Target="../ink/ink976.xml"/><Relationship Id="rId99" Type="http://schemas.openxmlformats.org/officeDocument/2006/relationships/image" Target="../media/image2522.png"/><Relationship Id="rId101" Type="http://schemas.openxmlformats.org/officeDocument/2006/relationships/image" Target="../media/image2523.png"/><Relationship Id="rId4" Type="http://schemas.openxmlformats.org/officeDocument/2006/relationships/customXml" Target="../ink/ink931.xml"/><Relationship Id="rId9" Type="http://schemas.openxmlformats.org/officeDocument/2006/relationships/image" Target="../media/image2477.png"/><Relationship Id="rId13" Type="http://schemas.openxmlformats.org/officeDocument/2006/relationships/image" Target="../media/image2479.png"/><Relationship Id="rId18" Type="http://schemas.openxmlformats.org/officeDocument/2006/relationships/customXml" Target="../ink/ink938.xml"/><Relationship Id="rId39" Type="http://schemas.openxmlformats.org/officeDocument/2006/relationships/image" Target="../media/image2492.png"/><Relationship Id="rId109" Type="http://schemas.openxmlformats.org/officeDocument/2006/relationships/image" Target="../media/image32.png"/><Relationship Id="rId34" Type="http://schemas.openxmlformats.org/officeDocument/2006/relationships/customXml" Target="../ink/ink946.xml"/><Relationship Id="rId50" Type="http://schemas.openxmlformats.org/officeDocument/2006/relationships/customXml" Target="../ink/ink954.xml"/><Relationship Id="rId55" Type="http://schemas.openxmlformats.org/officeDocument/2006/relationships/image" Target="../media/image2500.png"/><Relationship Id="rId76" Type="http://schemas.openxmlformats.org/officeDocument/2006/relationships/customXml" Target="../ink/ink967.xml"/><Relationship Id="rId97" Type="http://schemas.openxmlformats.org/officeDocument/2006/relationships/image" Target="../media/image2521.png"/><Relationship Id="rId104" Type="http://schemas.openxmlformats.org/officeDocument/2006/relationships/customXml" Target="../ink/ink981.xml"/><Relationship Id="rId7" Type="http://schemas.openxmlformats.org/officeDocument/2006/relationships/image" Target="../media/image2476.png"/><Relationship Id="rId71" Type="http://schemas.openxmlformats.org/officeDocument/2006/relationships/image" Target="../media/image2508.png"/><Relationship Id="rId92" Type="http://schemas.openxmlformats.org/officeDocument/2006/relationships/customXml" Target="../ink/ink975.xml"/><Relationship Id="rId2" Type="http://schemas.openxmlformats.org/officeDocument/2006/relationships/notesSlide" Target="../notesSlides/notesSlide10.xml"/><Relationship Id="rId29" Type="http://schemas.openxmlformats.org/officeDocument/2006/relationships/image" Target="../media/image2487.png"/><Relationship Id="rId24" Type="http://schemas.openxmlformats.org/officeDocument/2006/relationships/customXml" Target="../ink/ink941.xml"/><Relationship Id="rId40" Type="http://schemas.openxmlformats.org/officeDocument/2006/relationships/customXml" Target="../ink/ink949.xml"/><Relationship Id="rId45" Type="http://schemas.openxmlformats.org/officeDocument/2006/relationships/image" Target="../media/image2495.png"/><Relationship Id="rId66" Type="http://schemas.openxmlformats.org/officeDocument/2006/relationships/customXml" Target="../ink/ink962.xml"/><Relationship Id="rId87" Type="http://schemas.openxmlformats.org/officeDocument/2006/relationships/image" Target="../media/image2516.png"/><Relationship Id="rId61" Type="http://schemas.openxmlformats.org/officeDocument/2006/relationships/image" Target="../media/image2503.png"/><Relationship Id="rId82" Type="http://schemas.openxmlformats.org/officeDocument/2006/relationships/customXml" Target="../ink/ink970.xml"/><Relationship Id="rId19" Type="http://schemas.openxmlformats.org/officeDocument/2006/relationships/image" Target="../media/image2482.png"/><Relationship Id="rId14" Type="http://schemas.openxmlformats.org/officeDocument/2006/relationships/customXml" Target="../ink/ink936.xml"/><Relationship Id="rId30" Type="http://schemas.openxmlformats.org/officeDocument/2006/relationships/customXml" Target="../ink/ink944.xml"/><Relationship Id="rId35" Type="http://schemas.openxmlformats.org/officeDocument/2006/relationships/image" Target="../media/image2490.png"/><Relationship Id="rId56" Type="http://schemas.openxmlformats.org/officeDocument/2006/relationships/customXml" Target="../ink/ink957.xml"/><Relationship Id="rId77" Type="http://schemas.openxmlformats.org/officeDocument/2006/relationships/image" Target="../media/image2511.png"/><Relationship Id="rId100" Type="http://schemas.openxmlformats.org/officeDocument/2006/relationships/customXml" Target="../ink/ink979.xml"/><Relationship Id="rId105" Type="http://schemas.openxmlformats.org/officeDocument/2006/relationships/image" Target="../media/image30.png"/><Relationship Id="rId8" Type="http://schemas.openxmlformats.org/officeDocument/2006/relationships/customXml" Target="../ink/ink933.xml"/><Relationship Id="rId51" Type="http://schemas.openxmlformats.org/officeDocument/2006/relationships/image" Target="../media/image2498.png"/><Relationship Id="rId72" Type="http://schemas.openxmlformats.org/officeDocument/2006/relationships/customXml" Target="../ink/ink965.xml"/><Relationship Id="rId93" Type="http://schemas.openxmlformats.org/officeDocument/2006/relationships/image" Target="../media/image2519.png"/><Relationship Id="rId98" Type="http://schemas.openxmlformats.org/officeDocument/2006/relationships/customXml" Target="../ink/ink978.xml"/><Relationship Id="rId3" Type="http://schemas.openxmlformats.org/officeDocument/2006/relationships/image" Target="../media/image29.png"/><Relationship Id="rId25" Type="http://schemas.openxmlformats.org/officeDocument/2006/relationships/image" Target="../media/image2485.png"/><Relationship Id="rId46" Type="http://schemas.openxmlformats.org/officeDocument/2006/relationships/customXml" Target="../ink/ink952.xml"/><Relationship Id="rId67" Type="http://schemas.openxmlformats.org/officeDocument/2006/relationships/image" Target="../media/image2506.png"/><Relationship Id="rId20" Type="http://schemas.openxmlformats.org/officeDocument/2006/relationships/customXml" Target="../ink/ink939.xml"/><Relationship Id="rId41" Type="http://schemas.openxmlformats.org/officeDocument/2006/relationships/image" Target="../media/image2493.png"/><Relationship Id="rId62" Type="http://schemas.openxmlformats.org/officeDocument/2006/relationships/customXml" Target="../ink/ink960.xml"/><Relationship Id="rId83" Type="http://schemas.openxmlformats.org/officeDocument/2006/relationships/image" Target="../media/image2514.png"/><Relationship Id="rId88" Type="http://schemas.openxmlformats.org/officeDocument/2006/relationships/customXml" Target="../ink/ink973.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customXml" Target="../ink/ink989.xml"/><Relationship Id="rId18" Type="http://schemas.openxmlformats.org/officeDocument/2006/relationships/image" Target="../media/image31.png"/><Relationship Id="rId3" Type="http://schemas.openxmlformats.org/officeDocument/2006/relationships/customXml" Target="../ink/ink984.xml"/><Relationship Id="rId21" Type="http://schemas.openxmlformats.org/officeDocument/2006/relationships/customXml" Target="../ink/ink993.xml"/><Relationship Id="rId7" Type="http://schemas.openxmlformats.org/officeDocument/2006/relationships/customXml" Target="../ink/ink986.xml"/><Relationship Id="rId12" Type="http://schemas.openxmlformats.org/officeDocument/2006/relationships/image" Target="../media/image37.png"/><Relationship Id="rId17" Type="http://schemas.openxmlformats.org/officeDocument/2006/relationships/customXml" Target="../ink/ink991.xml"/><Relationship Id="rId2" Type="http://schemas.openxmlformats.org/officeDocument/2006/relationships/notesSlide" Target="../notesSlides/notesSlide11.xml"/><Relationship Id="rId16" Type="http://schemas.openxmlformats.org/officeDocument/2006/relationships/image" Target="../media/image39.png"/><Relationship Id="rId20"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customXml" Target="../ink/ink988.xml"/><Relationship Id="rId5" Type="http://schemas.openxmlformats.org/officeDocument/2006/relationships/customXml" Target="../ink/ink985.xml"/><Relationship Id="rId15" Type="http://schemas.openxmlformats.org/officeDocument/2006/relationships/customXml" Target="../ink/ink990.xml"/><Relationship Id="rId10" Type="http://schemas.openxmlformats.org/officeDocument/2006/relationships/image" Target="../media/image36.png"/><Relationship Id="rId19" Type="http://schemas.openxmlformats.org/officeDocument/2006/relationships/customXml" Target="../ink/ink992.xml"/><Relationship Id="rId4" Type="http://schemas.openxmlformats.org/officeDocument/2006/relationships/image" Target="../media/image33.png"/><Relationship Id="rId9" Type="http://schemas.openxmlformats.org/officeDocument/2006/relationships/customXml" Target="../ink/ink987.xml"/><Relationship Id="rId14" Type="http://schemas.openxmlformats.org/officeDocument/2006/relationships/image" Target="../media/image38.png"/><Relationship Id="rId22"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customXml" Target="../ink/ink994.xml"/><Relationship Id="rId7" Type="http://schemas.openxmlformats.org/officeDocument/2006/relationships/customXml" Target="../ink/ink996.xml"/><Relationship Id="rId12"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customXml" Target="../ink/ink998.xml"/><Relationship Id="rId5" Type="http://schemas.openxmlformats.org/officeDocument/2006/relationships/customXml" Target="../ink/ink995.xml"/><Relationship Id="rId10" Type="http://schemas.openxmlformats.org/officeDocument/2006/relationships/image" Target="../media/image45.png"/><Relationship Id="rId4" Type="http://schemas.openxmlformats.org/officeDocument/2006/relationships/image" Target="../media/image42.png"/><Relationship Id="rId9" Type="http://schemas.openxmlformats.org/officeDocument/2006/relationships/customXml" Target="../ink/ink997.xml"/></Relationships>
</file>

<file path=ppt/slides/_rels/slide13.xml.rels><?xml version="1.0" encoding="UTF-8" standalone="yes"?>
<Relationships xmlns="http://schemas.openxmlformats.org/package/2006/relationships"><Relationship Id="rId117" Type="http://schemas.openxmlformats.org/officeDocument/2006/relationships/customXml" Target="../ink/ink1056.xml"/><Relationship Id="rId21" Type="http://schemas.openxmlformats.org/officeDocument/2006/relationships/customXml" Target="../ink/ink1008.xml"/><Relationship Id="rId42" Type="http://schemas.openxmlformats.org/officeDocument/2006/relationships/image" Target="../media/image66.png"/><Relationship Id="rId63" Type="http://schemas.openxmlformats.org/officeDocument/2006/relationships/customXml" Target="../ink/ink1029.xml"/><Relationship Id="rId84" Type="http://schemas.openxmlformats.org/officeDocument/2006/relationships/image" Target="../media/image87.png"/><Relationship Id="rId138" Type="http://schemas.openxmlformats.org/officeDocument/2006/relationships/image" Target="../media/image114.png"/><Relationship Id="rId107" Type="http://schemas.openxmlformats.org/officeDocument/2006/relationships/customXml" Target="../ink/ink1051.xml"/><Relationship Id="rId11" Type="http://schemas.openxmlformats.org/officeDocument/2006/relationships/customXml" Target="../ink/ink1003.xml"/><Relationship Id="rId32" Type="http://schemas.openxmlformats.org/officeDocument/2006/relationships/image" Target="../media/image61.png"/><Relationship Id="rId53" Type="http://schemas.openxmlformats.org/officeDocument/2006/relationships/customXml" Target="../ink/ink1024.xml"/><Relationship Id="rId74" Type="http://schemas.openxmlformats.org/officeDocument/2006/relationships/image" Target="../media/image82.png"/><Relationship Id="rId128" Type="http://schemas.openxmlformats.org/officeDocument/2006/relationships/image" Target="../media/image109.png"/><Relationship Id="rId5" Type="http://schemas.openxmlformats.org/officeDocument/2006/relationships/customXml" Target="../ink/ink1000.xml"/><Relationship Id="rId90" Type="http://schemas.openxmlformats.org/officeDocument/2006/relationships/image" Target="../media/image90.png"/><Relationship Id="rId95" Type="http://schemas.openxmlformats.org/officeDocument/2006/relationships/customXml" Target="../ink/ink1045.xml"/><Relationship Id="rId22" Type="http://schemas.openxmlformats.org/officeDocument/2006/relationships/image" Target="../media/image56.png"/><Relationship Id="rId27" Type="http://schemas.openxmlformats.org/officeDocument/2006/relationships/customXml" Target="../ink/ink1011.xml"/><Relationship Id="rId43" Type="http://schemas.openxmlformats.org/officeDocument/2006/relationships/customXml" Target="../ink/ink1019.xml"/><Relationship Id="rId48" Type="http://schemas.openxmlformats.org/officeDocument/2006/relationships/image" Target="../media/image69.png"/><Relationship Id="rId64" Type="http://schemas.openxmlformats.org/officeDocument/2006/relationships/image" Target="../media/image77.png"/><Relationship Id="rId69" Type="http://schemas.openxmlformats.org/officeDocument/2006/relationships/customXml" Target="../ink/ink1032.xml"/><Relationship Id="rId113" Type="http://schemas.openxmlformats.org/officeDocument/2006/relationships/customXml" Target="../ink/ink1054.xml"/><Relationship Id="rId118" Type="http://schemas.openxmlformats.org/officeDocument/2006/relationships/image" Target="../media/image104.png"/><Relationship Id="rId134" Type="http://schemas.openxmlformats.org/officeDocument/2006/relationships/image" Target="../media/image112.png"/><Relationship Id="rId139" Type="http://schemas.openxmlformats.org/officeDocument/2006/relationships/customXml" Target="../ink/ink1067.xml"/><Relationship Id="rId80" Type="http://schemas.openxmlformats.org/officeDocument/2006/relationships/image" Target="../media/image85.png"/><Relationship Id="rId85" Type="http://schemas.openxmlformats.org/officeDocument/2006/relationships/customXml" Target="../ink/ink1040.xml"/><Relationship Id="rId12" Type="http://schemas.openxmlformats.org/officeDocument/2006/relationships/image" Target="../media/image51.png"/><Relationship Id="rId17" Type="http://schemas.openxmlformats.org/officeDocument/2006/relationships/customXml" Target="../ink/ink1006.xml"/><Relationship Id="rId33" Type="http://schemas.openxmlformats.org/officeDocument/2006/relationships/customXml" Target="../ink/ink1014.xml"/><Relationship Id="rId38" Type="http://schemas.openxmlformats.org/officeDocument/2006/relationships/image" Target="../media/image64.png"/><Relationship Id="rId59" Type="http://schemas.openxmlformats.org/officeDocument/2006/relationships/customXml" Target="../ink/ink1027.xml"/><Relationship Id="rId103" Type="http://schemas.openxmlformats.org/officeDocument/2006/relationships/customXml" Target="../ink/ink1049.xml"/><Relationship Id="rId108" Type="http://schemas.openxmlformats.org/officeDocument/2006/relationships/image" Target="../media/image99.png"/><Relationship Id="rId124" Type="http://schemas.openxmlformats.org/officeDocument/2006/relationships/image" Target="../media/image107.png"/><Relationship Id="rId129" Type="http://schemas.openxmlformats.org/officeDocument/2006/relationships/customXml" Target="../ink/ink1062.xml"/><Relationship Id="rId54" Type="http://schemas.openxmlformats.org/officeDocument/2006/relationships/image" Target="../media/image72.png"/><Relationship Id="rId70" Type="http://schemas.openxmlformats.org/officeDocument/2006/relationships/image" Target="../media/image80.png"/><Relationship Id="rId75" Type="http://schemas.openxmlformats.org/officeDocument/2006/relationships/customXml" Target="../ink/ink1035.xml"/><Relationship Id="rId91" Type="http://schemas.openxmlformats.org/officeDocument/2006/relationships/customXml" Target="../ink/ink1043.xml"/><Relationship Id="rId96" Type="http://schemas.openxmlformats.org/officeDocument/2006/relationships/image" Target="../media/image93.png"/><Relationship Id="rId140" Type="http://schemas.openxmlformats.org/officeDocument/2006/relationships/image" Target="../media/image115.png"/><Relationship Id="rId145" Type="http://schemas.openxmlformats.org/officeDocument/2006/relationships/customXml" Target="../ink/ink1070.xml"/><Relationship Id="rId1" Type="http://schemas.openxmlformats.org/officeDocument/2006/relationships/slideLayout" Target="../slideLayouts/slideLayout7.xml"/><Relationship Id="rId6" Type="http://schemas.openxmlformats.org/officeDocument/2006/relationships/image" Target="../media/image48.png"/><Relationship Id="rId23" Type="http://schemas.openxmlformats.org/officeDocument/2006/relationships/customXml" Target="../ink/ink1009.xml"/><Relationship Id="rId28" Type="http://schemas.openxmlformats.org/officeDocument/2006/relationships/image" Target="../media/image59.png"/><Relationship Id="rId49" Type="http://schemas.openxmlformats.org/officeDocument/2006/relationships/customXml" Target="../ink/ink1022.xml"/><Relationship Id="rId114" Type="http://schemas.openxmlformats.org/officeDocument/2006/relationships/image" Target="../media/image102.png"/><Relationship Id="rId119" Type="http://schemas.openxmlformats.org/officeDocument/2006/relationships/customXml" Target="../ink/ink1057.xml"/><Relationship Id="rId44" Type="http://schemas.openxmlformats.org/officeDocument/2006/relationships/image" Target="../media/image67.png"/><Relationship Id="rId60" Type="http://schemas.openxmlformats.org/officeDocument/2006/relationships/image" Target="../media/image75.png"/><Relationship Id="rId65" Type="http://schemas.openxmlformats.org/officeDocument/2006/relationships/customXml" Target="../ink/ink1030.xml"/><Relationship Id="rId81" Type="http://schemas.openxmlformats.org/officeDocument/2006/relationships/customXml" Target="../ink/ink1038.xml"/><Relationship Id="rId86" Type="http://schemas.openxmlformats.org/officeDocument/2006/relationships/image" Target="../media/image88.png"/><Relationship Id="rId130" Type="http://schemas.openxmlformats.org/officeDocument/2006/relationships/image" Target="../media/image110.png"/><Relationship Id="rId135" Type="http://schemas.openxmlformats.org/officeDocument/2006/relationships/customXml" Target="../ink/ink1065.xml"/><Relationship Id="rId13" Type="http://schemas.openxmlformats.org/officeDocument/2006/relationships/customXml" Target="../ink/ink1004.xml"/><Relationship Id="rId18" Type="http://schemas.openxmlformats.org/officeDocument/2006/relationships/image" Target="../media/image54.png"/><Relationship Id="rId39" Type="http://schemas.openxmlformats.org/officeDocument/2006/relationships/customXml" Target="../ink/ink1017.xml"/><Relationship Id="rId109" Type="http://schemas.openxmlformats.org/officeDocument/2006/relationships/customXml" Target="../ink/ink1052.xml"/><Relationship Id="rId34" Type="http://schemas.openxmlformats.org/officeDocument/2006/relationships/image" Target="../media/image62.png"/><Relationship Id="rId50" Type="http://schemas.openxmlformats.org/officeDocument/2006/relationships/image" Target="../media/image70.png"/><Relationship Id="rId55" Type="http://schemas.openxmlformats.org/officeDocument/2006/relationships/customXml" Target="../ink/ink1025.xml"/><Relationship Id="rId76" Type="http://schemas.openxmlformats.org/officeDocument/2006/relationships/image" Target="../media/image83.png"/><Relationship Id="rId97" Type="http://schemas.openxmlformats.org/officeDocument/2006/relationships/customXml" Target="../ink/ink1046.xml"/><Relationship Id="rId104" Type="http://schemas.openxmlformats.org/officeDocument/2006/relationships/image" Target="../media/image97.png"/><Relationship Id="rId120" Type="http://schemas.openxmlformats.org/officeDocument/2006/relationships/image" Target="../media/image105.png"/><Relationship Id="rId125" Type="http://schemas.openxmlformats.org/officeDocument/2006/relationships/customXml" Target="../ink/ink1060.xml"/><Relationship Id="rId141" Type="http://schemas.openxmlformats.org/officeDocument/2006/relationships/customXml" Target="../ink/ink1068.xml"/><Relationship Id="rId146" Type="http://schemas.openxmlformats.org/officeDocument/2006/relationships/image" Target="../media/image118.png"/><Relationship Id="rId7" Type="http://schemas.openxmlformats.org/officeDocument/2006/relationships/customXml" Target="../ink/ink1001.xml"/><Relationship Id="rId71" Type="http://schemas.openxmlformats.org/officeDocument/2006/relationships/customXml" Target="../ink/ink1033.xml"/><Relationship Id="rId92" Type="http://schemas.openxmlformats.org/officeDocument/2006/relationships/image" Target="../media/image91.png"/><Relationship Id="rId2" Type="http://schemas.openxmlformats.org/officeDocument/2006/relationships/notesSlide" Target="../notesSlides/notesSlide13.xml"/><Relationship Id="rId29" Type="http://schemas.openxmlformats.org/officeDocument/2006/relationships/customXml" Target="../ink/ink1012.xml"/><Relationship Id="rId24" Type="http://schemas.openxmlformats.org/officeDocument/2006/relationships/image" Target="../media/image57.png"/><Relationship Id="rId40" Type="http://schemas.openxmlformats.org/officeDocument/2006/relationships/image" Target="../media/image65.png"/><Relationship Id="rId45" Type="http://schemas.openxmlformats.org/officeDocument/2006/relationships/customXml" Target="../ink/ink1020.xml"/><Relationship Id="rId66" Type="http://schemas.openxmlformats.org/officeDocument/2006/relationships/image" Target="../media/image78.png"/><Relationship Id="rId87" Type="http://schemas.openxmlformats.org/officeDocument/2006/relationships/customXml" Target="../ink/ink1041.xml"/><Relationship Id="rId110" Type="http://schemas.openxmlformats.org/officeDocument/2006/relationships/image" Target="../media/image100.png"/><Relationship Id="rId115" Type="http://schemas.openxmlformats.org/officeDocument/2006/relationships/customXml" Target="../ink/ink1055.xml"/><Relationship Id="rId131" Type="http://schemas.openxmlformats.org/officeDocument/2006/relationships/customXml" Target="../ink/ink1063.xml"/><Relationship Id="rId136" Type="http://schemas.openxmlformats.org/officeDocument/2006/relationships/image" Target="../media/image113.png"/><Relationship Id="rId61" Type="http://schemas.openxmlformats.org/officeDocument/2006/relationships/customXml" Target="../ink/ink1028.xml"/><Relationship Id="rId82" Type="http://schemas.openxmlformats.org/officeDocument/2006/relationships/image" Target="../media/image86.png"/><Relationship Id="rId19" Type="http://schemas.openxmlformats.org/officeDocument/2006/relationships/customXml" Target="../ink/ink1007.xml"/><Relationship Id="rId14" Type="http://schemas.openxmlformats.org/officeDocument/2006/relationships/image" Target="../media/image52.png"/><Relationship Id="rId30" Type="http://schemas.openxmlformats.org/officeDocument/2006/relationships/image" Target="../media/image60.png"/><Relationship Id="rId35" Type="http://schemas.openxmlformats.org/officeDocument/2006/relationships/customXml" Target="../ink/ink1015.xml"/><Relationship Id="rId56" Type="http://schemas.openxmlformats.org/officeDocument/2006/relationships/image" Target="../media/image73.png"/><Relationship Id="rId77" Type="http://schemas.openxmlformats.org/officeDocument/2006/relationships/customXml" Target="../ink/ink1036.xml"/><Relationship Id="rId100" Type="http://schemas.openxmlformats.org/officeDocument/2006/relationships/image" Target="../media/image95.png"/><Relationship Id="rId105" Type="http://schemas.openxmlformats.org/officeDocument/2006/relationships/customXml" Target="../ink/ink1050.xml"/><Relationship Id="rId126" Type="http://schemas.openxmlformats.org/officeDocument/2006/relationships/image" Target="../media/image108.png"/><Relationship Id="rId147" Type="http://schemas.openxmlformats.org/officeDocument/2006/relationships/customXml" Target="../ink/ink1071.xml"/><Relationship Id="rId8" Type="http://schemas.openxmlformats.org/officeDocument/2006/relationships/image" Target="../media/image49.png"/><Relationship Id="rId51" Type="http://schemas.openxmlformats.org/officeDocument/2006/relationships/customXml" Target="../ink/ink1023.xml"/><Relationship Id="rId72" Type="http://schemas.openxmlformats.org/officeDocument/2006/relationships/image" Target="../media/image81.png"/><Relationship Id="rId93" Type="http://schemas.openxmlformats.org/officeDocument/2006/relationships/customXml" Target="../ink/ink1044.xml"/><Relationship Id="rId98" Type="http://schemas.openxmlformats.org/officeDocument/2006/relationships/image" Target="../media/image94.png"/><Relationship Id="rId121" Type="http://schemas.openxmlformats.org/officeDocument/2006/relationships/customXml" Target="../ink/ink1058.xml"/><Relationship Id="rId142" Type="http://schemas.openxmlformats.org/officeDocument/2006/relationships/image" Target="../media/image116.png"/><Relationship Id="rId3" Type="http://schemas.openxmlformats.org/officeDocument/2006/relationships/customXml" Target="../ink/ink999.xml"/><Relationship Id="rId25" Type="http://schemas.openxmlformats.org/officeDocument/2006/relationships/customXml" Target="../ink/ink1010.xml"/><Relationship Id="rId46" Type="http://schemas.openxmlformats.org/officeDocument/2006/relationships/image" Target="../media/image68.png"/><Relationship Id="rId67" Type="http://schemas.openxmlformats.org/officeDocument/2006/relationships/customXml" Target="../ink/ink1031.xml"/><Relationship Id="rId116" Type="http://schemas.openxmlformats.org/officeDocument/2006/relationships/image" Target="../media/image103.png"/><Relationship Id="rId137" Type="http://schemas.openxmlformats.org/officeDocument/2006/relationships/customXml" Target="../ink/ink1066.xml"/><Relationship Id="rId20" Type="http://schemas.openxmlformats.org/officeDocument/2006/relationships/image" Target="../media/image55.png"/><Relationship Id="rId41" Type="http://schemas.openxmlformats.org/officeDocument/2006/relationships/customXml" Target="../ink/ink1018.xml"/><Relationship Id="rId62" Type="http://schemas.openxmlformats.org/officeDocument/2006/relationships/image" Target="../media/image76.png"/><Relationship Id="rId83" Type="http://schemas.openxmlformats.org/officeDocument/2006/relationships/customXml" Target="../ink/ink1039.xml"/><Relationship Id="rId88" Type="http://schemas.openxmlformats.org/officeDocument/2006/relationships/image" Target="../media/image89.png"/><Relationship Id="rId111" Type="http://schemas.openxmlformats.org/officeDocument/2006/relationships/customXml" Target="../ink/ink1053.xml"/><Relationship Id="rId132" Type="http://schemas.openxmlformats.org/officeDocument/2006/relationships/image" Target="../media/image111.png"/><Relationship Id="rId15" Type="http://schemas.openxmlformats.org/officeDocument/2006/relationships/customXml" Target="../ink/ink1005.xml"/><Relationship Id="rId36" Type="http://schemas.openxmlformats.org/officeDocument/2006/relationships/image" Target="../media/image63.png"/><Relationship Id="rId57" Type="http://schemas.openxmlformats.org/officeDocument/2006/relationships/customXml" Target="../ink/ink1026.xml"/><Relationship Id="rId106" Type="http://schemas.openxmlformats.org/officeDocument/2006/relationships/image" Target="../media/image98.png"/><Relationship Id="rId127" Type="http://schemas.openxmlformats.org/officeDocument/2006/relationships/customXml" Target="../ink/ink1061.xml"/><Relationship Id="rId10" Type="http://schemas.openxmlformats.org/officeDocument/2006/relationships/image" Target="../media/image50.png"/><Relationship Id="rId31" Type="http://schemas.openxmlformats.org/officeDocument/2006/relationships/customXml" Target="../ink/ink1013.xml"/><Relationship Id="rId52" Type="http://schemas.openxmlformats.org/officeDocument/2006/relationships/image" Target="../media/image71.png"/><Relationship Id="rId73" Type="http://schemas.openxmlformats.org/officeDocument/2006/relationships/customXml" Target="../ink/ink1034.xml"/><Relationship Id="rId78" Type="http://schemas.openxmlformats.org/officeDocument/2006/relationships/image" Target="../media/image84.png"/><Relationship Id="rId94" Type="http://schemas.openxmlformats.org/officeDocument/2006/relationships/image" Target="../media/image92.png"/><Relationship Id="rId99" Type="http://schemas.openxmlformats.org/officeDocument/2006/relationships/customXml" Target="../ink/ink1047.xml"/><Relationship Id="rId101" Type="http://schemas.openxmlformats.org/officeDocument/2006/relationships/customXml" Target="../ink/ink1048.xml"/><Relationship Id="rId122" Type="http://schemas.openxmlformats.org/officeDocument/2006/relationships/image" Target="../media/image106.png"/><Relationship Id="rId143" Type="http://schemas.openxmlformats.org/officeDocument/2006/relationships/customXml" Target="../ink/ink1069.xml"/><Relationship Id="rId148" Type="http://schemas.openxmlformats.org/officeDocument/2006/relationships/image" Target="../media/image119.png"/><Relationship Id="rId4" Type="http://schemas.openxmlformats.org/officeDocument/2006/relationships/image" Target="../media/image47.png"/><Relationship Id="rId9" Type="http://schemas.openxmlformats.org/officeDocument/2006/relationships/customXml" Target="../ink/ink1002.xml"/><Relationship Id="rId26" Type="http://schemas.openxmlformats.org/officeDocument/2006/relationships/image" Target="../media/image58.png"/><Relationship Id="rId47" Type="http://schemas.openxmlformats.org/officeDocument/2006/relationships/customXml" Target="../ink/ink1021.xml"/><Relationship Id="rId68" Type="http://schemas.openxmlformats.org/officeDocument/2006/relationships/image" Target="../media/image79.png"/><Relationship Id="rId89" Type="http://schemas.openxmlformats.org/officeDocument/2006/relationships/customXml" Target="../ink/ink1042.xml"/><Relationship Id="rId112" Type="http://schemas.openxmlformats.org/officeDocument/2006/relationships/image" Target="../media/image101.png"/><Relationship Id="rId133" Type="http://schemas.openxmlformats.org/officeDocument/2006/relationships/customXml" Target="../ink/ink1064.xml"/><Relationship Id="rId16" Type="http://schemas.openxmlformats.org/officeDocument/2006/relationships/image" Target="../media/image53.png"/><Relationship Id="rId37" Type="http://schemas.openxmlformats.org/officeDocument/2006/relationships/customXml" Target="../ink/ink1016.xml"/><Relationship Id="rId58" Type="http://schemas.openxmlformats.org/officeDocument/2006/relationships/image" Target="../media/image74.png"/><Relationship Id="rId79" Type="http://schemas.openxmlformats.org/officeDocument/2006/relationships/customXml" Target="../ink/ink1037.xml"/><Relationship Id="rId102" Type="http://schemas.openxmlformats.org/officeDocument/2006/relationships/image" Target="../media/image96.png"/><Relationship Id="rId123" Type="http://schemas.openxmlformats.org/officeDocument/2006/relationships/customXml" Target="../ink/ink1059.xml"/><Relationship Id="rId144" Type="http://schemas.openxmlformats.org/officeDocument/2006/relationships/image" Target="../media/image117.png"/></Relationships>
</file>

<file path=ppt/slides/_rels/slide14.xml.rels><?xml version="1.0" encoding="UTF-8" standalone="yes"?>
<Relationships xmlns="http://schemas.openxmlformats.org/package/2006/relationships"><Relationship Id="rId13" Type="http://schemas.openxmlformats.org/officeDocument/2006/relationships/image" Target="../media/image125.png"/><Relationship Id="rId18" Type="http://schemas.openxmlformats.org/officeDocument/2006/relationships/customXml" Target="../ink/ink1079.xml"/><Relationship Id="rId26" Type="http://schemas.openxmlformats.org/officeDocument/2006/relationships/customXml" Target="../ink/ink1083.xml"/><Relationship Id="rId39" Type="http://schemas.openxmlformats.org/officeDocument/2006/relationships/image" Target="../media/image138.png"/><Relationship Id="rId21" Type="http://schemas.openxmlformats.org/officeDocument/2006/relationships/image" Target="../media/image129.png"/><Relationship Id="rId34" Type="http://schemas.openxmlformats.org/officeDocument/2006/relationships/customXml" Target="../ink/ink1087.xml"/><Relationship Id="rId42" Type="http://schemas.openxmlformats.org/officeDocument/2006/relationships/customXml" Target="../ink/ink1091.xml"/><Relationship Id="rId47" Type="http://schemas.openxmlformats.org/officeDocument/2006/relationships/image" Target="../media/image142.png"/><Relationship Id="rId50" Type="http://schemas.openxmlformats.org/officeDocument/2006/relationships/customXml" Target="../ink/ink1095.xml"/><Relationship Id="rId55" Type="http://schemas.openxmlformats.org/officeDocument/2006/relationships/image" Target="../media/image146.png"/><Relationship Id="rId7" Type="http://schemas.openxmlformats.org/officeDocument/2006/relationships/image" Target="../media/image122.png"/><Relationship Id="rId2" Type="http://schemas.openxmlformats.org/officeDocument/2006/relationships/notesSlide" Target="../notesSlides/notesSlide14.xml"/><Relationship Id="rId16" Type="http://schemas.openxmlformats.org/officeDocument/2006/relationships/customXml" Target="../ink/ink1078.xml"/><Relationship Id="rId29" Type="http://schemas.openxmlformats.org/officeDocument/2006/relationships/image" Target="../media/image133.png"/><Relationship Id="rId11" Type="http://schemas.openxmlformats.org/officeDocument/2006/relationships/image" Target="../media/image124.png"/><Relationship Id="rId24" Type="http://schemas.openxmlformats.org/officeDocument/2006/relationships/customXml" Target="../ink/ink1082.xml"/><Relationship Id="rId32" Type="http://schemas.openxmlformats.org/officeDocument/2006/relationships/customXml" Target="../ink/ink1086.xml"/><Relationship Id="rId37" Type="http://schemas.openxmlformats.org/officeDocument/2006/relationships/image" Target="../media/image137.png"/><Relationship Id="rId40" Type="http://schemas.openxmlformats.org/officeDocument/2006/relationships/customXml" Target="../ink/ink1090.xml"/><Relationship Id="rId45" Type="http://schemas.openxmlformats.org/officeDocument/2006/relationships/image" Target="../media/image141.png"/><Relationship Id="rId53" Type="http://schemas.openxmlformats.org/officeDocument/2006/relationships/image" Target="../media/image145.png"/><Relationship Id="rId5" Type="http://schemas.openxmlformats.org/officeDocument/2006/relationships/image" Target="../media/image121.png"/><Relationship Id="rId10" Type="http://schemas.openxmlformats.org/officeDocument/2006/relationships/customXml" Target="../ink/ink1075.xml"/><Relationship Id="rId19" Type="http://schemas.openxmlformats.org/officeDocument/2006/relationships/image" Target="../media/image128.png"/><Relationship Id="rId31" Type="http://schemas.openxmlformats.org/officeDocument/2006/relationships/image" Target="../media/image134.png"/><Relationship Id="rId44" Type="http://schemas.openxmlformats.org/officeDocument/2006/relationships/customXml" Target="../ink/ink1092.xml"/><Relationship Id="rId52" Type="http://schemas.openxmlformats.org/officeDocument/2006/relationships/customXml" Target="../ink/ink1096.xml"/><Relationship Id="rId4" Type="http://schemas.openxmlformats.org/officeDocument/2006/relationships/customXml" Target="../ink/ink1072.xml"/><Relationship Id="rId9" Type="http://schemas.openxmlformats.org/officeDocument/2006/relationships/image" Target="../media/image123.png"/><Relationship Id="rId14" Type="http://schemas.openxmlformats.org/officeDocument/2006/relationships/customXml" Target="../ink/ink1077.xml"/><Relationship Id="rId22" Type="http://schemas.openxmlformats.org/officeDocument/2006/relationships/customXml" Target="../ink/ink1081.xml"/><Relationship Id="rId27" Type="http://schemas.openxmlformats.org/officeDocument/2006/relationships/image" Target="../media/image132.png"/><Relationship Id="rId30" Type="http://schemas.openxmlformats.org/officeDocument/2006/relationships/customXml" Target="../ink/ink1085.xml"/><Relationship Id="rId35" Type="http://schemas.openxmlformats.org/officeDocument/2006/relationships/image" Target="../media/image136.png"/><Relationship Id="rId43" Type="http://schemas.openxmlformats.org/officeDocument/2006/relationships/image" Target="../media/image140.png"/><Relationship Id="rId48" Type="http://schemas.openxmlformats.org/officeDocument/2006/relationships/customXml" Target="../ink/ink1094.xml"/><Relationship Id="rId8" Type="http://schemas.openxmlformats.org/officeDocument/2006/relationships/customXml" Target="../ink/ink1074.xml"/><Relationship Id="rId51" Type="http://schemas.openxmlformats.org/officeDocument/2006/relationships/image" Target="../media/image144.png"/><Relationship Id="rId3" Type="http://schemas.openxmlformats.org/officeDocument/2006/relationships/image" Target="../media/image120.png"/><Relationship Id="rId12" Type="http://schemas.openxmlformats.org/officeDocument/2006/relationships/customXml" Target="../ink/ink1076.xml"/><Relationship Id="rId17" Type="http://schemas.openxmlformats.org/officeDocument/2006/relationships/image" Target="../media/image127.png"/><Relationship Id="rId25" Type="http://schemas.openxmlformats.org/officeDocument/2006/relationships/image" Target="../media/image131.png"/><Relationship Id="rId33" Type="http://schemas.openxmlformats.org/officeDocument/2006/relationships/image" Target="../media/image135.png"/><Relationship Id="rId38" Type="http://schemas.openxmlformats.org/officeDocument/2006/relationships/customXml" Target="../ink/ink1089.xml"/><Relationship Id="rId46" Type="http://schemas.openxmlformats.org/officeDocument/2006/relationships/customXml" Target="../ink/ink1093.xml"/><Relationship Id="rId20" Type="http://schemas.openxmlformats.org/officeDocument/2006/relationships/customXml" Target="../ink/ink1080.xml"/><Relationship Id="rId41" Type="http://schemas.openxmlformats.org/officeDocument/2006/relationships/image" Target="../media/image139.png"/><Relationship Id="rId54" Type="http://schemas.openxmlformats.org/officeDocument/2006/relationships/customXml" Target="../ink/ink1097.xml"/><Relationship Id="rId1" Type="http://schemas.openxmlformats.org/officeDocument/2006/relationships/slideLayout" Target="../slideLayouts/slideLayout7.xml"/><Relationship Id="rId6" Type="http://schemas.openxmlformats.org/officeDocument/2006/relationships/customXml" Target="../ink/ink1073.xml"/><Relationship Id="rId15" Type="http://schemas.openxmlformats.org/officeDocument/2006/relationships/image" Target="../media/image126.png"/><Relationship Id="rId23" Type="http://schemas.openxmlformats.org/officeDocument/2006/relationships/image" Target="../media/image130.png"/><Relationship Id="rId28" Type="http://schemas.openxmlformats.org/officeDocument/2006/relationships/customXml" Target="../ink/ink1084.xml"/><Relationship Id="rId36" Type="http://schemas.openxmlformats.org/officeDocument/2006/relationships/customXml" Target="../ink/ink1088.xml"/><Relationship Id="rId49" Type="http://schemas.openxmlformats.org/officeDocument/2006/relationships/image" Target="../media/image143.png"/></Relationships>
</file>

<file path=ppt/slides/_rels/slide15.xml.rels><?xml version="1.0" encoding="UTF-8" standalone="yes"?>
<Relationships xmlns="http://schemas.openxmlformats.org/package/2006/relationships"><Relationship Id="rId117" Type="http://schemas.openxmlformats.org/officeDocument/2006/relationships/customXml" Target="../ink/ink1155.xml"/><Relationship Id="rId299" Type="http://schemas.openxmlformats.org/officeDocument/2006/relationships/customXml" Target="../ink/ink1246.xml"/><Relationship Id="rId21" Type="http://schemas.openxmlformats.org/officeDocument/2006/relationships/customXml" Target="../ink/ink1107.xml"/><Relationship Id="rId63" Type="http://schemas.openxmlformats.org/officeDocument/2006/relationships/customXml" Target="../ink/ink1128.xml"/><Relationship Id="rId159" Type="http://schemas.openxmlformats.org/officeDocument/2006/relationships/customXml" Target="../ink/ink1176.xml"/><Relationship Id="rId324" Type="http://schemas.openxmlformats.org/officeDocument/2006/relationships/image" Target="../media/image306.png"/><Relationship Id="rId170" Type="http://schemas.openxmlformats.org/officeDocument/2006/relationships/image" Target="../media/image229.png"/><Relationship Id="rId226" Type="http://schemas.openxmlformats.org/officeDocument/2006/relationships/image" Target="../media/image257.png"/><Relationship Id="rId268" Type="http://schemas.openxmlformats.org/officeDocument/2006/relationships/image" Target="../media/image278.png"/><Relationship Id="rId32" Type="http://schemas.openxmlformats.org/officeDocument/2006/relationships/image" Target="../media/image161.png"/><Relationship Id="rId74" Type="http://schemas.openxmlformats.org/officeDocument/2006/relationships/image" Target="../media/image181.png"/><Relationship Id="rId128" Type="http://schemas.openxmlformats.org/officeDocument/2006/relationships/image" Target="../media/image208.png"/><Relationship Id="rId335" Type="http://schemas.openxmlformats.org/officeDocument/2006/relationships/customXml" Target="../ink/ink1264.xml"/><Relationship Id="rId5" Type="http://schemas.openxmlformats.org/officeDocument/2006/relationships/customXml" Target="../ink/ink1099.xml"/><Relationship Id="rId181" Type="http://schemas.openxmlformats.org/officeDocument/2006/relationships/customXml" Target="../ink/ink1187.xml"/><Relationship Id="rId237" Type="http://schemas.openxmlformats.org/officeDocument/2006/relationships/customXml" Target="../ink/ink1215.xml"/><Relationship Id="rId279" Type="http://schemas.openxmlformats.org/officeDocument/2006/relationships/customXml" Target="../ink/ink1236.xml"/><Relationship Id="rId43" Type="http://schemas.openxmlformats.org/officeDocument/2006/relationships/customXml" Target="../ink/ink1118.xml"/><Relationship Id="rId139" Type="http://schemas.openxmlformats.org/officeDocument/2006/relationships/customXml" Target="../ink/ink1166.xml"/><Relationship Id="rId290" Type="http://schemas.openxmlformats.org/officeDocument/2006/relationships/image" Target="../media/image289.png"/><Relationship Id="rId304" Type="http://schemas.openxmlformats.org/officeDocument/2006/relationships/image" Target="../media/image296.png"/><Relationship Id="rId346" Type="http://schemas.openxmlformats.org/officeDocument/2006/relationships/image" Target="../media/image317.png"/><Relationship Id="rId85" Type="http://schemas.openxmlformats.org/officeDocument/2006/relationships/customXml" Target="../ink/ink1139.xml"/><Relationship Id="rId150" Type="http://schemas.openxmlformats.org/officeDocument/2006/relationships/image" Target="../media/image219.png"/><Relationship Id="rId192" Type="http://schemas.openxmlformats.org/officeDocument/2006/relationships/image" Target="../media/image240.png"/><Relationship Id="rId206" Type="http://schemas.openxmlformats.org/officeDocument/2006/relationships/image" Target="../media/image247.png"/><Relationship Id="rId248" Type="http://schemas.openxmlformats.org/officeDocument/2006/relationships/image" Target="../media/image268.png"/><Relationship Id="rId12" Type="http://schemas.openxmlformats.org/officeDocument/2006/relationships/image" Target="../media/image151.png"/><Relationship Id="rId108" Type="http://schemas.openxmlformats.org/officeDocument/2006/relationships/image" Target="../media/image198.png"/><Relationship Id="rId315" Type="http://schemas.openxmlformats.org/officeDocument/2006/relationships/customXml" Target="../ink/ink1254.xml"/><Relationship Id="rId54" Type="http://schemas.openxmlformats.org/officeDocument/2006/relationships/image" Target="../media/image171.png"/><Relationship Id="rId96" Type="http://schemas.openxmlformats.org/officeDocument/2006/relationships/image" Target="../media/image192.png"/><Relationship Id="rId161" Type="http://schemas.openxmlformats.org/officeDocument/2006/relationships/customXml" Target="../ink/ink1177.xml"/><Relationship Id="rId217" Type="http://schemas.openxmlformats.org/officeDocument/2006/relationships/customXml" Target="../ink/ink1205.xml"/><Relationship Id="rId259" Type="http://schemas.openxmlformats.org/officeDocument/2006/relationships/customXml" Target="../ink/ink1226.xml"/><Relationship Id="rId23" Type="http://schemas.openxmlformats.org/officeDocument/2006/relationships/customXml" Target="../ink/ink1108.xml"/><Relationship Id="rId119" Type="http://schemas.openxmlformats.org/officeDocument/2006/relationships/customXml" Target="../ink/ink1156.xml"/><Relationship Id="rId270" Type="http://schemas.openxmlformats.org/officeDocument/2006/relationships/image" Target="../media/image279.png"/><Relationship Id="rId326" Type="http://schemas.openxmlformats.org/officeDocument/2006/relationships/image" Target="../media/image307.png"/><Relationship Id="rId65" Type="http://schemas.openxmlformats.org/officeDocument/2006/relationships/customXml" Target="../ink/ink1129.xml"/><Relationship Id="rId130" Type="http://schemas.openxmlformats.org/officeDocument/2006/relationships/image" Target="../media/image209.png"/><Relationship Id="rId172" Type="http://schemas.openxmlformats.org/officeDocument/2006/relationships/image" Target="../media/image230.png"/><Relationship Id="rId228" Type="http://schemas.openxmlformats.org/officeDocument/2006/relationships/image" Target="../media/image258.png"/><Relationship Id="rId281" Type="http://schemas.openxmlformats.org/officeDocument/2006/relationships/customXml" Target="../ink/ink1237.xml"/><Relationship Id="rId337" Type="http://schemas.openxmlformats.org/officeDocument/2006/relationships/customXml" Target="../ink/ink1265.xml"/><Relationship Id="rId34" Type="http://schemas.openxmlformats.org/officeDocument/2006/relationships/image" Target="../media/image162.png"/><Relationship Id="rId76" Type="http://schemas.openxmlformats.org/officeDocument/2006/relationships/image" Target="../media/image182.png"/><Relationship Id="rId141" Type="http://schemas.openxmlformats.org/officeDocument/2006/relationships/customXml" Target="../ink/ink1167.xml"/><Relationship Id="rId7" Type="http://schemas.openxmlformats.org/officeDocument/2006/relationships/customXml" Target="../ink/ink1100.xml"/><Relationship Id="rId183" Type="http://schemas.openxmlformats.org/officeDocument/2006/relationships/customXml" Target="../ink/ink1188.xml"/><Relationship Id="rId239" Type="http://schemas.openxmlformats.org/officeDocument/2006/relationships/customXml" Target="../ink/ink1216.xml"/><Relationship Id="rId250" Type="http://schemas.openxmlformats.org/officeDocument/2006/relationships/image" Target="../media/image269.png"/><Relationship Id="rId292" Type="http://schemas.openxmlformats.org/officeDocument/2006/relationships/image" Target="../media/image290.png"/><Relationship Id="rId306" Type="http://schemas.openxmlformats.org/officeDocument/2006/relationships/image" Target="../media/image297.png"/><Relationship Id="rId45" Type="http://schemas.openxmlformats.org/officeDocument/2006/relationships/customXml" Target="../ink/ink1119.xml"/><Relationship Id="rId87" Type="http://schemas.openxmlformats.org/officeDocument/2006/relationships/customXml" Target="../ink/ink1140.xml"/><Relationship Id="rId110" Type="http://schemas.openxmlformats.org/officeDocument/2006/relationships/image" Target="../media/image199.png"/><Relationship Id="rId348" Type="http://schemas.openxmlformats.org/officeDocument/2006/relationships/image" Target="../media/image318.png"/><Relationship Id="rId152" Type="http://schemas.openxmlformats.org/officeDocument/2006/relationships/image" Target="../media/image220.png"/><Relationship Id="rId194" Type="http://schemas.openxmlformats.org/officeDocument/2006/relationships/image" Target="../media/image241.png"/><Relationship Id="rId208" Type="http://schemas.openxmlformats.org/officeDocument/2006/relationships/image" Target="../media/image248.png"/><Relationship Id="rId261" Type="http://schemas.openxmlformats.org/officeDocument/2006/relationships/customXml" Target="../ink/ink1227.xml"/><Relationship Id="rId14" Type="http://schemas.openxmlformats.org/officeDocument/2006/relationships/image" Target="../media/image152.png"/><Relationship Id="rId56" Type="http://schemas.openxmlformats.org/officeDocument/2006/relationships/image" Target="../media/image172.png"/><Relationship Id="rId317" Type="http://schemas.openxmlformats.org/officeDocument/2006/relationships/customXml" Target="../ink/ink1255.xml"/><Relationship Id="rId98" Type="http://schemas.openxmlformats.org/officeDocument/2006/relationships/image" Target="../media/image193.png"/><Relationship Id="rId121" Type="http://schemas.openxmlformats.org/officeDocument/2006/relationships/customXml" Target="../ink/ink1157.xml"/><Relationship Id="rId163" Type="http://schemas.openxmlformats.org/officeDocument/2006/relationships/customXml" Target="../ink/ink1178.xml"/><Relationship Id="rId219" Type="http://schemas.openxmlformats.org/officeDocument/2006/relationships/customXml" Target="../ink/ink1206.xml"/><Relationship Id="rId230" Type="http://schemas.openxmlformats.org/officeDocument/2006/relationships/image" Target="../media/image259.png"/><Relationship Id="rId251" Type="http://schemas.openxmlformats.org/officeDocument/2006/relationships/customXml" Target="../ink/ink1222.xml"/><Relationship Id="rId25" Type="http://schemas.openxmlformats.org/officeDocument/2006/relationships/customXml" Target="../ink/ink1109.xml"/><Relationship Id="rId46" Type="http://schemas.openxmlformats.org/officeDocument/2006/relationships/image" Target="../media/image168.png"/><Relationship Id="rId67" Type="http://schemas.openxmlformats.org/officeDocument/2006/relationships/customXml" Target="../ink/ink1130.xml"/><Relationship Id="rId272" Type="http://schemas.openxmlformats.org/officeDocument/2006/relationships/image" Target="../media/image280.png"/><Relationship Id="rId293" Type="http://schemas.openxmlformats.org/officeDocument/2006/relationships/customXml" Target="../ink/ink1243.xml"/><Relationship Id="rId307" Type="http://schemas.openxmlformats.org/officeDocument/2006/relationships/customXml" Target="../ink/ink1250.xml"/><Relationship Id="rId328" Type="http://schemas.openxmlformats.org/officeDocument/2006/relationships/image" Target="../media/image308.png"/><Relationship Id="rId349" Type="http://schemas.openxmlformats.org/officeDocument/2006/relationships/customXml" Target="../ink/ink1271.xml"/><Relationship Id="rId88" Type="http://schemas.openxmlformats.org/officeDocument/2006/relationships/image" Target="../media/image188.png"/><Relationship Id="rId111" Type="http://schemas.openxmlformats.org/officeDocument/2006/relationships/customXml" Target="../ink/ink1152.xml"/><Relationship Id="rId132" Type="http://schemas.openxmlformats.org/officeDocument/2006/relationships/image" Target="../media/image210.png"/><Relationship Id="rId153" Type="http://schemas.openxmlformats.org/officeDocument/2006/relationships/customXml" Target="../ink/ink1173.xml"/><Relationship Id="rId174" Type="http://schemas.openxmlformats.org/officeDocument/2006/relationships/image" Target="../media/image231.png"/><Relationship Id="rId195" Type="http://schemas.openxmlformats.org/officeDocument/2006/relationships/customXml" Target="../ink/ink1194.xml"/><Relationship Id="rId209" Type="http://schemas.openxmlformats.org/officeDocument/2006/relationships/customXml" Target="../ink/ink1201.xml"/><Relationship Id="rId220" Type="http://schemas.openxmlformats.org/officeDocument/2006/relationships/image" Target="../media/image254.png"/><Relationship Id="rId241" Type="http://schemas.openxmlformats.org/officeDocument/2006/relationships/customXml" Target="../ink/ink1217.xml"/><Relationship Id="rId15" Type="http://schemas.openxmlformats.org/officeDocument/2006/relationships/customXml" Target="../ink/ink1104.xml"/><Relationship Id="rId36" Type="http://schemas.openxmlformats.org/officeDocument/2006/relationships/image" Target="../media/image163.png"/><Relationship Id="rId57" Type="http://schemas.openxmlformats.org/officeDocument/2006/relationships/customXml" Target="../ink/ink1125.xml"/><Relationship Id="rId262" Type="http://schemas.openxmlformats.org/officeDocument/2006/relationships/image" Target="../media/image275.png"/><Relationship Id="rId283" Type="http://schemas.openxmlformats.org/officeDocument/2006/relationships/customXml" Target="../ink/ink1238.xml"/><Relationship Id="rId318" Type="http://schemas.openxmlformats.org/officeDocument/2006/relationships/image" Target="../media/image303.png"/><Relationship Id="rId339" Type="http://schemas.openxmlformats.org/officeDocument/2006/relationships/customXml" Target="../ink/ink1266.xml"/><Relationship Id="rId78" Type="http://schemas.openxmlformats.org/officeDocument/2006/relationships/image" Target="../media/image183.png"/><Relationship Id="rId99" Type="http://schemas.openxmlformats.org/officeDocument/2006/relationships/customXml" Target="../ink/ink1146.xml"/><Relationship Id="rId101" Type="http://schemas.openxmlformats.org/officeDocument/2006/relationships/customXml" Target="../ink/ink1147.xml"/><Relationship Id="rId122" Type="http://schemas.openxmlformats.org/officeDocument/2006/relationships/image" Target="../media/image205.png"/><Relationship Id="rId143" Type="http://schemas.openxmlformats.org/officeDocument/2006/relationships/customXml" Target="../ink/ink1168.xml"/><Relationship Id="rId164" Type="http://schemas.openxmlformats.org/officeDocument/2006/relationships/image" Target="../media/image226.png"/><Relationship Id="rId185" Type="http://schemas.openxmlformats.org/officeDocument/2006/relationships/customXml" Target="../ink/ink1189.xml"/><Relationship Id="rId350" Type="http://schemas.openxmlformats.org/officeDocument/2006/relationships/image" Target="../media/image319.png"/><Relationship Id="rId9" Type="http://schemas.openxmlformats.org/officeDocument/2006/relationships/customXml" Target="../ink/ink1101.xml"/><Relationship Id="rId210" Type="http://schemas.openxmlformats.org/officeDocument/2006/relationships/image" Target="../media/image249.png"/><Relationship Id="rId26" Type="http://schemas.openxmlformats.org/officeDocument/2006/relationships/image" Target="../media/image158.png"/><Relationship Id="rId231" Type="http://schemas.openxmlformats.org/officeDocument/2006/relationships/customXml" Target="../ink/ink1212.xml"/><Relationship Id="rId252" Type="http://schemas.openxmlformats.org/officeDocument/2006/relationships/image" Target="../media/image270.png"/><Relationship Id="rId273" Type="http://schemas.openxmlformats.org/officeDocument/2006/relationships/customXml" Target="../ink/ink1233.xml"/><Relationship Id="rId294" Type="http://schemas.openxmlformats.org/officeDocument/2006/relationships/image" Target="../media/image291.png"/><Relationship Id="rId308" Type="http://schemas.openxmlformats.org/officeDocument/2006/relationships/image" Target="../media/image298.png"/><Relationship Id="rId329" Type="http://schemas.openxmlformats.org/officeDocument/2006/relationships/customXml" Target="../ink/ink1261.xml"/><Relationship Id="rId47" Type="http://schemas.openxmlformats.org/officeDocument/2006/relationships/customXml" Target="../ink/ink1120.xml"/><Relationship Id="rId68" Type="http://schemas.openxmlformats.org/officeDocument/2006/relationships/image" Target="../media/image178.png"/><Relationship Id="rId89" Type="http://schemas.openxmlformats.org/officeDocument/2006/relationships/customXml" Target="../ink/ink1141.xml"/><Relationship Id="rId112" Type="http://schemas.openxmlformats.org/officeDocument/2006/relationships/image" Target="../media/image200.png"/><Relationship Id="rId133" Type="http://schemas.openxmlformats.org/officeDocument/2006/relationships/customXml" Target="../ink/ink1163.xml"/><Relationship Id="rId154" Type="http://schemas.openxmlformats.org/officeDocument/2006/relationships/image" Target="../media/image221.png"/><Relationship Id="rId175" Type="http://schemas.openxmlformats.org/officeDocument/2006/relationships/customXml" Target="../ink/ink1184.xml"/><Relationship Id="rId340" Type="http://schemas.openxmlformats.org/officeDocument/2006/relationships/image" Target="../media/image314.png"/><Relationship Id="rId196" Type="http://schemas.openxmlformats.org/officeDocument/2006/relationships/image" Target="../media/image242.png"/><Relationship Id="rId200" Type="http://schemas.openxmlformats.org/officeDocument/2006/relationships/image" Target="../media/image244.png"/><Relationship Id="rId16" Type="http://schemas.openxmlformats.org/officeDocument/2006/relationships/image" Target="../media/image153.png"/><Relationship Id="rId221" Type="http://schemas.openxmlformats.org/officeDocument/2006/relationships/customXml" Target="../ink/ink1207.xml"/><Relationship Id="rId242" Type="http://schemas.openxmlformats.org/officeDocument/2006/relationships/image" Target="../media/image265.png"/><Relationship Id="rId263" Type="http://schemas.openxmlformats.org/officeDocument/2006/relationships/customXml" Target="../ink/ink1228.xml"/><Relationship Id="rId284" Type="http://schemas.openxmlformats.org/officeDocument/2006/relationships/image" Target="../media/image286.png"/><Relationship Id="rId319" Type="http://schemas.openxmlformats.org/officeDocument/2006/relationships/customXml" Target="../ink/ink1256.xml"/><Relationship Id="rId37" Type="http://schemas.openxmlformats.org/officeDocument/2006/relationships/customXml" Target="../ink/ink1115.xml"/><Relationship Id="rId58" Type="http://schemas.openxmlformats.org/officeDocument/2006/relationships/image" Target="../media/image173.png"/><Relationship Id="rId79" Type="http://schemas.openxmlformats.org/officeDocument/2006/relationships/customXml" Target="../ink/ink1136.xml"/><Relationship Id="rId102" Type="http://schemas.openxmlformats.org/officeDocument/2006/relationships/image" Target="../media/image195.png"/><Relationship Id="rId123" Type="http://schemas.openxmlformats.org/officeDocument/2006/relationships/customXml" Target="../ink/ink1158.xml"/><Relationship Id="rId144" Type="http://schemas.openxmlformats.org/officeDocument/2006/relationships/image" Target="../media/image216.png"/><Relationship Id="rId330" Type="http://schemas.openxmlformats.org/officeDocument/2006/relationships/image" Target="../media/image309.png"/><Relationship Id="rId90" Type="http://schemas.openxmlformats.org/officeDocument/2006/relationships/image" Target="../media/image189.png"/><Relationship Id="rId165" Type="http://schemas.openxmlformats.org/officeDocument/2006/relationships/customXml" Target="../ink/ink1179.xml"/><Relationship Id="rId186" Type="http://schemas.openxmlformats.org/officeDocument/2006/relationships/image" Target="../media/image237.png"/><Relationship Id="rId351" Type="http://schemas.openxmlformats.org/officeDocument/2006/relationships/customXml" Target="../ink/ink1272.xml"/><Relationship Id="rId211" Type="http://schemas.openxmlformats.org/officeDocument/2006/relationships/customXml" Target="../ink/ink1202.xml"/><Relationship Id="rId232" Type="http://schemas.openxmlformats.org/officeDocument/2006/relationships/image" Target="../media/image260.png"/><Relationship Id="rId253" Type="http://schemas.openxmlformats.org/officeDocument/2006/relationships/customXml" Target="../ink/ink1223.xml"/><Relationship Id="rId274" Type="http://schemas.openxmlformats.org/officeDocument/2006/relationships/image" Target="../media/image281.png"/><Relationship Id="rId295" Type="http://schemas.openxmlformats.org/officeDocument/2006/relationships/customXml" Target="../ink/ink1244.xml"/><Relationship Id="rId309" Type="http://schemas.openxmlformats.org/officeDocument/2006/relationships/customXml" Target="../ink/ink1251.xml"/><Relationship Id="rId27" Type="http://schemas.openxmlformats.org/officeDocument/2006/relationships/customXml" Target="../ink/ink1110.xml"/><Relationship Id="rId48" Type="http://schemas.openxmlformats.org/officeDocument/2006/relationships/image" Target="../media/image169.png"/><Relationship Id="rId69" Type="http://schemas.openxmlformats.org/officeDocument/2006/relationships/customXml" Target="../ink/ink1131.xml"/><Relationship Id="rId113" Type="http://schemas.openxmlformats.org/officeDocument/2006/relationships/customXml" Target="../ink/ink1153.xml"/><Relationship Id="rId134" Type="http://schemas.openxmlformats.org/officeDocument/2006/relationships/image" Target="../media/image211.png"/><Relationship Id="rId320" Type="http://schemas.openxmlformats.org/officeDocument/2006/relationships/image" Target="../media/image304.png"/><Relationship Id="rId80" Type="http://schemas.openxmlformats.org/officeDocument/2006/relationships/image" Target="../media/image184.png"/><Relationship Id="rId155" Type="http://schemas.openxmlformats.org/officeDocument/2006/relationships/customXml" Target="../ink/ink1174.xml"/><Relationship Id="rId176" Type="http://schemas.openxmlformats.org/officeDocument/2006/relationships/image" Target="../media/image232.png"/><Relationship Id="rId197" Type="http://schemas.openxmlformats.org/officeDocument/2006/relationships/customXml" Target="../ink/ink1195.xml"/><Relationship Id="rId341" Type="http://schemas.openxmlformats.org/officeDocument/2006/relationships/customXml" Target="../ink/ink1267.xml"/><Relationship Id="rId201" Type="http://schemas.openxmlformats.org/officeDocument/2006/relationships/customXml" Target="../ink/ink1197.xml"/><Relationship Id="rId222" Type="http://schemas.openxmlformats.org/officeDocument/2006/relationships/image" Target="../media/image255.png"/><Relationship Id="rId243" Type="http://schemas.openxmlformats.org/officeDocument/2006/relationships/customXml" Target="../ink/ink1218.xml"/><Relationship Id="rId264" Type="http://schemas.openxmlformats.org/officeDocument/2006/relationships/image" Target="../media/image276.png"/><Relationship Id="rId285" Type="http://schemas.openxmlformats.org/officeDocument/2006/relationships/customXml" Target="../ink/ink1239.xml"/><Relationship Id="rId17" Type="http://schemas.openxmlformats.org/officeDocument/2006/relationships/customXml" Target="../ink/ink1105.xml"/><Relationship Id="rId38" Type="http://schemas.openxmlformats.org/officeDocument/2006/relationships/image" Target="../media/image164.png"/><Relationship Id="rId59" Type="http://schemas.openxmlformats.org/officeDocument/2006/relationships/customXml" Target="../ink/ink1126.xml"/><Relationship Id="rId103" Type="http://schemas.openxmlformats.org/officeDocument/2006/relationships/customXml" Target="../ink/ink1148.xml"/><Relationship Id="rId124" Type="http://schemas.openxmlformats.org/officeDocument/2006/relationships/image" Target="../media/image206.png"/><Relationship Id="rId310" Type="http://schemas.openxmlformats.org/officeDocument/2006/relationships/image" Target="../media/image299.png"/><Relationship Id="rId70" Type="http://schemas.openxmlformats.org/officeDocument/2006/relationships/image" Target="../media/image179.png"/><Relationship Id="rId91" Type="http://schemas.openxmlformats.org/officeDocument/2006/relationships/customXml" Target="../ink/ink1142.xml"/><Relationship Id="rId145" Type="http://schemas.openxmlformats.org/officeDocument/2006/relationships/customXml" Target="../ink/ink1169.xml"/><Relationship Id="rId166" Type="http://schemas.openxmlformats.org/officeDocument/2006/relationships/image" Target="../media/image227.png"/><Relationship Id="rId187" Type="http://schemas.openxmlformats.org/officeDocument/2006/relationships/customXml" Target="../ink/ink1190.xml"/><Relationship Id="rId331" Type="http://schemas.openxmlformats.org/officeDocument/2006/relationships/customXml" Target="../ink/ink1262.xml"/><Relationship Id="rId352" Type="http://schemas.openxmlformats.org/officeDocument/2006/relationships/image" Target="../media/image320.png"/><Relationship Id="rId1" Type="http://schemas.openxmlformats.org/officeDocument/2006/relationships/slideLayout" Target="../slideLayouts/slideLayout7.xml"/><Relationship Id="rId212" Type="http://schemas.openxmlformats.org/officeDocument/2006/relationships/image" Target="../media/image250.png"/><Relationship Id="rId233" Type="http://schemas.openxmlformats.org/officeDocument/2006/relationships/customXml" Target="../ink/ink1213.xml"/><Relationship Id="rId254" Type="http://schemas.openxmlformats.org/officeDocument/2006/relationships/image" Target="../media/image271.png"/><Relationship Id="rId28" Type="http://schemas.openxmlformats.org/officeDocument/2006/relationships/image" Target="../media/image159.png"/><Relationship Id="rId49" Type="http://schemas.openxmlformats.org/officeDocument/2006/relationships/customXml" Target="../ink/ink1121.xml"/><Relationship Id="rId114" Type="http://schemas.openxmlformats.org/officeDocument/2006/relationships/image" Target="../media/image201.png"/><Relationship Id="rId275" Type="http://schemas.openxmlformats.org/officeDocument/2006/relationships/customXml" Target="../ink/ink1234.xml"/><Relationship Id="rId296" Type="http://schemas.openxmlformats.org/officeDocument/2006/relationships/image" Target="../media/image292.png"/><Relationship Id="rId300" Type="http://schemas.openxmlformats.org/officeDocument/2006/relationships/image" Target="../media/image294.png"/><Relationship Id="rId60" Type="http://schemas.openxmlformats.org/officeDocument/2006/relationships/image" Target="../media/image174.png"/><Relationship Id="rId81" Type="http://schemas.openxmlformats.org/officeDocument/2006/relationships/customXml" Target="../ink/ink1137.xml"/><Relationship Id="rId135" Type="http://schemas.openxmlformats.org/officeDocument/2006/relationships/customXml" Target="../ink/ink1164.xml"/><Relationship Id="rId156" Type="http://schemas.openxmlformats.org/officeDocument/2006/relationships/image" Target="../media/image222.png"/><Relationship Id="rId177" Type="http://schemas.openxmlformats.org/officeDocument/2006/relationships/customXml" Target="../ink/ink1185.xml"/><Relationship Id="rId198" Type="http://schemas.openxmlformats.org/officeDocument/2006/relationships/image" Target="../media/image243.png"/><Relationship Id="rId321" Type="http://schemas.openxmlformats.org/officeDocument/2006/relationships/customXml" Target="../ink/ink1257.xml"/><Relationship Id="rId342" Type="http://schemas.openxmlformats.org/officeDocument/2006/relationships/image" Target="../media/image315.png"/><Relationship Id="rId202" Type="http://schemas.openxmlformats.org/officeDocument/2006/relationships/image" Target="../media/image245.png"/><Relationship Id="rId223" Type="http://schemas.openxmlformats.org/officeDocument/2006/relationships/customXml" Target="../ink/ink1208.xml"/><Relationship Id="rId244" Type="http://schemas.openxmlformats.org/officeDocument/2006/relationships/image" Target="../media/image266.png"/><Relationship Id="rId18" Type="http://schemas.openxmlformats.org/officeDocument/2006/relationships/image" Target="../media/image154.png"/><Relationship Id="rId39" Type="http://schemas.openxmlformats.org/officeDocument/2006/relationships/customXml" Target="../ink/ink1116.xml"/><Relationship Id="rId265" Type="http://schemas.openxmlformats.org/officeDocument/2006/relationships/customXml" Target="../ink/ink1229.xml"/><Relationship Id="rId286" Type="http://schemas.openxmlformats.org/officeDocument/2006/relationships/image" Target="../media/image287.png"/><Relationship Id="rId50" Type="http://schemas.openxmlformats.org/officeDocument/2006/relationships/image" Target="../media/image170.png"/><Relationship Id="rId104" Type="http://schemas.openxmlformats.org/officeDocument/2006/relationships/image" Target="../media/image196.png"/><Relationship Id="rId125" Type="http://schemas.openxmlformats.org/officeDocument/2006/relationships/customXml" Target="../ink/ink1159.xml"/><Relationship Id="rId146" Type="http://schemas.openxmlformats.org/officeDocument/2006/relationships/image" Target="../media/image217.png"/><Relationship Id="rId167" Type="http://schemas.openxmlformats.org/officeDocument/2006/relationships/customXml" Target="../ink/ink1180.xml"/><Relationship Id="rId188" Type="http://schemas.openxmlformats.org/officeDocument/2006/relationships/image" Target="../media/image238.png"/><Relationship Id="rId311" Type="http://schemas.openxmlformats.org/officeDocument/2006/relationships/customXml" Target="../ink/ink1252.xml"/><Relationship Id="rId332" Type="http://schemas.openxmlformats.org/officeDocument/2006/relationships/image" Target="../media/image310.png"/><Relationship Id="rId353" Type="http://schemas.openxmlformats.org/officeDocument/2006/relationships/customXml" Target="../ink/ink1273.xml"/><Relationship Id="rId71" Type="http://schemas.openxmlformats.org/officeDocument/2006/relationships/customXml" Target="../ink/ink1132.xml"/><Relationship Id="rId92" Type="http://schemas.openxmlformats.org/officeDocument/2006/relationships/image" Target="../media/image190.png"/><Relationship Id="rId213" Type="http://schemas.openxmlformats.org/officeDocument/2006/relationships/customXml" Target="../ink/ink1203.xml"/><Relationship Id="rId234" Type="http://schemas.openxmlformats.org/officeDocument/2006/relationships/image" Target="../media/image261.png"/><Relationship Id="rId2" Type="http://schemas.openxmlformats.org/officeDocument/2006/relationships/notesSlide" Target="../notesSlides/notesSlide15.xml"/><Relationship Id="rId29" Type="http://schemas.openxmlformats.org/officeDocument/2006/relationships/customXml" Target="../ink/ink1111.xml"/><Relationship Id="rId255" Type="http://schemas.openxmlformats.org/officeDocument/2006/relationships/customXml" Target="../ink/ink1224.xml"/><Relationship Id="rId276" Type="http://schemas.openxmlformats.org/officeDocument/2006/relationships/image" Target="../media/image282.png"/><Relationship Id="rId297" Type="http://schemas.openxmlformats.org/officeDocument/2006/relationships/customXml" Target="../ink/ink1245.xml"/><Relationship Id="rId40" Type="http://schemas.openxmlformats.org/officeDocument/2006/relationships/image" Target="../media/image165.png"/><Relationship Id="rId115" Type="http://schemas.openxmlformats.org/officeDocument/2006/relationships/customXml" Target="../ink/ink1154.xml"/><Relationship Id="rId136" Type="http://schemas.openxmlformats.org/officeDocument/2006/relationships/image" Target="../media/image212.png"/><Relationship Id="rId157" Type="http://schemas.openxmlformats.org/officeDocument/2006/relationships/customXml" Target="../ink/ink1175.xml"/><Relationship Id="rId178" Type="http://schemas.openxmlformats.org/officeDocument/2006/relationships/image" Target="../media/image233.png"/><Relationship Id="rId301" Type="http://schemas.openxmlformats.org/officeDocument/2006/relationships/customXml" Target="../ink/ink1247.xml"/><Relationship Id="rId322" Type="http://schemas.openxmlformats.org/officeDocument/2006/relationships/image" Target="../media/image305.png"/><Relationship Id="rId343" Type="http://schemas.openxmlformats.org/officeDocument/2006/relationships/customXml" Target="../ink/ink1268.xml"/><Relationship Id="rId61" Type="http://schemas.openxmlformats.org/officeDocument/2006/relationships/customXml" Target="../ink/ink1127.xml"/><Relationship Id="rId82" Type="http://schemas.openxmlformats.org/officeDocument/2006/relationships/image" Target="../media/image185.png"/><Relationship Id="rId199" Type="http://schemas.openxmlformats.org/officeDocument/2006/relationships/customXml" Target="../ink/ink1196.xml"/><Relationship Id="rId203" Type="http://schemas.openxmlformats.org/officeDocument/2006/relationships/customXml" Target="../ink/ink1198.xml"/><Relationship Id="rId19" Type="http://schemas.openxmlformats.org/officeDocument/2006/relationships/customXml" Target="../ink/ink1106.xml"/><Relationship Id="rId224" Type="http://schemas.openxmlformats.org/officeDocument/2006/relationships/image" Target="../media/image256.png"/><Relationship Id="rId245" Type="http://schemas.openxmlformats.org/officeDocument/2006/relationships/customXml" Target="../ink/ink1219.xml"/><Relationship Id="rId266" Type="http://schemas.openxmlformats.org/officeDocument/2006/relationships/image" Target="../media/image277.png"/><Relationship Id="rId287" Type="http://schemas.openxmlformats.org/officeDocument/2006/relationships/customXml" Target="../ink/ink1240.xml"/><Relationship Id="rId30" Type="http://schemas.openxmlformats.org/officeDocument/2006/relationships/image" Target="../media/image160.png"/><Relationship Id="rId105" Type="http://schemas.openxmlformats.org/officeDocument/2006/relationships/customXml" Target="../ink/ink1149.xml"/><Relationship Id="rId126" Type="http://schemas.openxmlformats.org/officeDocument/2006/relationships/image" Target="../media/image207.png"/><Relationship Id="rId147" Type="http://schemas.openxmlformats.org/officeDocument/2006/relationships/customXml" Target="../ink/ink1170.xml"/><Relationship Id="rId168" Type="http://schemas.openxmlformats.org/officeDocument/2006/relationships/image" Target="../media/image228.png"/><Relationship Id="rId312" Type="http://schemas.openxmlformats.org/officeDocument/2006/relationships/image" Target="../media/image300.png"/><Relationship Id="rId333" Type="http://schemas.openxmlformats.org/officeDocument/2006/relationships/customXml" Target="../ink/ink1263.xml"/><Relationship Id="rId354" Type="http://schemas.openxmlformats.org/officeDocument/2006/relationships/customXml" Target="../ink/ink1274.xml"/><Relationship Id="rId51" Type="http://schemas.openxmlformats.org/officeDocument/2006/relationships/customXml" Target="../ink/ink1122.xml"/><Relationship Id="rId72" Type="http://schemas.openxmlformats.org/officeDocument/2006/relationships/image" Target="../media/image180.png"/><Relationship Id="rId93" Type="http://schemas.openxmlformats.org/officeDocument/2006/relationships/customXml" Target="../ink/ink1143.xml"/><Relationship Id="rId189" Type="http://schemas.openxmlformats.org/officeDocument/2006/relationships/customXml" Target="../ink/ink1191.xml"/><Relationship Id="rId3" Type="http://schemas.openxmlformats.org/officeDocument/2006/relationships/customXml" Target="../ink/ink1098.xml"/><Relationship Id="rId214" Type="http://schemas.openxmlformats.org/officeDocument/2006/relationships/image" Target="../media/image251.png"/><Relationship Id="rId235" Type="http://schemas.openxmlformats.org/officeDocument/2006/relationships/customXml" Target="../ink/ink1214.xml"/><Relationship Id="rId256" Type="http://schemas.openxmlformats.org/officeDocument/2006/relationships/image" Target="../media/image272.png"/><Relationship Id="rId277" Type="http://schemas.openxmlformats.org/officeDocument/2006/relationships/customXml" Target="../ink/ink1235.xml"/><Relationship Id="rId298" Type="http://schemas.openxmlformats.org/officeDocument/2006/relationships/image" Target="../media/image293.png"/><Relationship Id="rId116" Type="http://schemas.openxmlformats.org/officeDocument/2006/relationships/image" Target="../media/image202.png"/><Relationship Id="rId137" Type="http://schemas.openxmlformats.org/officeDocument/2006/relationships/customXml" Target="../ink/ink1165.xml"/><Relationship Id="rId158" Type="http://schemas.openxmlformats.org/officeDocument/2006/relationships/image" Target="../media/image223.png"/><Relationship Id="rId302" Type="http://schemas.openxmlformats.org/officeDocument/2006/relationships/image" Target="../media/image295.png"/><Relationship Id="rId323" Type="http://schemas.openxmlformats.org/officeDocument/2006/relationships/customXml" Target="../ink/ink1258.xml"/><Relationship Id="rId344" Type="http://schemas.openxmlformats.org/officeDocument/2006/relationships/image" Target="../media/image316.png"/><Relationship Id="rId20" Type="http://schemas.openxmlformats.org/officeDocument/2006/relationships/image" Target="../media/image155.png"/><Relationship Id="rId41" Type="http://schemas.openxmlformats.org/officeDocument/2006/relationships/customXml" Target="../ink/ink1117.xml"/><Relationship Id="rId62" Type="http://schemas.openxmlformats.org/officeDocument/2006/relationships/image" Target="../media/image175.png"/><Relationship Id="rId83" Type="http://schemas.openxmlformats.org/officeDocument/2006/relationships/customXml" Target="../ink/ink1138.xml"/><Relationship Id="rId179" Type="http://schemas.openxmlformats.org/officeDocument/2006/relationships/customXml" Target="../ink/ink1186.xml"/><Relationship Id="rId190" Type="http://schemas.openxmlformats.org/officeDocument/2006/relationships/image" Target="../media/image239.png"/><Relationship Id="rId204" Type="http://schemas.openxmlformats.org/officeDocument/2006/relationships/image" Target="../media/image246.png"/><Relationship Id="rId225" Type="http://schemas.openxmlformats.org/officeDocument/2006/relationships/customXml" Target="../ink/ink1209.xml"/><Relationship Id="rId246" Type="http://schemas.openxmlformats.org/officeDocument/2006/relationships/image" Target="../media/image267.png"/><Relationship Id="rId267" Type="http://schemas.openxmlformats.org/officeDocument/2006/relationships/customXml" Target="../ink/ink1230.xml"/><Relationship Id="rId288" Type="http://schemas.openxmlformats.org/officeDocument/2006/relationships/image" Target="../media/image288.png"/><Relationship Id="rId106" Type="http://schemas.openxmlformats.org/officeDocument/2006/relationships/image" Target="../media/image197.png"/><Relationship Id="rId127" Type="http://schemas.openxmlformats.org/officeDocument/2006/relationships/customXml" Target="../ink/ink1160.xml"/><Relationship Id="rId313" Type="http://schemas.openxmlformats.org/officeDocument/2006/relationships/customXml" Target="../ink/ink1253.xml"/><Relationship Id="rId10" Type="http://schemas.openxmlformats.org/officeDocument/2006/relationships/image" Target="../media/image150.png"/><Relationship Id="rId31" Type="http://schemas.openxmlformats.org/officeDocument/2006/relationships/customXml" Target="../ink/ink1112.xml"/><Relationship Id="rId52" Type="http://schemas.openxmlformats.org/officeDocument/2006/relationships/image" Target="../media/image31.png"/><Relationship Id="rId73" Type="http://schemas.openxmlformats.org/officeDocument/2006/relationships/customXml" Target="../ink/ink1133.xml"/><Relationship Id="rId94" Type="http://schemas.openxmlformats.org/officeDocument/2006/relationships/image" Target="../media/image191.png"/><Relationship Id="rId148" Type="http://schemas.openxmlformats.org/officeDocument/2006/relationships/image" Target="../media/image218.png"/><Relationship Id="rId169" Type="http://schemas.openxmlformats.org/officeDocument/2006/relationships/customXml" Target="../ink/ink1181.xml"/><Relationship Id="rId334" Type="http://schemas.openxmlformats.org/officeDocument/2006/relationships/image" Target="../media/image311.png"/><Relationship Id="rId355" Type="http://schemas.openxmlformats.org/officeDocument/2006/relationships/image" Target="../media/image321.png"/><Relationship Id="rId4" Type="http://schemas.openxmlformats.org/officeDocument/2006/relationships/image" Target="../media/image147.png"/><Relationship Id="rId180" Type="http://schemas.openxmlformats.org/officeDocument/2006/relationships/image" Target="../media/image234.png"/><Relationship Id="rId215" Type="http://schemas.openxmlformats.org/officeDocument/2006/relationships/customXml" Target="../ink/ink1204.xml"/><Relationship Id="rId236" Type="http://schemas.openxmlformats.org/officeDocument/2006/relationships/image" Target="../media/image262.png"/><Relationship Id="rId257" Type="http://schemas.openxmlformats.org/officeDocument/2006/relationships/customXml" Target="../ink/ink1225.xml"/><Relationship Id="rId278" Type="http://schemas.openxmlformats.org/officeDocument/2006/relationships/image" Target="../media/image283.png"/><Relationship Id="rId303" Type="http://schemas.openxmlformats.org/officeDocument/2006/relationships/customXml" Target="../ink/ink1248.xml"/><Relationship Id="rId42" Type="http://schemas.openxmlformats.org/officeDocument/2006/relationships/image" Target="../media/image166.png"/><Relationship Id="rId84" Type="http://schemas.openxmlformats.org/officeDocument/2006/relationships/image" Target="../media/image186.png"/><Relationship Id="rId138" Type="http://schemas.openxmlformats.org/officeDocument/2006/relationships/image" Target="../media/image213.png"/><Relationship Id="rId345" Type="http://schemas.openxmlformats.org/officeDocument/2006/relationships/customXml" Target="../ink/ink1269.xml"/><Relationship Id="rId191" Type="http://schemas.openxmlformats.org/officeDocument/2006/relationships/customXml" Target="../ink/ink1192.xml"/><Relationship Id="rId205" Type="http://schemas.openxmlformats.org/officeDocument/2006/relationships/customXml" Target="../ink/ink1199.xml"/><Relationship Id="rId247" Type="http://schemas.openxmlformats.org/officeDocument/2006/relationships/customXml" Target="../ink/ink1220.xml"/><Relationship Id="rId107" Type="http://schemas.openxmlformats.org/officeDocument/2006/relationships/customXml" Target="../ink/ink1150.xml"/><Relationship Id="rId289" Type="http://schemas.openxmlformats.org/officeDocument/2006/relationships/customXml" Target="../ink/ink1241.xml"/><Relationship Id="rId11" Type="http://schemas.openxmlformats.org/officeDocument/2006/relationships/customXml" Target="../ink/ink1102.xml"/><Relationship Id="rId53" Type="http://schemas.openxmlformats.org/officeDocument/2006/relationships/customXml" Target="../ink/ink1123.xml"/><Relationship Id="rId149" Type="http://schemas.openxmlformats.org/officeDocument/2006/relationships/customXml" Target="../ink/ink1171.xml"/><Relationship Id="rId314" Type="http://schemas.openxmlformats.org/officeDocument/2006/relationships/image" Target="../media/image301.png"/><Relationship Id="rId95" Type="http://schemas.openxmlformats.org/officeDocument/2006/relationships/customXml" Target="../ink/ink1144.xml"/><Relationship Id="rId160" Type="http://schemas.openxmlformats.org/officeDocument/2006/relationships/image" Target="../media/image224.png"/><Relationship Id="rId216" Type="http://schemas.openxmlformats.org/officeDocument/2006/relationships/image" Target="../media/image252.png"/><Relationship Id="rId258" Type="http://schemas.openxmlformats.org/officeDocument/2006/relationships/image" Target="../media/image273.png"/><Relationship Id="rId22" Type="http://schemas.openxmlformats.org/officeDocument/2006/relationships/image" Target="../media/image156.png"/><Relationship Id="rId64" Type="http://schemas.openxmlformats.org/officeDocument/2006/relationships/image" Target="../media/image176.png"/><Relationship Id="rId118" Type="http://schemas.openxmlformats.org/officeDocument/2006/relationships/image" Target="../media/image203.png"/><Relationship Id="rId325" Type="http://schemas.openxmlformats.org/officeDocument/2006/relationships/customXml" Target="../ink/ink1259.xml"/><Relationship Id="rId171" Type="http://schemas.openxmlformats.org/officeDocument/2006/relationships/customXml" Target="../ink/ink1182.xml"/><Relationship Id="rId227" Type="http://schemas.openxmlformats.org/officeDocument/2006/relationships/customXml" Target="../ink/ink1210.xml"/><Relationship Id="rId269" Type="http://schemas.openxmlformats.org/officeDocument/2006/relationships/customXml" Target="../ink/ink1231.xml"/><Relationship Id="rId33" Type="http://schemas.openxmlformats.org/officeDocument/2006/relationships/customXml" Target="../ink/ink1113.xml"/><Relationship Id="rId129" Type="http://schemas.openxmlformats.org/officeDocument/2006/relationships/customXml" Target="../ink/ink1161.xml"/><Relationship Id="rId280" Type="http://schemas.openxmlformats.org/officeDocument/2006/relationships/image" Target="../media/image284.png"/><Relationship Id="rId336" Type="http://schemas.openxmlformats.org/officeDocument/2006/relationships/image" Target="../media/image312.png"/><Relationship Id="rId75" Type="http://schemas.openxmlformats.org/officeDocument/2006/relationships/customXml" Target="../ink/ink1134.xml"/><Relationship Id="rId140" Type="http://schemas.openxmlformats.org/officeDocument/2006/relationships/image" Target="../media/image214.png"/><Relationship Id="rId182" Type="http://schemas.openxmlformats.org/officeDocument/2006/relationships/image" Target="../media/image235.png"/><Relationship Id="rId6" Type="http://schemas.openxmlformats.org/officeDocument/2006/relationships/image" Target="../media/image148.png"/><Relationship Id="rId238" Type="http://schemas.openxmlformats.org/officeDocument/2006/relationships/image" Target="../media/image263.png"/><Relationship Id="rId291" Type="http://schemas.openxmlformats.org/officeDocument/2006/relationships/customXml" Target="../ink/ink1242.xml"/><Relationship Id="rId305" Type="http://schemas.openxmlformats.org/officeDocument/2006/relationships/customXml" Target="../ink/ink1249.xml"/><Relationship Id="rId347" Type="http://schemas.openxmlformats.org/officeDocument/2006/relationships/customXml" Target="../ink/ink1270.xml"/><Relationship Id="rId44" Type="http://schemas.openxmlformats.org/officeDocument/2006/relationships/image" Target="../media/image167.png"/><Relationship Id="rId86" Type="http://schemas.openxmlformats.org/officeDocument/2006/relationships/image" Target="../media/image187.png"/><Relationship Id="rId151" Type="http://schemas.openxmlformats.org/officeDocument/2006/relationships/customXml" Target="../ink/ink1172.xml"/><Relationship Id="rId193" Type="http://schemas.openxmlformats.org/officeDocument/2006/relationships/customXml" Target="../ink/ink1193.xml"/><Relationship Id="rId207" Type="http://schemas.openxmlformats.org/officeDocument/2006/relationships/customXml" Target="../ink/ink1200.xml"/><Relationship Id="rId249" Type="http://schemas.openxmlformats.org/officeDocument/2006/relationships/customXml" Target="../ink/ink1221.xml"/><Relationship Id="rId13" Type="http://schemas.openxmlformats.org/officeDocument/2006/relationships/customXml" Target="../ink/ink1103.xml"/><Relationship Id="rId109" Type="http://schemas.openxmlformats.org/officeDocument/2006/relationships/customXml" Target="../ink/ink1151.xml"/><Relationship Id="rId260" Type="http://schemas.openxmlformats.org/officeDocument/2006/relationships/image" Target="../media/image274.png"/><Relationship Id="rId316" Type="http://schemas.openxmlformats.org/officeDocument/2006/relationships/image" Target="../media/image302.png"/><Relationship Id="rId55" Type="http://schemas.openxmlformats.org/officeDocument/2006/relationships/customXml" Target="../ink/ink1124.xml"/><Relationship Id="rId97" Type="http://schemas.openxmlformats.org/officeDocument/2006/relationships/customXml" Target="../ink/ink1145.xml"/><Relationship Id="rId120" Type="http://schemas.openxmlformats.org/officeDocument/2006/relationships/image" Target="../media/image204.png"/><Relationship Id="rId162" Type="http://schemas.openxmlformats.org/officeDocument/2006/relationships/image" Target="../media/image225.png"/><Relationship Id="rId218" Type="http://schemas.openxmlformats.org/officeDocument/2006/relationships/image" Target="../media/image253.png"/><Relationship Id="rId271" Type="http://schemas.openxmlformats.org/officeDocument/2006/relationships/customXml" Target="../ink/ink1232.xml"/><Relationship Id="rId24" Type="http://schemas.openxmlformats.org/officeDocument/2006/relationships/image" Target="../media/image157.png"/><Relationship Id="rId66" Type="http://schemas.openxmlformats.org/officeDocument/2006/relationships/image" Target="../media/image177.png"/><Relationship Id="rId131" Type="http://schemas.openxmlformats.org/officeDocument/2006/relationships/customXml" Target="../ink/ink1162.xml"/><Relationship Id="rId327" Type="http://schemas.openxmlformats.org/officeDocument/2006/relationships/customXml" Target="../ink/ink1260.xml"/><Relationship Id="rId173" Type="http://schemas.openxmlformats.org/officeDocument/2006/relationships/customXml" Target="../ink/ink1183.xml"/><Relationship Id="rId229" Type="http://schemas.openxmlformats.org/officeDocument/2006/relationships/customXml" Target="../ink/ink1211.xml"/><Relationship Id="rId240" Type="http://schemas.openxmlformats.org/officeDocument/2006/relationships/image" Target="../media/image264.png"/><Relationship Id="rId35" Type="http://schemas.openxmlformats.org/officeDocument/2006/relationships/customXml" Target="../ink/ink1114.xml"/><Relationship Id="rId77" Type="http://schemas.openxmlformats.org/officeDocument/2006/relationships/customXml" Target="../ink/ink1135.xml"/><Relationship Id="rId100" Type="http://schemas.openxmlformats.org/officeDocument/2006/relationships/image" Target="../media/image194.png"/><Relationship Id="rId282" Type="http://schemas.openxmlformats.org/officeDocument/2006/relationships/image" Target="../media/image285.png"/><Relationship Id="rId338" Type="http://schemas.openxmlformats.org/officeDocument/2006/relationships/image" Target="../media/image313.png"/><Relationship Id="rId8" Type="http://schemas.openxmlformats.org/officeDocument/2006/relationships/image" Target="../media/image149.png"/><Relationship Id="rId142" Type="http://schemas.openxmlformats.org/officeDocument/2006/relationships/image" Target="../media/image215.png"/><Relationship Id="rId184" Type="http://schemas.openxmlformats.org/officeDocument/2006/relationships/image" Target="../media/image236.png"/></Relationships>
</file>

<file path=ppt/slides/_rels/slide16.xml.rels><?xml version="1.0" encoding="UTF-8" standalone="yes"?>
<Relationships xmlns="http://schemas.openxmlformats.org/package/2006/relationships"><Relationship Id="rId117" Type="http://schemas.openxmlformats.org/officeDocument/2006/relationships/customXml" Target="../ink/ink1332.xml"/><Relationship Id="rId21" Type="http://schemas.openxmlformats.org/officeDocument/2006/relationships/customXml" Target="../ink/ink1284.xml"/><Relationship Id="rId42" Type="http://schemas.openxmlformats.org/officeDocument/2006/relationships/image" Target="../media/image341.png"/><Relationship Id="rId63" Type="http://schemas.openxmlformats.org/officeDocument/2006/relationships/customXml" Target="../ink/ink1305.xml"/><Relationship Id="rId84" Type="http://schemas.openxmlformats.org/officeDocument/2006/relationships/image" Target="../media/image361.png"/><Relationship Id="rId138" Type="http://schemas.openxmlformats.org/officeDocument/2006/relationships/image" Target="../media/image388.png"/><Relationship Id="rId159" Type="http://schemas.openxmlformats.org/officeDocument/2006/relationships/image" Target="../media/image398.png"/><Relationship Id="rId170" Type="http://schemas.openxmlformats.org/officeDocument/2006/relationships/customXml" Target="../ink/ink1359.xml"/><Relationship Id="rId191" Type="http://schemas.openxmlformats.org/officeDocument/2006/relationships/image" Target="../media/image414.png"/><Relationship Id="rId107" Type="http://schemas.openxmlformats.org/officeDocument/2006/relationships/customXml" Target="../ink/ink1327.xml"/><Relationship Id="rId11" Type="http://schemas.openxmlformats.org/officeDocument/2006/relationships/customXml" Target="../ink/ink1279.xml"/><Relationship Id="rId32" Type="http://schemas.openxmlformats.org/officeDocument/2006/relationships/image" Target="../media/image336.png"/><Relationship Id="rId53" Type="http://schemas.openxmlformats.org/officeDocument/2006/relationships/customXml" Target="../ink/ink1300.xml"/><Relationship Id="rId74" Type="http://schemas.openxmlformats.org/officeDocument/2006/relationships/image" Target="../media/image356.png"/><Relationship Id="rId128" Type="http://schemas.openxmlformats.org/officeDocument/2006/relationships/image" Target="../media/image383.png"/><Relationship Id="rId149" Type="http://schemas.openxmlformats.org/officeDocument/2006/relationships/customXml" Target="../ink/ink1348.xml"/><Relationship Id="rId5" Type="http://schemas.openxmlformats.org/officeDocument/2006/relationships/customXml" Target="../ink/ink1276.xml"/><Relationship Id="rId95" Type="http://schemas.openxmlformats.org/officeDocument/2006/relationships/customXml" Target="../ink/ink1321.xml"/><Relationship Id="rId160" Type="http://schemas.openxmlformats.org/officeDocument/2006/relationships/customXml" Target="../ink/ink1354.xml"/><Relationship Id="rId181" Type="http://schemas.openxmlformats.org/officeDocument/2006/relationships/image" Target="../media/image409.png"/><Relationship Id="rId22" Type="http://schemas.openxmlformats.org/officeDocument/2006/relationships/image" Target="../media/image331.png"/><Relationship Id="rId43" Type="http://schemas.openxmlformats.org/officeDocument/2006/relationships/customXml" Target="../ink/ink1295.xml"/><Relationship Id="rId64" Type="http://schemas.openxmlformats.org/officeDocument/2006/relationships/image" Target="../media/image351.png"/><Relationship Id="rId118" Type="http://schemas.openxmlformats.org/officeDocument/2006/relationships/image" Target="../media/image378.png"/><Relationship Id="rId139" Type="http://schemas.openxmlformats.org/officeDocument/2006/relationships/customXml" Target="../ink/ink1343.xml"/><Relationship Id="rId85" Type="http://schemas.openxmlformats.org/officeDocument/2006/relationships/customXml" Target="../ink/ink1316.xml"/><Relationship Id="rId150" Type="http://schemas.openxmlformats.org/officeDocument/2006/relationships/image" Target="../media/image394.png"/><Relationship Id="rId171" Type="http://schemas.openxmlformats.org/officeDocument/2006/relationships/image" Target="../media/image404.png"/><Relationship Id="rId192" Type="http://schemas.openxmlformats.org/officeDocument/2006/relationships/customXml" Target="../ink/ink1370.xml"/><Relationship Id="rId12" Type="http://schemas.openxmlformats.org/officeDocument/2006/relationships/image" Target="../media/image326.png"/><Relationship Id="rId33" Type="http://schemas.openxmlformats.org/officeDocument/2006/relationships/customXml" Target="../ink/ink1290.xml"/><Relationship Id="rId108" Type="http://schemas.openxmlformats.org/officeDocument/2006/relationships/image" Target="../media/image373.png"/><Relationship Id="rId129" Type="http://schemas.openxmlformats.org/officeDocument/2006/relationships/customXml" Target="../ink/ink1338.xml"/><Relationship Id="rId54" Type="http://schemas.openxmlformats.org/officeDocument/2006/relationships/image" Target="../media/image346.png"/><Relationship Id="rId75" Type="http://schemas.openxmlformats.org/officeDocument/2006/relationships/customXml" Target="../ink/ink1311.xml"/><Relationship Id="rId96" Type="http://schemas.openxmlformats.org/officeDocument/2006/relationships/image" Target="../media/image367.png"/><Relationship Id="rId140" Type="http://schemas.openxmlformats.org/officeDocument/2006/relationships/image" Target="../media/image389.png"/><Relationship Id="rId161" Type="http://schemas.openxmlformats.org/officeDocument/2006/relationships/image" Target="../media/image399.png"/><Relationship Id="rId182" Type="http://schemas.openxmlformats.org/officeDocument/2006/relationships/customXml" Target="../ink/ink1365.xml"/><Relationship Id="rId6" Type="http://schemas.openxmlformats.org/officeDocument/2006/relationships/image" Target="../media/image323.png"/><Relationship Id="rId23" Type="http://schemas.openxmlformats.org/officeDocument/2006/relationships/customXml" Target="../ink/ink1285.xml"/><Relationship Id="rId119" Type="http://schemas.openxmlformats.org/officeDocument/2006/relationships/customXml" Target="../ink/ink1333.xml"/><Relationship Id="rId44" Type="http://schemas.openxmlformats.org/officeDocument/2006/relationships/image" Target="../media/image342.png"/><Relationship Id="rId65" Type="http://schemas.openxmlformats.org/officeDocument/2006/relationships/customXml" Target="../ink/ink1306.xml"/><Relationship Id="rId86" Type="http://schemas.openxmlformats.org/officeDocument/2006/relationships/image" Target="../media/image362.png"/><Relationship Id="rId130" Type="http://schemas.openxmlformats.org/officeDocument/2006/relationships/image" Target="../media/image384.png"/><Relationship Id="rId151" Type="http://schemas.openxmlformats.org/officeDocument/2006/relationships/customXml" Target="../ink/ink1349.xml"/><Relationship Id="rId172" Type="http://schemas.openxmlformats.org/officeDocument/2006/relationships/customXml" Target="../ink/ink1360.xml"/><Relationship Id="rId193" Type="http://schemas.openxmlformats.org/officeDocument/2006/relationships/image" Target="../media/image415.png"/><Relationship Id="rId13" Type="http://schemas.openxmlformats.org/officeDocument/2006/relationships/customXml" Target="../ink/ink1280.xml"/><Relationship Id="rId109" Type="http://schemas.openxmlformats.org/officeDocument/2006/relationships/customXml" Target="../ink/ink1328.xml"/><Relationship Id="rId34" Type="http://schemas.openxmlformats.org/officeDocument/2006/relationships/image" Target="../media/image337.png"/><Relationship Id="rId55" Type="http://schemas.openxmlformats.org/officeDocument/2006/relationships/customXml" Target="../ink/ink1301.xml"/><Relationship Id="rId76" Type="http://schemas.openxmlformats.org/officeDocument/2006/relationships/image" Target="../media/image357.png"/><Relationship Id="rId97" Type="http://schemas.openxmlformats.org/officeDocument/2006/relationships/customXml" Target="../ink/ink1322.xml"/><Relationship Id="rId120" Type="http://schemas.openxmlformats.org/officeDocument/2006/relationships/image" Target="../media/image379.png"/><Relationship Id="rId141" Type="http://schemas.openxmlformats.org/officeDocument/2006/relationships/customXml" Target="../ink/ink1344.xml"/><Relationship Id="rId7" Type="http://schemas.openxmlformats.org/officeDocument/2006/relationships/customXml" Target="../ink/ink1277.xml"/><Relationship Id="rId162" Type="http://schemas.openxmlformats.org/officeDocument/2006/relationships/customXml" Target="../ink/ink1355.xml"/><Relationship Id="rId183" Type="http://schemas.openxmlformats.org/officeDocument/2006/relationships/image" Target="../media/image410.png"/><Relationship Id="rId2" Type="http://schemas.openxmlformats.org/officeDocument/2006/relationships/notesSlide" Target="../notesSlides/notesSlide16.xml"/><Relationship Id="rId29" Type="http://schemas.openxmlformats.org/officeDocument/2006/relationships/customXml" Target="../ink/ink1288.xml"/><Relationship Id="rId24" Type="http://schemas.openxmlformats.org/officeDocument/2006/relationships/image" Target="../media/image332.png"/><Relationship Id="rId40" Type="http://schemas.openxmlformats.org/officeDocument/2006/relationships/image" Target="../media/image340.png"/><Relationship Id="rId45" Type="http://schemas.openxmlformats.org/officeDocument/2006/relationships/customXml" Target="../ink/ink1296.xml"/><Relationship Id="rId66" Type="http://schemas.openxmlformats.org/officeDocument/2006/relationships/image" Target="../media/image352.png"/><Relationship Id="rId87" Type="http://schemas.openxmlformats.org/officeDocument/2006/relationships/customXml" Target="../ink/ink1317.xml"/><Relationship Id="rId110" Type="http://schemas.openxmlformats.org/officeDocument/2006/relationships/image" Target="../media/image374.png"/><Relationship Id="rId115" Type="http://schemas.openxmlformats.org/officeDocument/2006/relationships/customXml" Target="../ink/ink1331.xml"/><Relationship Id="rId131" Type="http://schemas.openxmlformats.org/officeDocument/2006/relationships/customXml" Target="../ink/ink1339.xml"/><Relationship Id="rId136" Type="http://schemas.openxmlformats.org/officeDocument/2006/relationships/image" Target="../media/image387.png"/><Relationship Id="rId157" Type="http://schemas.openxmlformats.org/officeDocument/2006/relationships/image" Target="../media/image397.png"/><Relationship Id="rId178" Type="http://schemas.openxmlformats.org/officeDocument/2006/relationships/customXml" Target="../ink/ink1363.xml"/><Relationship Id="rId61" Type="http://schemas.openxmlformats.org/officeDocument/2006/relationships/customXml" Target="../ink/ink1304.xml"/><Relationship Id="rId82" Type="http://schemas.openxmlformats.org/officeDocument/2006/relationships/image" Target="../media/image360.png"/><Relationship Id="rId152" Type="http://schemas.openxmlformats.org/officeDocument/2006/relationships/image" Target="../media/image395.png"/><Relationship Id="rId173" Type="http://schemas.openxmlformats.org/officeDocument/2006/relationships/image" Target="../media/image405.png"/><Relationship Id="rId194" Type="http://schemas.openxmlformats.org/officeDocument/2006/relationships/customXml" Target="../ink/ink1371.xml"/><Relationship Id="rId199" Type="http://schemas.openxmlformats.org/officeDocument/2006/relationships/customXml" Target="../ink/ink1374.xml"/><Relationship Id="rId19" Type="http://schemas.openxmlformats.org/officeDocument/2006/relationships/customXml" Target="../ink/ink1283.xml"/><Relationship Id="rId14" Type="http://schemas.openxmlformats.org/officeDocument/2006/relationships/image" Target="../media/image327.png"/><Relationship Id="rId30" Type="http://schemas.openxmlformats.org/officeDocument/2006/relationships/image" Target="../media/image335.png"/><Relationship Id="rId35" Type="http://schemas.openxmlformats.org/officeDocument/2006/relationships/customXml" Target="../ink/ink1291.xml"/><Relationship Id="rId56" Type="http://schemas.openxmlformats.org/officeDocument/2006/relationships/image" Target="../media/image347.png"/><Relationship Id="rId77" Type="http://schemas.openxmlformats.org/officeDocument/2006/relationships/customXml" Target="../ink/ink1312.xml"/><Relationship Id="rId100" Type="http://schemas.openxmlformats.org/officeDocument/2006/relationships/image" Target="../media/image369.png"/><Relationship Id="rId105" Type="http://schemas.openxmlformats.org/officeDocument/2006/relationships/customXml" Target="../ink/ink1326.xml"/><Relationship Id="rId126" Type="http://schemas.openxmlformats.org/officeDocument/2006/relationships/image" Target="../media/image382.png"/><Relationship Id="rId147" Type="http://schemas.openxmlformats.org/officeDocument/2006/relationships/customXml" Target="../ink/ink1347.xml"/><Relationship Id="rId168" Type="http://schemas.openxmlformats.org/officeDocument/2006/relationships/customXml" Target="../ink/ink1358.xml"/><Relationship Id="rId8" Type="http://schemas.openxmlformats.org/officeDocument/2006/relationships/image" Target="../media/image324.png"/><Relationship Id="rId51" Type="http://schemas.openxmlformats.org/officeDocument/2006/relationships/customXml" Target="../ink/ink1299.xml"/><Relationship Id="rId72" Type="http://schemas.openxmlformats.org/officeDocument/2006/relationships/image" Target="../media/image355.png"/><Relationship Id="rId93" Type="http://schemas.openxmlformats.org/officeDocument/2006/relationships/customXml" Target="../ink/ink1320.xml"/><Relationship Id="rId98" Type="http://schemas.openxmlformats.org/officeDocument/2006/relationships/image" Target="../media/image368.png"/><Relationship Id="rId121" Type="http://schemas.openxmlformats.org/officeDocument/2006/relationships/customXml" Target="../ink/ink1334.xml"/><Relationship Id="rId142" Type="http://schemas.openxmlformats.org/officeDocument/2006/relationships/image" Target="../media/image390.png"/><Relationship Id="rId163" Type="http://schemas.openxmlformats.org/officeDocument/2006/relationships/image" Target="../media/image400.png"/><Relationship Id="rId184" Type="http://schemas.openxmlformats.org/officeDocument/2006/relationships/customXml" Target="../ink/ink1366.xml"/><Relationship Id="rId189" Type="http://schemas.openxmlformats.org/officeDocument/2006/relationships/image" Target="../media/image413.png"/><Relationship Id="rId3" Type="http://schemas.openxmlformats.org/officeDocument/2006/relationships/customXml" Target="../ink/ink1275.xml"/><Relationship Id="rId25" Type="http://schemas.openxmlformats.org/officeDocument/2006/relationships/customXml" Target="../ink/ink1286.xml"/><Relationship Id="rId46" Type="http://schemas.openxmlformats.org/officeDocument/2006/relationships/image" Target="../media/image31.png"/><Relationship Id="rId67" Type="http://schemas.openxmlformats.org/officeDocument/2006/relationships/customXml" Target="../ink/ink1307.xml"/><Relationship Id="rId116" Type="http://schemas.openxmlformats.org/officeDocument/2006/relationships/image" Target="../media/image377.png"/><Relationship Id="rId137" Type="http://schemas.openxmlformats.org/officeDocument/2006/relationships/customXml" Target="../ink/ink1342.xml"/><Relationship Id="rId158" Type="http://schemas.openxmlformats.org/officeDocument/2006/relationships/customXml" Target="../ink/ink1353.xml"/><Relationship Id="rId20" Type="http://schemas.openxmlformats.org/officeDocument/2006/relationships/image" Target="../media/image330.png"/><Relationship Id="rId41" Type="http://schemas.openxmlformats.org/officeDocument/2006/relationships/customXml" Target="../ink/ink1294.xml"/><Relationship Id="rId62" Type="http://schemas.openxmlformats.org/officeDocument/2006/relationships/image" Target="../media/image350.png"/><Relationship Id="rId83" Type="http://schemas.openxmlformats.org/officeDocument/2006/relationships/customXml" Target="../ink/ink1315.xml"/><Relationship Id="rId88" Type="http://schemas.openxmlformats.org/officeDocument/2006/relationships/image" Target="../media/image363.png"/><Relationship Id="rId111" Type="http://schemas.openxmlformats.org/officeDocument/2006/relationships/customXml" Target="../ink/ink1329.xml"/><Relationship Id="rId132" Type="http://schemas.openxmlformats.org/officeDocument/2006/relationships/image" Target="../media/image385.png"/><Relationship Id="rId153" Type="http://schemas.openxmlformats.org/officeDocument/2006/relationships/customXml" Target="../ink/ink1350.xml"/><Relationship Id="rId174" Type="http://schemas.openxmlformats.org/officeDocument/2006/relationships/customXml" Target="../ink/ink1361.xml"/><Relationship Id="rId179" Type="http://schemas.openxmlformats.org/officeDocument/2006/relationships/image" Target="../media/image408.png"/><Relationship Id="rId195" Type="http://schemas.openxmlformats.org/officeDocument/2006/relationships/customXml" Target="../ink/ink1372.xml"/><Relationship Id="rId190" Type="http://schemas.openxmlformats.org/officeDocument/2006/relationships/customXml" Target="../ink/ink1369.xml"/><Relationship Id="rId15" Type="http://schemas.openxmlformats.org/officeDocument/2006/relationships/customXml" Target="../ink/ink1281.xml"/><Relationship Id="rId36" Type="http://schemas.openxmlformats.org/officeDocument/2006/relationships/image" Target="../media/image338.png"/><Relationship Id="rId57" Type="http://schemas.openxmlformats.org/officeDocument/2006/relationships/customXml" Target="../ink/ink1302.xml"/><Relationship Id="rId106" Type="http://schemas.openxmlformats.org/officeDocument/2006/relationships/image" Target="../media/image372.png"/><Relationship Id="rId127" Type="http://schemas.openxmlformats.org/officeDocument/2006/relationships/customXml" Target="../ink/ink1337.xml"/><Relationship Id="rId10" Type="http://schemas.openxmlformats.org/officeDocument/2006/relationships/image" Target="../media/image325.png"/><Relationship Id="rId31" Type="http://schemas.openxmlformats.org/officeDocument/2006/relationships/customXml" Target="../ink/ink1289.xml"/><Relationship Id="rId52" Type="http://schemas.openxmlformats.org/officeDocument/2006/relationships/image" Target="../media/image345.png"/><Relationship Id="rId73" Type="http://schemas.openxmlformats.org/officeDocument/2006/relationships/customXml" Target="../ink/ink1310.xml"/><Relationship Id="rId78" Type="http://schemas.openxmlformats.org/officeDocument/2006/relationships/image" Target="../media/image358.png"/><Relationship Id="rId94" Type="http://schemas.openxmlformats.org/officeDocument/2006/relationships/image" Target="../media/image366.png"/><Relationship Id="rId99" Type="http://schemas.openxmlformats.org/officeDocument/2006/relationships/customXml" Target="../ink/ink1323.xml"/><Relationship Id="rId101" Type="http://schemas.openxmlformats.org/officeDocument/2006/relationships/customXml" Target="../ink/ink1324.xml"/><Relationship Id="rId122" Type="http://schemas.openxmlformats.org/officeDocument/2006/relationships/image" Target="../media/image380.png"/><Relationship Id="rId143" Type="http://schemas.openxmlformats.org/officeDocument/2006/relationships/customXml" Target="../ink/ink1345.xml"/><Relationship Id="rId148" Type="http://schemas.openxmlformats.org/officeDocument/2006/relationships/image" Target="../media/image393.png"/><Relationship Id="rId164" Type="http://schemas.openxmlformats.org/officeDocument/2006/relationships/customXml" Target="../ink/ink1356.xml"/><Relationship Id="rId169" Type="http://schemas.openxmlformats.org/officeDocument/2006/relationships/image" Target="../media/image403.png"/><Relationship Id="rId185" Type="http://schemas.openxmlformats.org/officeDocument/2006/relationships/image" Target="../media/image411.png"/><Relationship Id="rId4" Type="http://schemas.openxmlformats.org/officeDocument/2006/relationships/image" Target="../media/image322.png"/><Relationship Id="rId9" Type="http://schemas.openxmlformats.org/officeDocument/2006/relationships/customXml" Target="../ink/ink1278.xml"/><Relationship Id="rId180" Type="http://schemas.openxmlformats.org/officeDocument/2006/relationships/customXml" Target="../ink/ink1364.xml"/><Relationship Id="rId26" Type="http://schemas.openxmlformats.org/officeDocument/2006/relationships/image" Target="../media/image333.png"/><Relationship Id="rId47" Type="http://schemas.openxmlformats.org/officeDocument/2006/relationships/customXml" Target="../ink/ink1297.xml"/><Relationship Id="rId68" Type="http://schemas.openxmlformats.org/officeDocument/2006/relationships/image" Target="../media/image353.png"/><Relationship Id="rId89" Type="http://schemas.openxmlformats.org/officeDocument/2006/relationships/customXml" Target="../ink/ink1318.xml"/><Relationship Id="rId112" Type="http://schemas.openxmlformats.org/officeDocument/2006/relationships/image" Target="../media/image375.png"/><Relationship Id="rId133" Type="http://schemas.openxmlformats.org/officeDocument/2006/relationships/customXml" Target="../ink/ink1340.xml"/><Relationship Id="rId154" Type="http://schemas.openxmlformats.org/officeDocument/2006/relationships/customXml" Target="../ink/ink1351.xml"/><Relationship Id="rId175" Type="http://schemas.openxmlformats.org/officeDocument/2006/relationships/image" Target="../media/image406.png"/><Relationship Id="rId196" Type="http://schemas.openxmlformats.org/officeDocument/2006/relationships/image" Target="../media/image416.png"/><Relationship Id="rId200" Type="http://schemas.openxmlformats.org/officeDocument/2006/relationships/image" Target="../media/image418.png"/><Relationship Id="rId16" Type="http://schemas.openxmlformats.org/officeDocument/2006/relationships/image" Target="../media/image328.png"/><Relationship Id="rId37" Type="http://schemas.openxmlformats.org/officeDocument/2006/relationships/customXml" Target="../ink/ink1292.xml"/><Relationship Id="rId58" Type="http://schemas.openxmlformats.org/officeDocument/2006/relationships/image" Target="../media/image348.png"/><Relationship Id="rId79" Type="http://schemas.openxmlformats.org/officeDocument/2006/relationships/customXml" Target="../ink/ink1313.xml"/><Relationship Id="rId102" Type="http://schemas.openxmlformats.org/officeDocument/2006/relationships/image" Target="../media/image370.png"/><Relationship Id="rId123" Type="http://schemas.openxmlformats.org/officeDocument/2006/relationships/customXml" Target="../ink/ink1335.xml"/><Relationship Id="rId144" Type="http://schemas.openxmlformats.org/officeDocument/2006/relationships/image" Target="../media/image391.png"/><Relationship Id="rId90" Type="http://schemas.openxmlformats.org/officeDocument/2006/relationships/image" Target="../media/image364.png"/><Relationship Id="rId165" Type="http://schemas.openxmlformats.org/officeDocument/2006/relationships/image" Target="../media/image401.png"/><Relationship Id="rId186" Type="http://schemas.openxmlformats.org/officeDocument/2006/relationships/customXml" Target="../ink/ink1367.xml"/><Relationship Id="rId27" Type="http://schemas.openxmlformats.org/officeDocument/2006/relationships/customXml" Target="../ink/ink1287.xml"/><Relationship Id="rId48" Type="http://schemas.openxmlformats.org/officeDocument/2006/relationships/image" Target="../media/image343.png"/><Relationship Id="rId69" Type="http://schemas.openxmlformats.org/officeDocument/2006/relationships/customXml" Target="../ink/ink1308.xml"/><Relationship Id="rId113" Type="http://schemas.openxmlformats.org/officeDocument/2006/relationships/customXml" Target="../ink/ink1330.xml"/><Relationship Id="rId134" Type="http://schemas.openxmlformats.org/officeDocument/2006/relationships/image" Target="../media/image386.png"/><Relationship Id="rId80" Type="http://schemas.openxmlformats.org/officeDocument/2006/relationships/image" Target="../media/image359.png"/><Relationship Id="rId155" Type="http://schemas.openxmlformats.org/officeDocument/2006/relationships/image" Target="../media/image396.png"/><Relationship Id="rId176" Type="http://schemas.openxmlformats.org/officeDocument/2006/relationships/customXml" Target="../ink/ink1362.xml"/><Relationship Id="rId197" Type="http://schemas.openxmlformats.org/officeDocument/2006/relationships/customXml" Target="../ink/ink1373.xml"/><Relationship Id="rId201" Type="http://schemas.openxmlformats.org/officeDocument/2006/relationships/customXml" Target="../ink/ink1375.xml"/><Relationship Id="rId17" Type="http://schemas.openxmlformats.org/officeDocument/2006/relationships/customXml" Target="../ink/ink1282.xml"/><Relationship Id="rId38" Type="http://schemas.openxmlformats.org/officeDocument/2006/relationships/image" Target="../media/image339.png"/><Relationship Id="rId59" Type="http://schemas.openxmlformats.org/officeDocument/2006/relationships/customXml" Target="../ink/ink1303.xml"/><Relationship Id="rId103" Type="http://schemas.openxmlformats.org/officeDocument/2006/relationships/customXml" Target="../ink/ink1325.xml"/><Relationship Id="rId124" Type="http://schemas.openxmlformats.org/officeDocument/2006/relationships/image" Target="../media/image381.png"/><Relationship Id="rId70" Type="http://schemas.openxmlformats.org/officeDocument/2006/relationships/image" Target="../media/image354.png"/><Relationship Id="rId91" Type="http://schemas.openxmlformats.org/officeDocument/2006/relationships/customXml" Target="../ink/ink1319.xml"/><Relationship Id="rId145" Type="http://schemas.openxmlformats.org/officeDocument/2006/relationships/customXml" Target="../ink/ink1346.xml"/><Relationship Id="rId166" Type="http://schemas.openxmlformats.org/officeDocument/2006/relationships/customXml" Target="../ink/ink1357.xml"/><Relationship Id="rId187" Type="http://schemas.openxmlformats.org/officeDocument/2006/relationships/image" Target="../media/image412.png"/><Relationship Id="rId1" Type="http://schemas.openxmlformats.org/officeDocument/2006/relationships/slideLayout" Target="../slideLayouts/slideLayout7.xml"/><Relationship Id="rId28" Type="http://schemas.openxmlformats.org/officeDocument/2006/relationships/image" Target="../media/image334.png"/><Relationship Id="rId49" Type="http://schemas.openxmlformats.org/officeDocument/2006/relationships/customXml" Target="../ink/ink1298.xml"/><Relationship Id="rId114" Type="http://schemas.openxmlformats.org/officeDocument/2006/relationships/image" Target="../media/image376.png"/><Relationship Id="rId60" Type="http://schemas.openxmlformats.org/officeDocument/2006/relationships/image" Target="../media/image349.png"/><Relationship Id="rId81" Type="http://schemas.openxmlformats.org/officeDocument/2006/relationships/customXml" Target="../ink/ink1314.xml"/><Relationship Id="rId135" Type="http://schemas.openxmlformats.org/officeDocument/2006/relationships/customXml" Target="../ink/ink1341.xml"/><Relationship Id="rId156" Type="http://schemas.openxmlformats.org/officeDocument/2006/relationships/customXml" Target="../ink/ink1352.xml"/><Relationship Id="rId177" Type="http://schemas.openxmlformats.org/officeDocument/2006/relationships/image" Target="../media/image407.png"/><Relationship Id="rId198" Type="http://schemas.openxmlformats.org/officeDocument/2006/relationships/image" Target="../media/image417.png"/><Relationship Id="rId202" Type="http://schemas.openxmlformats.org/officeDocument/2006/relationships/image" Target="../media/image419.png"/><Relationship Id="rId18" Type="http://schemas.openxmlformats.org/officeDocument/2006/relationships/image" Target="../media/image329.png"/><Relationship Id="rId39" Type="http://schemas.openxmlformats.org/officeDocument/2006/relationships/customXml" Target="../ink/ink1293.xml"/><Relationship Id="rId50" Type="http://schemas.openxmlformats.org/officeDocument/2006/relationships/image" Target="../media/image344.png"/><Relationship Id="rId104" Type="http://schemas.openxmlformats.org/officeDocument/2006/relationships/image" Target="../media/image371.png"/><Relationship Id="rId125" Type="http://schemas.openxmlformats.org/officeDocument/2006/relationships/customXml" Target="../ink/ink1336.xml"/><Relationship Id="rId146" Type="http://schemas.openxmlformats.org/officeDocument/2006/relationships/image" Target="../media/image392.png"/><Relationship Id="rId167" Type="http://schemas.openxmlformats.org/officeDocument/2006/relationships/image" Target="../media/image402.png"/><Relationship Id="rId188" Type="http://schemas.openxmlformats.org/officeDocument/2006/relationships/customXml" Target="../ink/ink1368.xml"/><Relationship Id="rId71" Type="http://schemas.openxmlformats.org/officeDocument/2006/relationships/customXml" Target="../ink/ink1309.xml"/><Relationship Id="rId92" Type="http://schemas.openxmlformats.org/officeDocument/2006/relationships/image" Target="../media/image365.png"/></Relationships>
</file>

<file path=ppt/slides/_rels/slide17.xml.rels><?xml version="1.0" encoding="UTF-8" standalone="yes"?>
<Relationships xmlns="http://schemas.openxmlformats.org/package/2006/relationships"><Relationship Id="rId117" Type="http://schemas.openxmlformats.org/officeDocument/2006/relationships/customXml" Target="../ink/ink1431.xml"/><Relationship Id="rId21" Type="http://schemas.openxmlformats.org/officeDocument/2006/relationships/customXml" Target="../ink/ink1383.xml"/><Relationship Id="rId324" Type="http://schemas.openxmlformats.org/officeDocument/2006/relationships/image" Target="../media/image580.png"/><Relationship Id="rId531" Type="http://schemas.openxmlformats.org/officeDocument/2006/relationships/image" Target="../media/image684.png"/><Relationship Id="rId629" Type="http://schemas.openxmlformats.org/officeDocument/2006/relationships/image" Target="../media/image733.png"/><Relationship Id="rId170" Type="http://schemas.openxmlformats.org/officeDocument/2006/relationships/image" Target="../media/image503.png"/><Relationship Id="rId268" Type="http://schemas.openxmlformats.org/officeDocument/2006/relationships/image" Target="../media/image552.png"/><Relationship Id="rId475" Type="http://schemas.openxmlformats.org/officeDocument/2006/relationships/customXml" Target="../ink/ink1610.xml"/><Relationship Id="rId32" Type="http://schemas.openxmlformats.org/officeDocument/2006/relationships/image" Target="../media/image434.png"/><Relationship Id="rId128" Type="http://schemas.openxmlformats.org/officeDocument/2006/relationships/image" Target="../media/image482.png"/><Relationship Id="rId335" Type="http://schemas.openxmlformats.org/officeDocument/2006/relationships/customXml" Target="../ink/ink1540.xml"/><Relationship Id="rId542" Type="http://schemas.openxmlformats.org/officeDocument/2006/relationships/customXml" Target="../ink/ink1643.xml"/><Relationship Id="rId181" Type="http://schemas.openxmlformats.org/officeDocument/2006/relationships/customXml" Target="../ink/ink1463.xml"/><Relationship Id="rId402" Type="http://schemas.openxmlformats.org/officeDocument/2006/relationships/image" Target="../media/image619.png"/><Relationship Id="rId279" Type="http://schemas.openxmlformats.org/officeDocument/2006/relationships/customXml" Target="../ink/ink1512.xml"/><Relationship Id="rId486" Type="http://schemas.openxmlformats.org/officeDocument/2006/relationships/image" Target="../media/image661.png"/><Relationship Id="rId43" Type="http://schemas.openxmlformats.org/officeDocument/2006/relationships/customXml" Target="../ink/ink1394.xml"/><Relationship Id="rId139" Type="http://schemas.openxmlformats.org/officeDocument/2006/relationships/customXml" Target="../ink/ink1442.xml"/><Relationship Id="rId346" Type="http://schemas.openxmlformats.org/officeDocument/2006/relationships/image" Target="../media/image591.png"/><Relationship Id="rId553" Type="http://schemas.openxmlformats.org/officeDocument/2006/relationships/image" Target="../media/image695.png"/><Relationship Id="rId192" Type="http://schemas.openxmlformats.org/officeDocument/2006/relationships/image" Target="../media/image514.png"/><Relationship Id="rId206" Type="http://schemas.openxmlformats.org/officeDocument/2006/relationships/image" Target="../media/image521.png"/><Relationship Id="rId413" Type="http://schemas.openxmlformats.org/officeDocument/2006/relationships/customXml" Target="../ink/ink1579.xml"/><Relationship Id="rId497" Type="http://schemas.openxmlformats.org/officeDocument/2006/relationships/customXml" Target="../ink/ink1621.xml"/><Relationship Id="rId620" Type="http://schemas.openxmlformats.org/officeDocument/2006/relationships/customXml" Target="../ink/ink1682.xml"/><Relationship Id="rId357" Type="http://schemas.openxmlformats.org/officeDocument/2006/relationships/customXml" Target="../ink/ink1551.xml"/><Relationship Id="rId54" Type="http://schemas.openxmlformats.org/officeDocument/2006/relationships/image" Target="../media/image445.png"/><Relationship Id="rId217" Type="http://schemas.openxmlformats.org/officeDocument/2006/relationships/customXml" Target="../ink/ink1481.xml"/><Relationship Id="rId564" Type="http://schemas.openxmlformats.org/officeDocument/2006/relationships/customXml" Target="../ink/ink1654.xml"/><Relationship Id="rId424" Type="http://schemas.openxmlformats.org/officeDocument/2006/relationships/image" Target="../media/image630.png"/><Relationship Id="rId631" Type="http://schemas.openxmlformats.org/officeDocument/2006/relationships/image" Target="../media/image734.png"/><Relationship Id="rId270" Type="http://schemas.openxmlformats.org/officeDocument/2006/relationships/image" Target="../media/image553.png"/><Relationship Id="rId65" Type="http://schemas.openxmlformats.org/officeDocument/2006/relationships/customXml" Target="../ink/ink1405.xml"/><Relationship Id="rId130" Type="http://schemas.openxmlformats.org/officeDocument/2006/relationships/image" Target="../media/image483.png"/><Relationship Id="rId368" Type="http://schemas.openxmlformats.org/officeDocument/2006/relationships/image" Target="../media/image602.png"/><Relationship Id="rId575" Type="http://schemas.openxmlformats.org/officeDocument/2006/relationships/image" Target="../media/image706.png"/><Relationship Id="rId228" Type="http://schemas.openxmlformats.org/officeDocument/2006/relationships/image" Target="../media/image532.png"/><Relationship Id="rId435" Type="http://schemas.openxmlformats.org/officeDocument/2006/relationships/customXml" Target="../ink/ink1590.xml"/><Relationship Id="rId642" Type="http://schemas.openxmlformats.org/officeDocument/2006/relationships/customXml" Target="../ink/ink1693.xml"/><Relationship Id="rId281" Type="http://schemas.openxmlformats.org/officeDocument/2006/relationships/customXml" Target="../ink/ink1513.xml"/><Relationship Id="rId502" Type="http://schemas.openxmlformats.org/officeDocument/2006/relationships/image" Target="../media/image669.png"/><Relationship Id="rId76" Type="http://schemas.openxmlformats.org/officeDocument/2006/relationships/image" Target="../media/image456.png"/><Relationship Id="rId141" Type="http://schemas.openxmlformats.org/officeDocument/2006/relationships/customXml" Target="../ink/ink1443.xml"/><Relationship Id="rId379" Type="http://schemas.openxmlformats.org/officeDocument/2006/relationships/customXml" Target="../ink/ink1562.xml"/><Relationship Id="rId586" Type="http://schemas.openxmlformats.org/officeDocument/2006/relationships/customXml" Target="../ink/ink1665.xml"/><Relationship Id="rId7" Type="http://schemas.openxmlformats.org/officeDocument/2006/relationships/customXml" Target="../ink/ink1376.xml"/><Relationship Id="rId239" Type="http://schemas.openxmlformats.org/officeDocument/2006/relationships/customXml" Target="../ink/ink1492.xml"/><Relationship Id="rId446" Type="http://schemas.openxmlformats.org/officeDocument/2006/relationships/image" Target="../media/image641.png"/><Relationship Id="rId653" Type="http://schemas.openxmlformats.org/officeDocument/2006/relationships/image" Target="../media/image745.png"/><Relationship Id="rId292" Type="http://schemas.openxmlformats.org/officeDocument/2006/relationships/image" Target="../media/image564.png"/><Relationship Id="rId306" Type="http://schemas.openxmlformats.org/officeDocument/2006/relationships/image" Target="../media/image571.png"/><Relationship Id="rId87" Type="http://schemas.openxmlformats.org/officeDocument/2006/relationships/customXml" Target="../ink/ink1416.xml"/><Relationship Id="rId513" Type="http://schemas.openxmlformats.org/officeDocument/2006/relationships/customXml" Target="../ink/ink1629.xml"/><Relationship Id="rId597" Type="http://schemas.openxmlformats.org/officeDocument/2006/relationships/image" Target="../media/image717.png"/><Relationship Id="rId152" Type="http://schemas.openxmlformats.org/officeDocument/2006/relationships/image" Target="../media/image494.png"/><Relationship Id="rId457" Type="http://schemas.openxmlformats.org/officeDocument/2006/relationships/customXml" Target="../ink/ink1601.xml"/><Relationship Id="rId14" Type="http://schemas.openxmlformats.org/officeDocument/2006/relationships/image" Target="../media/image425.png"/><Relationship Id="rId317" Type="http://schemas.openxmlformats.org/officeDocument/2006/relationships/customXml" Target="../ink/ink1531.xml"/><Relationship Id="rId524" Type="http://schemas.openxmlformats.org/officeDocument/2006/relationships/customXml" Target="../ink/ink1634.xml"/><Relationship Id="rId98" Type="http://schemas.openxmlformats.org/officeDocument/2006/relationships/image" Target="../media/image467.png"/><Relationship Id="rId163" Type="http://schemas.openxmlformats.org/officeDocument/2006/relationships/customXml" Target="../ink/ink1454.xml"/><Relationship Id="rId370" Type="http://schemas.openxmlformats.org/officeDocument/2006/relationships/image" Target="../media/image603.png"/><Relationship Id="rId230" Type="http://schemas.openxmlformats.org/officeDocument/2006/relationships/image" Target="../media/image533.png"/><Relationship Id="rId468" Type="http://schemas.openxmlformats.org/officeDocument/2006/relationships/image" Target="../media/image652.png"/><Relationship Id="rId25" Type="http://schemas.openxmlformats.org/officeDocument/2006/relationships/customXml" Target="../ink/ink1385.xml"/><Relationship Id="rId328" Type="http://schemas.openxmlformats.org/officeDocument/2006/relationships/image" Target="../media/image582.png"/><Relationship Id="rId535" Type="http://schemas.openxmlformats.org/officeDocument/2006/relationships/image" Target="../media/image686.png"/><Relationship Id="rId174" Type="http://schemas.openxmlformats.org/officeDocument/2006/relationships/image" Target="../media/image505.png"/><Relationship Id="rId381" Type="http://schemas.openxmlformats.org/officeDocument/2006/relationships/customXml" Target="../ink/ink1563.xml"/><Relationship Id="rId602" Type="http://schemas.openxmlformats.org/officeDocument/2006/relationships/customXml" Target="../ink/ink1673.xml"/><Relationship Id="rId241" Type="http://schemas.openxmlformats.org/officeDocument/2006/relationships/customXml" Target="../ink/ink1493.xml"/><Relationship Id="rId479" Type="http://schemas.openxmlformats.org/officeDocument/2006/relationships/customXml" Target="../ink/ink1612.xml"/><Relationship Id="rId36" Type="http://schemas.openxmlformats.org/officeDocument/2006/relationships/image" Target="../media/image436.png"/><Relationship Id="rId339" Type="http://schemas.openxmlformats.org/officeDocument/2006/relationships/customXml" Target="../ink/ink1542.xml"/><Relationship Id="rId546" Type="http://schemas.openxmlformats.org/officeDocument/2006/relationships/customXml" Target="../ink/ink1645.xml"/><Relationship Id="rId101" Type="http://schemas.openxmlformats.org/officeDocument/2006/relationships/customXml" Target="../ink/ink1423.xml"/><Relationship Id="rId185" Type="http://schemas.openxmlformats.org/officeDocument/2006/relationships/customXml" Target="../ink/ink1465.xml"/><Relationship Id="rId406" Type="http://schemas.openxmlformats.org/officeDocument/2006/relationships/image" Target="../media/image621.png"/><Relationship Id="rId392" Type="http://schemas.openxmlformats.org/officeDocument/2006/relationships/image" Target="../media/image614.png"/><Relationship Id="rId613" Type="http://schemas.openxmlformats.org/officeDocument/2006/relationships/image" Target="../media/image725.png"/><Relationship Id="rId252" Type="http://schemas.openxmlformats.org/officeDocument/2006/relationships/image" Target="../media/image544.png"/><Relationship Id="rId47" Type="http://schemas.openxmlformats.org/officeDocument/2006/relationships/customXml" Target="../ink/ink1396.xml"/><Relationship Id="rId112" Type="http://schemas.openxmlformats.org/officeDocument/2006/relationships/image" Target="../media/image474.png"/><Relationship Id="rId557" Type="http://schemas.openxmlformats.org/officeDocument/2006/relationships/image" Target="../media/image697.png"/><Relationship Id="rId196" Type="http://schemas.openxmlformats.org/officeDocument/2006/relationships/image" Target="../media/image516.png"/><Relationship Id="rId417" Type="http://schemas.openxmlformats.org/officeDocument/2006/relationships/customXml" Target="../ink/ink1581.xml"/><Relationship Id="rId624" Type="http://schemas.openxmlformats.org/officeDocument/2006/relationships/customXml" Target="../ink/ink1684.xml"/><Relationship Id="rId263" Type="http://schemas.openxmlformats.org/officeDocument/2006/relationships/customXml" Target="../ink/ink1504.xml"/><Relationship Id="rId470" Type="http://schemas.openxmlformats.org/officeDocument/2006/relationships/image" Target="../media/image653.png"/><Relationship Id="rId58" Type="http://schemas.openxmlformats.org/officeDocument/2006/relationships/image" Target="../media/image447.png"/><Relationship Id="rId123" Type="http://schemas.openxmlformats.org/officeDocument/2006/relationships/customXml" Target="../ink/ink1434.xml"/><Relationship Id="rId330" Type="http://schemas.openxmlformats.org/officeDocument/2006/relationships/image" Target="../media/image583.png"/><Relationship Id="rId568" Type="http://schemas.openxmlformats.org/officeDocument/2006/relationships/customXml" Target="../ink/ink1656.xml"/><Relationship Id="rId165" Type="http://schemas.openxmlformats.org/officeDocument/2006/relationships/customXml" Target="../ink/ink1455.xml"/><Relationship Id="rId372" Type="http://schemas.openxmlformats.org/officeDocument/2006/relationships/image" Target="../media/image604.png"/><Relationship Id="rId428" Type="http://schemas.openxmlformats.org/officeDocument/2006/relationships/image" Target="../media/image632.png"/><Relationship Id="rId635" Type="http://schemas.openxmlformats.org/officeDocument/2006/relationships/image" Target="../media/image736.png"/><Relationship Id="rId232" Type="http://schemas.openxmlformats.org/officeDocument/2006/relationships/image" Target="../media/image534.png"/><Relationship Id="rId274" Type="http://schemas.openxmlformats.org/officeDocument/2006/relationships/image" Target="../media/image555.png"/><Relationship Id="rId481" Type="http://schemas.openxmlformats.org/officeDocument/2006/relationships/customXml" Target="../ink/ink1613.xml"/><Relationship Id="rId27" Type="http://schemas.openxmlformats.org/officeDocument/2006/relationships/customXml" Target="../ink/ink1386.xml"/><Relationship Id="rId69" Type="http://schemas.openxmlformats.org/officeDocument/2006/relationships/customXml" Target="../ink/ink1407.xml"/><Relationship Id="rId134" Type="http://schemas.openxmlformats.org/officeDocument/2006/relationships/image" Target="../media/image485.png"/><Relationship Id="rId537" Type="http://schemas.openxmlformats.org/officeDocument/2006/relationships/image" Target="../media/image687.png"/><Relationship Id="rId579" Type="http://schemas.openxmlformats.org/officeDocument/2006/relationships/image" Target="../media/image708.png"/><Relationship Id="rId80" Type="http://schemas.openxmlformats.org/officeDocument/2006/relationships/image" Target="../media/image458.png"/><Relationship Id="rId176" Type="http://schemas.openxmlformats.org/officeDocument/2006/relationships/image" Target="../media/image506.png"/><Relationship Id="rId341" Type="http://schemas.openxmlformats.org/officeDocument/2006/relationships/customXml" Target="../ink/ink1543.xml"/><Relationship Id="rId383" Type="http://schemas.openxmlformats.org/officeDocument/2006/relationships/customXml" Target="../ink/ink1564.xml"/><Relationship Id="rId439" Type="http://schemas.openxmlformats.org/officeDocument/2006/relationships/customXml" Target="../ink/ink1592.xml"/><Relationship Id="rId590" Type="http://schemas.openxmlformats.org/officeDocument/2006/relationships/customXml" Target="../ink/ink1667.xml"/><Relationship Id="rId604" Type="http://schemas.openxmlformats.org/officeDocument/2006/relationships/customXml" Target="../ink/ink1674.xml"/><Relationship Id="rId646" Type="http://schemas.openxmlformats.org/officeDocument/2006/relationships/customXml" Target="../ink/ink1695.xml"/><Relationship Id="rId201" Type="http://schemas.openxmlformats.org/officeDocument/2006/relationships/customXml" Target="../ink/ink1473.xml"/><Relationship Id="rId243" Type="http://schemas.openxmlformats.org/officeDocument/2006/relationships/customXml" Target="../ink/ink1494.xml"/><Relationship Id="rId285" Type="http://schemas.openxmlformats.org/officeDocument/2006/relationships/customXml" Target="../ink/ink1515.xml"/><Relationship Id="rId450" Type="http://schemas.openxmlformats.org/officeDocument/2006/relationships/image" Target="../media/image643.png"/><Relationship Id="rId506" Type="http://schemas.openxmlformats.org/officeDocument/2006/relationships/image" Target="../media/image671.png"/><Relationship Id="rId38" Type="http://schemas.openxmlformats.org/officeDocument/2006/relationships/image" Target="../media/image437.png"/><Relationship Id="rId103" Type="http://schemas.openxmlformats.org/officeDocument/2006/relationships/customXml" Target="../ink/ink1424.xml"/><Relationship Id="rId310" Type="http://schemas.openxmlformats.org/officeDocument/2006/relationships/image" Target="../media/image573.png"/><Relationship Id="rId492" Type="http://schemas.openxmlformats.org/officeDocument/2006/relationships/image" Target="../media/image664.png"/><Relationship Id="rId548" Type="http://schemas.openxmlformats.org/officeDocument/2006/relationships/customXml" Target="../ink/ink1646.xml"/><Relationship Id="rId91" Type="http://schemas.openxmlformats.org/officeDocument/2006/relationships/customXml" Target="../ink/ink1418.xml"/><Relationship Id="rId145" Type="http://schemas.openxmlformats.org/officeDocument/2006/relationships/customXml" Target="../ink/ink1445.xml"/><Relationship Id="rId187" Type="http://schemas.openxmlformats.org/officeDocument/2006/relationships/customXml" Target="../ink/ink1466.xml"/><Relationship Id="rId352" Type="http://schemas.openxmlformats.org/officeDocument/2006/relationships/image" Target="../media/image594.png"/><Relationship Id="rId394" Type="http://schemas.openxmlformats.org/officeDocument/2006/relationships/image" Target="../media/image615.png"/><Relationship Id="rId408" Type="http://schemas.openxmlformats.org/officeDocument/2006/relationships/image" Target="../media/image622.png"/><Relationship Id="rId615" Type="http://schemas.openxmlformats.org/officeDocument/2006/relationships/image" Target="../media/image726.png"/><Relationship Id="rId212" Type="http://schemas.openxmlformats.org/officeDocument/2006/relationships/image" Target="../media/image524.png"/><Relationship Id="rId254" Type="http://schemas.openxmlformats.org/officeDocument/2006/relationships/image" Target="../media/image545.png"/><Relationship Id="rId49" Type="http://schemas.openxmlformats.org/officeDocument/2006/relationships/customXml" Target="../ink/ink1397.xml"/><Relationship Id="rId114" Type="http://schemas.openxmlformats.org/officeDocument/2006/relationships/image" Target="../media/image475.png"/><Relationship Id="rId296" Type="http://schemas.openxmlformats.org/officeDocument/2006/relationships/image" Target="../media/image566.png"/><Relationship Id="rId461" Type="http://schemas.openxmlformats.org/officeDocument/2006/relationships/customXml" Target="../ink/ink1603.xml"/><Relationship Id="rId517" Type="http://schemas.openxmlformats.org/officeDocument/2006/relationships/image" Target="../media/image677.emf"/><Relationship Id="rId559" Type="http://schemas.openxmlformats.org/officeDocument/2006/relationships/image" Target="../media/image698.png"/><Relationship Id="rId60" Type="http://schemas.openxmlformats.org/officeDocument/2006/relationships/image" Target="../media/image448.png"/><Relationship Id="rId156" Type="http://schemas.openxmlformats.org/officeDocument/2006/relationships/image" Target="../media/image496.png"/><Relationship Id="rId198" Type="http://schemas.openxmlformats.org/officeDocument/2006/relationships/image" Target="../media/image517.png"/><Relationship Id="rId321" Type="http://schemas.openxmlformats.org/officeDocument/2006/relationships/customXml" Target="../ink/ink1533.xml"/><Relationship Id="rId363" Type="http://schemas.openxmlformats.org/officeDocument/2006/relationships/customXml" Target="../ink/ink1554.xml"/><Relationship Id="rId419" Type="http://schemas.openxmlformats.org/officeDocument/2006/relationships/customXml" Target="../ink/ink1582.xml"/><Relationship Id="rId570" Type="http://schemas.openxmlformats.org/officeDocument/2006/relationships/customXml" Target="../ink/ink1657.xml"/><Relationship Id="rId626" Type="http://schemas.openxmlformats.org/officeDocument/2006/relationships/customXml" Target="../ink/ink1685.xml"/><Relationship Id="rId223" Type="http://schemas.openxmlformats.org/officeDocument/2006/relationships/customXml" Target="../ink/ink1484.xml"/><Relationship Id="rId430" Type="http://schemas.openxmlformats.org/officeDocument/2006/relationships/image" Target="../media/image633.png"/><Relationship Id="rId18" Type="http://schemas.openxmlformats.org/officeDocument/2006/relationships/image" Target="../media/image427.png"/><Relationship Id="rId265" Type="http://schemas.openxmlformats.org/officeDocument/2006/relationships/customXml" Target="../ink/ink1505.xml"/><Relationship Id="rId472" Type="http://schemas.openxmlformats.org/officeDocument/2006/relationships/image" Target="../media/image654.png"/><Relationship Id="rId528" Type="http://schemas.openxmlformats.org/officeDocument/2006/relationships/customXml" Target="../ink/ink1636.xml"/><Relationship Id="rId125" Type="http://schemas.openxmlformats.org/officeDocument/2006/relationships/customXml" Target="../ink/ink1435.xml"/><Relationship Id="rId167" Type="http://schemas.openxmlformats.org/officeDocument/2006/relationships/customXml" Target="../ink/ink1456.xml"/><Relationship Id="rId332" Type="http://schemas.openxmlformats.org/officeDocument/2006/relationships/image" Target="../media/image584.png"/><Relationship Id="rId374" Type="http://schemas.openxmlformats.org/officeDocument/2006/relationships/image" Target="../media/image605.png"/><Relationship Id="rId581" Type="http://schemas.openxmlformats.org/officeDocument/2006/relationships/image" Target="../media/image709.png"/><Relationship Id="rId71" Type="http://schemas.openxmlformats.org/officeDocument/2006/relationships/customXml" Target="../ink/ink1408.xml"/><Relationship Id="rId234" Type="http://schemas.openxmlformats.org/officeDocument/2006/relationships/image" Target="../media/image535.png"/><Relationship Id="rId637" Type="http://schemas.openxmlformats.org/officeDocument/2006/relationships/image" Target="../media/image737.png"/><Relationship Id="rId2" Type="http://schemas.openxmlformats.org/officeDocument/2006/relationships/slideLayout" Target="../slideLayouts/slideLayout7.xml"/><Relationship Id="rId29" Type="http://schemas.openxmlformats.org/officeDocument/2006/relationships/customXml" Target="../ink/ink1387.xml"/><Relationship Id="rId276" Type="http://schemas.openxmlformats.org/officeDocument/2006/relationships/image" Target="../media/image556.png"/><Relationship Id="rId441" Type="http://schemas.openxmlformats.org/officeDocument/2006/relationships/customXml" Target="../ink/ink1593.xml"/><Relationship Id="rId483" Type="http://schemas.openxmlformats.org/officeDocument/2006/relationships/customXml" Target="../ink/ink1614.xml"/><Relationship Id="rId539" Type="http://schemas.openxmlformats.org/officeDocument/2006/relationships/image" Target="../media/image688.png"/><Relationship Id="rId40" Type="http://schemas.openxmlformats.org/officeDocument/2006/relationships/image" Target="../media/image438.png"/><Relationship Id="rId136" Type="http://schemas.openxmlformats.org/officeDocument/2006/relationships/image" Target="../media/image486.png"/><Relationship Id="rId178" Type="http://schemas.openxmlformats.org/officeDocument/2006/relationships/image" Target="../media/image507.png"/><Relationship Id="rId301" Type="http://schemas.openxmlformats.org/officeDocument/2006/relationships/customXml" Target="../ink/ink1523.xml"/><Relationship Id="rId343" Type="http://schemas.openxmlformats.org/officeDocument/2006/relationships/customXml" Target="../ink/ink1544.xml"/><Relationship Id="rId550" Type="http://schemas.openxmlformats.org/officeDocument/2006/relationships/customXml" Target="../ink/ink1647.xml"/><Relationship Id="rId82" Type="http://schemas.openxmlformats.org/officeDocument/2006/relationships/image" Target="../media/image459.png"/><Relationship Id="rId203" Type="http://schemas.openxmlformats.org/officeDocument/2006/relationships/customXml" Target="../ink/ink1474.xml"/><Relationship Id="rId385" Type="http://schemas.openxmlformats.org/officeDocument/2006/relationships/customXml" Target="../ink/ink1565.xml"/><Relationship Id="rId592" Type="http://schemas.openxmlformats.org/officeDocument/2006/relationships/customXml" Target="../ink/ink1668.xml"/><Relationship Id="rId606" Type="http://schemas.openxmlformats.org/officeDocument/2006/relationships/customXml" Target="../ink/ink1675.xml"/><Relationship Id="rId648" Type="http://schemas.openxmlformats.org/officeDocument/2006/relationships/customXml" Target="../ink/ink1696.xml"/><Relationship Id="rId245" Type="http://schemas.openxmlformats.org/officeDocument/2006/relationships/customXml" Target="../ink/ink1495.xml"/><Relationship Id="rId287" Type="http://schemas.openxmlformats.org/officeDocument/2006/relationships/customXml" Target="../ink/ink1516.xml"/><Relationship Id="rId410" Type="http://schemas.openxmlformats.org/officeDocument/2006/relationships/image" Target="../media/image623.png"/><Relationship Id="rId452" Type="http://schemas.openxmlformats.org/officeDocument/2006/relationships/image" Target="../media/image644.png"/><Relationship Id="rId494" Type="http://schemas.openxmlformats.org/officeDocument/2006/relationships/image" Target="../media/image665.png"/><Relationship Id="rId508" Type="http://schemas.openxmlformats.org/officeDocument/2006/relationships/image" Target="../media/image672.png"/><Relationship Id="rId105" Type="http://schemas.openxmlformats.org/officeDocument/2006/relationships/customXml" Target="../ink/ink1425.xml"/><Relationship Id="rId147" Type="http://schemas.openxmlformats.org/officeDocument/2006/relationships/customXml" Target="../ink/ink1446.xml"/><Relationship Id="rId312" Type="http://schemas.openxmlformats.org/officeDocument/2006/relationships/image" Target="../media/image574.png"/><Relationship Id="rId354" Type="http://schemas.openxmlformats.org/officeDocument/2006/relationships/image" Target="../media/image595.png"/><Relationship Id="rId51" Type="http://schemas.openxmlformats.org/officeDocument/2006/relationships/customXml" Target="../ink/ink1398.xml"/><Relationship Id="rId93" Type="http://schemas.openxmlformats.org/officeDocument/2006/relationships/customXml" Target="../ink/ink1419.xml"/><Relationship Id="rId189" Type="http://schemas.openxmlformats.org/officeDocument/2006/relationships/customXml" Target="../ink/ink1467.xml"/><Relationship Id="rId396" Type="http://schemas.openxmlformats.org/officeDocument/2006/relationships/image" Target="../media/image616.png"/><Relationship Id="rId561" Type="http://schemas.openxmlformats.org/officeDocument/2006/relationships/image" Target="../media/image699.png"/><Relationship Id="rId617" Type="http://schemas.openxmlformats.org/officeDocument/2006/relationships/image" Target="../media/image727.png"/><Relationship Id="rId214" Type="http://schemas.openxmlformats.org/officeDocument/2006/relationships/image" Target="../media/image525.png"/><Relationship Id="rId256" Type="http://schemas.openxmlformats.org/officeDocument/2006/relationships/image" Target="../media/image546.png"/><Relationship Id="rId298" Type="http://schemas.openxmlformats.org/officeDocument/2006/relationships/image" Target="../media/image567.png"/><Relationship Id="rId421" Type="http://schemas.openxmlformats.org/officeDocument/2006/relationships/customXml" Target="../ink/ink1583.xml"/><Relationship Id="rId463" Type="http://schemas.openxmlformats.org/officeDocument/2006/relationships/customXml" Target="../ink/ink1604.xml"/><Relationship Id="rId519" Type="http://schemas.openxmlformats.org/officeDocument/2006/relationships/image" Target="../media/image678.png"/><Relationship Id="rId116" Type="http://schemas.openxmlformats.org/officeDocument/2006/relationships/image" Target="../media/image476.png"/><Relationship Id="rId158" Type="http://schemas.openxmlformats.org/officeDocument/2006/relationships/image" Target="../media/image497.png"/><Relationship Id="rId323" Type="http://schemas.openxmlformats.org/officeDocument/2006/relationships/customXml" Target="../ink/ink1534.xml"/><Relationship Id="rId530" Type="http://schemas.openxmlformats.org/officeDocument/2006/relationships/customXml" Target="../ink/ink1637.xml"/><Relationship Id="rId20" Type="http://schemas.openxmlformats.org/officeDocument/2006/relationships/image" Target="../media/image428.png"/><Relationship Id="rId62" Type="http://schemas.openxmlformats.org/officeDocument/2006/relationships/image" Target="../media/image449.png"/><Relationship Id="rId365" Type="http://schemas.openxmlformats.org/officeDocument/2006/relationships/customXml" Target="../ink/ink1555.xml"/><Relationship Id="rId572" Type="http://schemas.openxmlformats.org/officeDocument/2006/relationships/customXml" Target="../ink/ink1658.xml"/><Relationship Id="rId628" Type="http://schemas.openxmlformats.org/officeDocument/2006/relationships/customXml" Target="../ink/ink1686.xml"/><Relationship Id="rId225" Type="http://schemas.openxmlformats.org/officeDocument/2006/relationships/customXml" Target="../ink/ink1485.xml"/><Relationship Id="rId267" Type="http://schemas.openxmlformats.org/officeDocument/2006/relationships/customXml" Target="../ink/ink1506.xml"/><Relationship Id="rId432" Type="http://schemas.openxmlformats.org/officeDocument/2006/relationships/image" Target="../media/image634.png"/><Relationship Id="rId474" Type="http://schemas.openxmlformats.org/officeDocument/2006/relationships/image" Target="../media/image655.png"/><Relationship Id="rId127" Type="http://schemas.openxmlformats.org/officeDocument/2006/relationships/customXml" Target="../ink/ink1436.xml"/><Relationship Id="rId31" Type="http://schemas.openxmlformats.org/officeDocument/2006/relationships/customXml" Target="../ink/ink1388.xml"/><Relationship Id="rId73" Type="http://schemas.openxmlformats.org/officeDocument/2006/relationships/customXml" Target="../ink/ink1409.xml"/><Relationship Id="rId169" Type="http://schemas.openxmlformats.org/officeDocument/2006/relationships/customXml" Target="../ink/ink1457.xml"/><Relationship Id="rId334" Type="http://schemas.openxmlformats.org/officeDocument/2006/relationships/image" Target="../media/image585.png"/><Relationship Id="rId376" Type="http://schemas.openxmlformats.org/officeDocument/2006/relationships/image" Target="../media/image606.png"/><Relationship Id="rId541" Type="http://schemas.openxmlformats.org/officeDocument/2006/relationships/image" Target="../media/image689.png"/><Relationship Id="rId583" Type="http://schemas.openxmlformats.org/officeDocument/2006/relationships/image" Target="../media/image710.png"/><Relationship Id="rId639" Type="http://schemas.openxmlformats.org/officeDocument/2006/relationships/image" Target="../media/image738.png"/><Relationship Id="rId4" Type="http://schemas.openxmlformats.org/officeDocument/2006/relationships/package" Target="../embeddings/Microsoft_Excel_Worksheet.xlsx"/><Relationship Id="rId180" Type="http://schemas.openxmlformats.org/officeDocument/2006/relationships/image" Target="../media/image508.png"/><Relationship Id="rId236" Type="http://schemas.openxmlformats.org/officeDocument/2006/relationships/image" Target="../media/image536.png"/><Relationship Id="rId278" Type="http://schemas.openxmlformats.org/officeDocument/2006/relationships/image" Target="../media/image557.png"/><Relationship Id="rId401" Type="http://schemas.openxmlformats.org/officeDocument/2006/relationships/customXml" Target="../ink/ink1573.xml"/><Relationship Id="rId443" Type="http://schemas.openxmlformats.org/officeDocument/2006/relationships/customXml" Target="../ink/ink1594.xml"/><Relationship Id="rId650" Type="http://schemas.openxmlformats.org/officeDocument/2006/relationships/customXml" Target="../ink/ink1697.xml"/><Relationship Id="rId303" Type="http://schemas.openxmlformats.org/officeDocument/2006/relationships/customXml" Target="../ink/ink1524.xml"/><Relationship Id="rId485" Type="http://schemas.openxmlformats.org/officeDocument/2006/relationships/customXml" Target="../ink/ink1615.xml"/><Relationship Id="rId42" Type="http://schemas.openxmlformats.org/officeDocument/2006/relationships/image" Target="../media/image439.png"/><Relationship Id="rId84" Type="http://schemas.openxmlformats.org/officeDocument/2006/relationships/image" Target="../media/image460.png"/><Relationship Id="rId138" Type="http://schemas.openxmlformats.org/officeDocument/2006/relationships/image" Target="../media/image487.png"/><Relationship Id="rId345" Type="http://schemas.openxmlformats.org/officeDocument/2006/relationships/customXml" Target="../ink/ink1545.xml"/><Relationship Id="rId387" Type="http://schemas.openxmlformats.org/officeDocument/2006/relationships/customXml" Target="../ink/ink1566.xml"/><Relationship Id="rId510" Type="http://schemas.openxmlformats.org/officeDocument/2006/relationships/image" Target="../media/image673.png"/><Relationship Id="rId552" Type="http://schemas.openxmlformats.org/officeDocument/2006/relationships/customXml" Target="../ink/ink1648.xml"/><Relationship Id="rId594" Type="http://schemas.openxmlformats.org/officeDocument/2006/relationships/customXml" Target="../ink/ink1669.xml"/><Relationship Id="rId608" Type="http://schemas.openxmlformats.org/officeDocument/2006/relationships/customXml" Target="../ink/ink1676.xml"/><Relationship Id="rId191" Type="http://schemas.openxmlformats.org/officeDocument/2006/relationships/customXml" Target="../ink/ink1468.xml"/><Relationship Id="rId205" Type="http://schemas.openxmlformats.org/officeDocument/2006/relationships/customXml" Target="../ink/ink1475.xml"/><Relationship Id="rId247" Type="http://schemas.openxmlformats.org/officeDocument/2006/relationships/customXml" Target="../ink/ink1496.xml"/><Relationship Id="rId412" Type="http://schemas.openxmlformats.org/officeDocument/2006/relationships/image" Target="../media/image624.png"/><Relationship Id="rId107" Type="http://schemas.openxmlformats.org/officeDocument/2006/relationships/customXml" Target="../ink/ink1426.xml"/><Relationship Id="rId289" Type="http://schemas.openxmlformats.org/officeDocument/2006/relationships/customXml" Target="../ink/ink1517.xml"/><Relationship Id="rId454" Type="http://schemas.openxmlformats.org/officeDocument/2006/relationships/image" Target="../media/image645.png"/><Relationship Id="rId496" Type="http://schemas.openxmlformats.org/officeDocument/2006/relationships/image" Target="../media/image666.png"/><Relationship Id="rId11" Type="http://schemas.openxmlformats.org/officeDocument/2006/relationships/customXml" Target="../ink/ink1378.xml"/><Relationship Id="rId53" Type="http://schemas.openxmlformats.org/officeDocument/2006/relationships/customXml" Target="../ink/ink1399.xml"/><Relationship Id="rId149" Type="http://schemas.openxmlformats.org/officeDocument/2006/relationships/customXml" Target="../ink/ink1447.xml"/><Relationship Id="rId314" Type="http://schemas.openxmlformats.org/officeDocument/2006/relationships/image" Target="../media/image575.png"/><Relationship Id="rId356" Type="http://schemas.openxmlformats.org/officeDocument/2006/relationships/image" Target="../media/image596.png"/><Relationship Id="rId398" Type="http://schemas.openxmlformats.org/officeDocument/2006/relationships/image" Target="../media/image617.png"/><Relationship Id="rId521" Type="http://schemas.openxmlformats.org/officeDocument/2006/relationships/image" Target="../media/image679.png"/><Relationship Id="rId563" Type="http://schemas.openxmlformats.org/officeDocument/2006/relationships/image" Target="../media/image700.png"/><Relationship Id="rId619" Type="http://schemas.openxmlformats.org/officeDocument/2006/relationships/image" Target="../media/image728.png"/><Relationship Id="rId95" Type="http://schemas.openxmlformats.org/officeDocument/2006/relationships/customXml" Target="../ink/ink1420.xml"/><Relationship Id="rId160" Type="http://schemas.openxmlformats.org/officeDocument/2006/relationships/image" Target="../media/image498.png"/><Relationship Id="rId216" Type="http://schemas.openxmlformats.org/officeDocument/2006/relationships/image" Target="../media/image526.png"/><Relationship Id="rId423" Type="http://schemas.openxmlformats.org/officeDocument/2006/relationships/customXml" Target="../ink/ink1584.xml"/><Relationship Id="rId258" Type="http://schemas.openxmlformats.org/officeDocument/2006/relationships/image" Target="../media/image547.png"/><Relationship Id="rId465" Type="http://schemas.openxmlformats.org/officeDocument/2006/relationships/customXml" Target="../ink/ink1605.xml"/><Relationship Id="rId630" Type="http://schemas.openxmlformats.org/officeDocument/2006/relationships/customXml" Target="../ink/ink1687.xml"/><Relationship Id="rId22" Type="http://schemas.openxmlformats.org/officeDocument/2006/relationships/image" Target="../media/image429.png"/><Relationship Id="rId64" Type="http://schemas.openxmlformats.org/officeDocument/2006/relationships/image" Target="../media/image450.png"/><Relationship Id="rId118" Type="http://schemas.openxmlformats.org/officeDocument/2006/relationships/image" Target="../media/image477.png"/><Relationship Id="rId325" Type="http://schemas.openxmlformats.org/officeDocument/2006/relationships/customXml" Target="../ink/ink1535.xml"/><Relationship Id="rId367" Type="http://schemas.openxmlformats.org/officeDocument/2006/relationships/customXml" Target="../ink/ink1556.xml"/><Relationship Id="rId532" Type="http://schemas.openxmlformats.org/officeDocument/2006/relationships/customXml" Target="../ink/ink1638.xml"/><Relationship Id="rId574" Type="http://schemas.openxmlformats.org/officeDocument/2006/relationships/customXml" Target="../ink/ink1659.xml"/><Relationship Id="rId171" Type="http://schemas.openxmlformats.org/officeDocument/2006/relationships/customXml" Target="../ink/ink1458.xml"/><Relationship Id="rId227" Type="http://schemas.openxmlformats.org/officeDocument/2006/relationships/customXml" Target="../ink/ink1486.xml"/><Relationship Id="rId269" Type="http://schemas.openxmlformats.org/officeDocument/2006/relationships/customXml" Target="../ink/ink1507.xml"/><Relationship Id="rId434" Type="http://schemas.openxmlformats.org/officeDocument/2006/relationships/image" Target="../media/image635.png"/><Relationship Id="rId476" Type="http://schemas.openxmlformats.org/officeDocument/2006/relationships/image" Target="../media/image656.png"/><Relationship Id="rId641" Type="http://schemas.openxmlformats.org/officeDocument/2006/relationships/image" Target="../media/image739.png"/><Relationship Id="rId33" Type="http://schemas.openxmlformats.org/officeDocument/2006/relationships/customXml" Target="../ink/ink1389.xml"/><Relationship Id="rId129" Type="http://schemas.openxmlformats.org/officeDocument/2006/relationships/customXml" Target="../ink/ink1437.xml"/><Relationship Id="rId280" Type="http://schemas.openxmlformats.org/officeDocument/2006/relationships/image" Target="../media/image558.png"/><Relationship Id="rId336" Type="http://schemas.openxmlformats.org/officeDocument/2006/relationships/image" Target="../media/image586.png"/><Relationship Id="rId501" Type="http://schemas.openxmlformats.org/officeDocument/2006/relationships/customXml" Target="../ink/ink1623.xml"/><Relationship Id="rId543" Type="http://schemas.openxmlformats.org/officeDocument/2006/relationships/image" Target="../media/image690.png"/><Relationship Id="rId75" Type="http://schemas.openxmlformats.org/officeDocument/2006/relationships/customXml" Target="../ink/ink1410.xml"/><Relationship Id="rId140" Type="http://schemas.openxmlformats.org/officeDocument/2006/relationships/image" Target="../media/image488.png"/><Relationship Id="rId182" Type="http://schemas.openxmlformats.org/officeDocument/2006/relationships/image" Target="../media/image509.png"/><Relationship Id="rId378" Type="http://schemas.openxmlformats.org/officeDocument/2006/relationships/image" Target="../media/image607.png"/><Relationship Id="rId403" Type="http://schemas.openxmlformats.org/officeDocument/2006/relationships/customXml" Target="../ink/ink1574.xml"/><Relationship Id="rId585" Type="http://schemas.openxmlformats.org/officeDocument/2006/relationships/image" Target="../media/image711.png"/><Relationship Id="rId6" Type="http://schemas.openxmlformats.org/officeDocument/2006/relationships/image" Target="../media/image421.emf"/><Relationship Id="rId238" Type="http://schemas.openxmlformats.org/officeDocument/2006/relationships/image" Target="../media/image537.png"/><Relationship Id="rId445" Type="http://schemas.openxmlformats.org/officeDocument/2006/relationships/customXml" Target="../ink/ink1595.xml"/><Relationship Id="rId487" Type="http://schemas.openxmlformats.org/officeDocument/2006/relationships/customXml" Target="../ink/ink1616.xml"/><Relationship Id="rId610" Type="http://schemas.openxmlformats.org/officeDocument/2006/relationships/customXml" Target="../ink/ink1677.xml"/><Relationship Id="rId652" Type="http://schemas.openxmlformats.org/officeDocument/2006/relationships/customXml" Target="../ink/ink1698.xml"/><Relationship Id="rId291" Type="http://schemas.openxmlformats.org/officeDocument/2006/relationships/customXml" Target="../ink/ink1518.xml"/><Relationship Id="rId305" Type="http://schemas.openxmlformats.org/officeDocument/2006/relationships/customXml" Target="../ink/ink1525.xml"/><Relationship Id="rId347" Type="http://schemas.openxmlformats.org/officeDocument/2006/relationships/customXml" Target="../ink/ink1546.xml"/><Relationship Id="rId512" Type="http://schemas.openxmlformats.org/officeDocument/2006/relationships/image" Target="../media/image674.png"/><Relationship Id="rId44" Type="http://schemas.openxmlformats.org/officeDocument/2006/relationships/image" Target="../media/image440.png"/><Relationship Id="rId86" Type="http://schemas.openxmlformats.org/officeDocument/2006/relationships/image" Target="../media/image461.png"/><Relationship Id="rId151" Type="http://schemas.openxmlformats.org/officeDocument/2006/relationships/customXml" Target="../ink/ink1448.xml"/><Relationship Id="rId389" Type="http://schemas.openxmlformats.org/officeDocument/2006/relationships/customXml" Target="../ink/ink1567.xml"/><Relationship Id="rId554" Type="http://schemas.openxmlformats.org/officeDocument/2006/relationships/customXml" Target="../ink/ink1649.xml"/><Relationship Id="rId596" Type="http://schemas.openxmlformats.org/officeDocument/2006/relationships/customXml" Target="../ink/ink1670.xml"/><Relationship Id="rId193" Type="http://schemas.openxmlformats.org/officeDocument/2006/relationships/customXml" Target="../ink/ink1469.xml"/><Relationship Id="rId207" Type="http://schemas.openxmlformats.org/officeDocument/2006/relationships/customXml" Target="../ink/ink1476.xml"/><Relationship Id="rId249" Type="http://schemas.openxmlformats.org/officeDocument/2006/relationships/customXml" Target="../ink/ink1497.xml"/><Relationship Id="rId414" Type="http://schemas.openxmlformats.org/officeDocument/2006/relationships/image" Target="../media/image625.png"/><Relationship Id="rId456" Type="http://schemas.openxmlformats.org/officeDocument/2006/relationships/image" Target="../media/image646.png"/><Relationship Id="rId498" Type="http://schemas.openxmlformats.org/officeDocument/2006/relationships/image" Target="../media/image667.png"/><Relationship Id="rId621" Type="http://schemas.openxmlformats.org/officeDocument/2006/relationships/image" Target="../media/image729.png"/><Relationship Id="rId13" Type="http://schemas.openxmlformats.org/officeDocument/2006/relationships/customXml" Target="../ink/ink1379.xml"/><Relationship Id="rId109" Type="http://schemas.openxmlformats.org/officeDocument/2006/relationships/customXml" Target="../ink/ink1427.xml"/><Relationship Id="rId260" Type="http://schemas.openxmlformats.org/officeDocument/2006/relationships/image" Target="../media/image548.png"/><Relationship Id="rId316" Type="http://schemas.openxmlformats.org/officeDocument/2006/relationships/image" Target="../media/image576.png"/><Relationship Id="rId523" Type="http://schemas.openxmlformats.org/officeDocument/2006/relationships/image" Target="../media/image680.png"/><Relationship Id="rId55" Type="http://schemas.openxmlformats.org/officeDocument/2006/relationships/customXml" Target="../ink/ink1400.xml"/><Relationship Id="rId97" Type="http://schemas.openxmlformats.org/officeDocument/2006/relationships/customXml" Target="../ink/ink1421.xml"/><Relationship Id="rId120" Type="http://schemas.openxmlformats.org/officeDocument/2006/relationships/image" Target="../media/image478.png"/><Relationship Id="rId358" Type="http://schemas.openxmlformats.org/officeDocument/2006/relationships/image" Target="../media/image597.png"/><Relationship Id="rId565" Type="http://schemas.openxmlformats.org/officeDocument/2006/relationships/image" Target="../media/image701.png"/><Relationship Id="rId162" Type="http://schemas.openxmlformats.org/officeDocument/2006/relationships/image" Target="../media/image499.png"/><Relationship Id="rId218" Type="http://schemas.openxmlformats.org/officeDocument/2006/relationships/image" Target="../media/image527.png"/><Relationship Id="rId425" Type="http://schemas.openxmlformats.org/officeDocument/2006/relationships/customXml" Target="../ink/ink1585.xml"/><Relationship Id="rId467" Type="http://schemas.openxmlformats.org/officeDocument/2006/relationships/customXml" Target="../ink/ink1606.xml"/><Relationship Id="rId632" Type="http://schemas.openxmlformats.org/officeDocument/2006/relationships/customXml" Target="../ink/ink1688.xml"/><Relationship Id="rId271" Type="http://schemas.openxmlformats.org/officeDocument/2006/relationships/customXml" Target="../ink/ink1508.xml"/><Relationship Id="rId24" Type="http://schemas.openxmlformats.org/officeDocument/2006/relationships/image" Target="../media/image430.png"/><Relationship Id="rId66" Type="http://schemas.openxmlformats.org/officeDocument/2006/relationships/image" Target="../media/image451.png"/><Relationship Id="rId131" Type="http://schemas.openxmlformats.org/officeDocument/2006/relationships/customXml" Target="../ink/ink1438.xml"/><Relationship Id="rId327" Type="http://schemas.openxmlformats.org/officeDocument/2006/relationships/customXml" Target="../ink/ink1536.xml"/><Relationship Id="rId369" Type="http://schemas.openxmlformats.org/officeDocument/2006/relationships/customXml" Target="../ink/ink1557.xml"/><Relationship Id="rId534" Type="http://schemas.openxmlformats.org/officeDocument/2006/relationships/customXml" Target="../ink/ink1639.xml"/><Relationship Id="rId576" Type="http://schemas.openxmlformats.org/officeDocument/2006/relationships/customXml" Target="../ink/ink1660.xml"/><Relationship Id="rId173" Type="http://schemas.openxmlformats.org/officeDocument/2006/relationships/customXml" Target="../ink/ink1459.xml"/><Relationship Id="rId229" Type="http://schemas.openxmlformats.org/officeDocument/2006/relationships/customXml" Target="../ink/ink1487.xml"/><Relationship Id="rId380" Type="http://schemas.openxmlformats.org/officeDocument/2006/relationships/image" Target="../media/image608.png"/><Relationship Id="rId436" Type="http://schemas.openxmlformats.org/officeDocument/2006/relationships/image" Target="../media/image636.png"/><Relationship Id="rId601" Type="http://schemas.openxmlformats.org/officeDocument/2006/relationships/image" Target="../media/image719.png"/><Relationship Id="rId643" Type="http://schemas.openxmlformats.org/officeDocument/2006/relationships/image" Target="../media/image740.png"/><Relationship Id="rId240" Type="http://schemas.openxmlformats.org/officeDocument/2006/relationships/image" Target="../media/image538.png"/><Relationship Id="rId478" Type="http://schemas.openxmlformats.org/officeDocument/2006/relationships/image" Target="../media/image657.png"/><Relationship Id="rId35" Type="http://schemas.openxmlformats.org/officeDocument/2006/relationships/customXml" Target="../ink/ink1390.xml"/><Relationship Id="rId77" Type="http://schemas.openxmlformats.org/officeDocument/2006/relationships/customXml" Target="../ink/ink1411.xml"/><Relationship Id="rId100" Type="http://schemas.openxmlformats.org/officeDocument/2006/relationships/image" Target="../media/image468.png"/><Relationship Id="rId282" Type="http://schemas.openxmlformats.org/officeDocument/2006/relationships/image" Target="../media/image559.png"/><Relationship Id="rId338" Type="http://schemas.openxmlformats.org/officeDocument/2006/relationships/image" Target="../media/image587.png"/><Relationship Id="rId503" Type="http://schemas.openxmlformats.org/officeDocument/2006/relationships/customXml" Target="../ink/ink1624.xml"/><Relationship Id="rId545" Type="http://schemas.openxmlformats.org/officeDocument/2006/relationships/image" Target="../media/image691.png"/><Relationship Id="rId587" Type="http://schemas.openxmlformats.org/officeDocument/2006/relationships/image" Target="../media/image712.png"/><Relationship Id="rId8" Type="http://schemas.openxmlformats.org/officeDocument/2006/relationships/image" Target="../media/image422.png"/><Relationship Id="rId142" Type="http://schemas.openxmlformats.org/officeDocument/2006/relationships/image" Target="../media/image489.png"/><Relationship Id="rId184" Type="http://schemas.openxmlformats.org/officeDocument/2006/relationships/image" Target="../media/image510.png"/><Relationship Id="rId391" Type="http://schemas.openxmlformats.org/officeDocument/2006/relationships/customXml" Target="../ink/ink1568.xml"/><Relationship Id="rId405" Type="http://schemas.openxmlformats.org/officeDocument/2006/relationships/customXml" Target="../ink/ink1575.xml"/><Relationship Id="rId447" Type="http://schemas.openxmlformats.org/officeDocument/2006/relationships/customXml" Target="../ink/ink1596.xml"/><Relationship Id="rId612" Type="http://schemas.openxmlformats.org/officeDocument/2006/relationships/customXml" Target="../ink/ink1678.xml"/><Relationship Id="rId251" Type="http://schemas.openxmlformats.org/officeDocument/2006/relationships/customXml" Target="../ink/ink1498.xml"/><Relationship Id="rId489" Type="http://schemas.openxmlformats.org/officeDocument/2006/relationships/customXml" Target="../ink/ink1617.xml"/><Relationship Id="rId654" Type="http://schemas.openxmlformats.org/officeDocument/2006/relationships/customXml" Target="../ink/ink1699.xml"/><Relationship Id="rId46" Type="http://schemas.openxmlformats.org/officeDocument/2006/relationships/image" Target="../media/image441.png"/><Relationship Id="rId293" Type="http://schemas.openxmlformats.org/officeDocument/2006/relationships/customXml" Target="../ink/ink1519.xml"/><Relationship Id="rId307" Type="http://schemas.openxmlformats.org/officeDocument/2006/relationships/customXml" Target="../ink/ink1526.xml"/><Relationship Id="rId349" Type="http://schemas.openxmlformats.org/officeDocument/2006/relationships/customXml" Target="../ink/ink1547.xml"/><Relationship Id="rId514" Type="http://schemas.openxmlformats.org/officeDocument/2006/relationships/image" Target="../media/image675.png"/><Relationship Id="rId556" Type="http://schemas.openxmlformats.org/officeDocument/2006/relationships/customXml" Target="../ink/ink1650.xml"/><Relationship Id="rId88" Type="http://schemas.openxmlformats.org/officeDocument/2006/relationships/image" Target="../media/image462.png"/><Relationship Id="rId111" Type="http://schemas.openxmlformats.org/officeDocument/2006/relationships/customXml" Target="../ink/ink1428.xml"/><Relationship Id="rId153" Type="http://schemas.openxmlformats.org/officeDocument/2006/relationships/customXml" Target="../ink/ink1449.xml"/><Relationship Id="rId195" Type="http://schemas.openxmlformats.org/officeDocument/2006/relationships/customXml" Target="../ink/ink1470.xml"/><Relationship Id="rId209" Type="http://schemas.openxmlformats.org/officeDocument/2006/relationships/customXml" Target="../ink/ink1477.xml"/><Relationship Id="rId360" Type="http://schemas.openxmlformats.org/officeDocument/2006/relationships/image" Target="../media/image598.png"/><Relationship Id="rId416" Type="http://schemas.openxmlformats.org/officeDocument/2006/relationships/image" Target="../media/image626.png"/><Relationship Id="rId598" Type="http://schemas.openxmlformats.org/officeDocument/2006/relationships/customXml" Target="../ink/ink1671.xml"/><Relationship Id="rId220" Type="http://schemas.openxmlformats.org/officeDocument/2006/relationships/image" Target="../media/image528.png"/><Relationship Id="rId458" Type="http://schemas.openxmlformats.org/officeDocument/2006/relationships/image" Target="../media/image647.png"/><Relationship Id="rId623" Type="http://schemas.openxmlformats.org/officeDocument/2006/relationships/image" Target="../media/image730.png"/><Relationship Id="rId15" Type="http://schemas.openxmlformats.org/officeDocument/2006/relationships/customXml" Target="../ink/ink1380.xml"/><Relationship Id="rId57" Type="http://schemas.openxmlformats.org/officeDocument/2006/relationships/customXml" Target="../ink/ink1401.xml"/><Relationship Id="rId262" Type="http://schemas.openxmlformats.org/officeDocument/2006/relationships/image" Target="../media/image549.png"/><Relationship Id="rId318" Type="http://schemas.openxmlformats.org/officeDocument/2006/relationships/image" Target="../media/image577.png"/><Relationship Id="rId525" Type="http://schemas.openxmlformats.org/officeDocument/2006/relationships/image" Target="../media/image681.png"/><Relationship Id="rId567" Type="http://schemas.openxmlformats.org/officeDocument/2006/relationships/image" Target="../media/image702.png"/><Relationship Id="rId99" Type="http://schemas.openxmlformats.org/officeDocument/2006/relationships/customXml" Target="../ink/ink1422.xml"/><Relationship Id="rId122" Type="http://schemas.openxmlformats.org/officeDocument/2006/relationships/image" Target="../media/image479.png"/><Relationship Id="rId164" Type="http://schemas.openxmlformats.org/officeDocument/2006/relationships/image" Target="../media/image500.png"/><Relationship Id="rId371" Type="http://schemas.openxmlformats.org/officeDocument/2006/relationships/customXml" Target="../ink/ink1558.xml"/><Relationship Id="rId427" Type="http://schemas.openxmlformats.org/officeDocument/2006/relationships/customXml" Target="../ink/ink1586.xml"/><Relationship Id="rId469" Type="http://schemas.openxmlformats.org/officeDocument/2006/relationships/customXml" Target="../ink/ink1607.xml"/><Relationship Id="rId634" Type="http://schemas.openxmlformats.org/officeDocument/2006/relationships/customXml" Target="../ink/ink1689.xml"/><Relationship Id="rId26" Type="http://schemas.openxmlformats.org/officeDocument/2006/relationships/image" Target="../media/image431.png"/><Relationship Id="rId231" Type="http://schemas.openxmlformats.org/officeDocument/2006/relationships/customXml" Target="../ink/ink1488.xml"/><Relationship Id="rId273" Type="http://schemas.openxmlformats.org/officeDocument/2006/relationships/customXml" Target="../ink/ink1509.xml"/><Relationship Id="rId329" Type="http://schemas.openxmlformats.org/officeDocument/2006/relationships/customXml" Target="../ink/ink1537.xml"/><Relationship Id="rId480" Type="http://schemas.openxmlformats.org/officeDocument/2006/relationships/image" Target="../media/image658.png"/><Relationship Id="rId536" Type="http://schemas.openxmlformats.org/officeDocument/2006/relationships/customXml" Target="../ink/ink1640.xml"/><Relationship Id="rId68" Type="http://schemas.openxmlformats.org/officeDocument/2006/relationships/image" Target="../media/image452.png"/><Relationship Id="rId133" Type="http://schemas.openxmlformats.org/officeDocument/2006/relationships/customXml" Target="../ink/ink1439.xml"/><Relationship Id="rId175" Type="http://schemas.openxmlformats.org/officeDocument/2006/relationships/customXml" Target="../ink/ink1460.xml"/><Relationship Id="rId340" Type="http://schemas.openxmlformats.org/officeDocument/2006/relationships/image" Target="../media/image588.png"/><Relationship Id="rId578" Type="http://schemas.openxmlformats.org/officeDocument/2006/relationships/customXml" Target="../ink/ink1661.xml"/><Relationship Id="rId200" Type="http://schemas.openxmlformats.org/officeDocument/2006/relationships/image" Target="../media/image518.png"/><Relationship Id="rId382" Type="http://schemas.openxmlformats.org/officeDocument/2006/relationships/image" Target="../media/image609.png"/><Relationship Id="rId438" Type="http://schemas.openxmlformats.org/officeDocument/2006/relationships/image" Target="../media/image637.png"/><Relationship Id="rId603" Type="http://schemas.openxmlformats.org/officeDocument/2006/relationships/image" Target="../media/image720.png"/><Relationship Id="rId645" Type="http://schemas.openxmlformats.org/officeDocument/2006/relationships/image" Target="../media/image741.png"/><Relationship Id="rId242" Type="http://schemas.openxmlformats.org/officeDocument/2006/relationships/image" Target="../media/image539.png"/><Relationship Id="rId284" Type="http://schemas.openxmlformats.org/officeDocument/2006/relationships/image" Target="../media/image560.png"/><Relationship Id="rId491" Type="http://schemas.openxmlformats.org/officeDocument/2006/relationships/customXml" Target="../ink/ink1618.xml"/><Relationship Id="rId505" Type="http://schemas.openxmlformats.org/officeDocument/2006/relationships/customXml" Target="../ink/ink1625.xml"/><Relationship Id="rId37" Type="http://schemas.openxmlformats.org/officeDocument/2006/relationships/customXml" Target="../ink/ink1391.xml"/><Relationship Id="rId79" Type="http://schemas.openxmlformats.org/officeDocument/2006/relationships/customXml" Target="../ink/ink1412.xml"/><Relationship Id="rId102" Type="http://schemas.openxmlformats.org/officeDocument/2006/relationships/image" Target="../media/image469.png"/><Relationship Id="rId144" Type="http://schemas.openxmlformats.org/officeDocument/2006/relationships/image" Target="../media/image490.png"/><Relationship Id="rId547" Type="http://schemas.openxmlformats.org/officeDocument/2006/relationships/image" Target="../media/image692.png"/><Relationship Id="rId589" Type="http://schemas.openxmlformats.org/officeDocument/2006/relationships/image" Target="../media/image713.png"/><Relationship Id="rId90" Type="http://schemas.openxmlformats.org/officeDocument/2006/relationships/image" Target="../media/image463.png"/><Relationship Id="rId186" Type="http://schemas.openxmlformats.org/officeDocument/2006/relationships/image" Target="../media/image511.png"/><Relationship Id="rId351" Type="http://schemas.openxmlformats.org/officeDocument/2006/relationships/customXml" Target="../ink/ink1548.xml"/><Relationship Id="rId393" Type="http://schemas.openxmlformats.org/officeDocument/2006/relationships/customXml" Target="../ink/ink1569.xml"/><Relationship Id="rId407" Type="http://schemas.openxmlformats.org/officeDocument/2006/relationships/customXml" Target="../ink/ink1576.xml"/><Relationship Id="rId449" Type="http://schemas.openxmlformats.org/officeDocument/2006/relationships/customXml" Target="../ink/ink1597.xml"/><Relationship Id="rId614" Type="http://schemas.openxmlformats.org/officeDocument/2006/relationships/customXml" Target="../ink/ink1679.xml"/><Relationship Id="rId211" Type="http://schemas.openxmlformats.org/officeDocument/2006/relationships/customXml" Target="../ink/ink1478.xml"/><Relationship Id="rId253" Type="http://schemas.openxmlformats.org/officeDocument/2006/relationships/customXml" Target="../ink/ink1499.xml"/><Relationship Id="rId295" Type="http://schemas.openxmlformats.org/officeDocument/2006/relationships/customXml" Target="../ink/ink1520.xml"/><Relationship Id="rId309" Type="http://schemas.openxmlformats.org/officeDocument/2006/relationships/customXml" Target="../ink/ink1527.xml"/><Relationship Id="rId460" Type="http://schemas.openxmlformats.org/officeDocument/2006/relationships/image" Target="../media/image648.png"/><Relationship Id="rId516" Type="http://schemas.openxmlformats.org/officeDocument/2006/relationships/image" Target="../media/image676.png"/><Relationship Id="rId48" Type="http://schemas.openxmlformats.org/officeDocument/2006/relationships/image" Target="../media/image442.png"/><Relationship Id="rId113" Type="http://schemas.openxmlformats.org/officeDocument/2006/relationships/customXml" Target="../ink/ink1429.xml"/><Relationship Id="rId320" Type="http://schemas.openxmlformats.org/officeDocument/2006/relationships/image" Target="../media/image578.png"/><Relationship Id="rId558" Type="http://schemas.openxmlformats.org/officeDocument/2006/relationships/customXml" Target="../ink/ink1651.xml"/><Relationship Id="rId155" Type="http://schemas.openxmlformats.org/officeDocument/2006/relationships/customXml" Target="../ink/ink1450.xml"/><Relationship Id="rId197" Type="http://schemas.openxmlformats.org/officeDocument/2006/relationships/customXml" Target="../ink/ink1471.xml"/><Relationship Id="rId362" Type="http://schemas.openxmlformats.org/officeDocument/2006/relationships/image" Target="../media/image599.png"/><Relationship Id="rId418" Type="http://schemas.openxmlformats.org/officeDocument/2006/relationships/image" Target="../media/image627.png"/><Relationship Id="rId625" Type="http://schemas.openxmlformats.org/officeDocument/2006/relationships/image" Target="../media/image731.png"/><Relationship Id="rId222" Type="http://schemas.openxmlformats.org/officeDocument/2006/relationships/image" Target="../media/image529.png"/><Relationship Id="rId264" Type="http://schemas.openxmlformats.org/officeDocument/2006/relationships/image" Target="../media/image550.png"/><Relationship Id="rId471" Type="http://schemas.openxmlformats.org/officeDocument/2006/relationships/customXml" Target="../ink/ink1608.xml"/><Relationship Id="rId17" Type="http://schemas.openxmlformats.org/officeDocument/2006/relationships/customXml" Target="../ink/ink1381.xml"/><Relationship Id="rId59" Type="http://schemas.openxmlformats.org/officeDocument/2006/relationships/customXml" Target="../ink/ink1402.xml"/><Relationship Id="rId124" Type="http://schemas.openxmlformats.org/officeDocument/2006/relationships/image" Target="../media/image480.png"/><Relationship Id="rId527" Type="http://schemas.openxmlformats.org/officeDocument/2006/relationships/image" Target="../media/image682.png"/><Relationship Id="rId569" Type="http://schemas.openxmlformats.org/officeDocument/2006/relationships/image" Target="../media/image703.png"/><Relationship Id="rId70" Type="http://schemas.openxmlformats.org/officeDocument/2006/relationships/image" Target="../media/image453.png"/><Relationship Id="rId166" Type="http://schemas.openxmlformats.org/officeDocument/2006/relationships/image" Target="../media/image501.png"/><Relationship Id="rId331" Type="http://schemas.openxmlformats.org/officeDocument/2006/relationships/customXml" Target="../ink/ink1538.xml"/><Relationship Id="rId373" Type="http://schemas.openxmlformats.org/officeDocument/2006/relationships/customXml" Target="../ink/ink1559.xml"/><Relationship Id="rId429" Type="http://schemas.openxmlformats.org/officeDocument/2006/relationships/customXml" Target="../ink/ink1587.xml"/><Relationship Id="rId580" Type="http://schemas.openxmlformats.org/officeDocument/2006/relationships/customXml" Target="../ink/ink1662.xml"/><Relationship Id="rId636" Type="http://schemas.openxmlformats.org/officeDocument/2006/relationships/customXml" Target="../ink/ink1690.xml"/><Relationship Id="rId1" Type="http://schemas.openxmlformats.org/officeDocument/2006/relationships/vmlDrawing" Target="../drawings/vmlDrawing1.vml"/><Relationship Id="rId233" Type="http://schemas.openxmlformats.org/officeDocument/2006/relationships/customXml" Target="../ink/ink1489.xml"/><Relationship Id="rId440" Type="http://schemas.openxmlformats.org/officeDocument/2006/relationships/image" Target="../media/image638.png"/><Relationship Id="rId28" Type="http://schemas.openxmlformats.org/officeDocument/2006/relationships/image" Target="../media/image432.png"/><Relationship Id="rId275" Type="http://schemas.openxmlformats.org/officeDocument/2006/relationships/customXml" Target="../ink/ink1510.xml"/><Relationship Id="rId300" Type="http://schemas.openxmlformats.org/officeDocument/2006/relationships/image" Target="../media/image568.png"/><Relationship Id="rId482" Type="http://schemas.openxmlformats.org/officeDocument/2006/relationships/image" Target="../media/image659.png"/><Relationship Id="rId538" Type="http://schemas.openxmlformats.org/officeDocument/2006/relationships/customXml" Target="../ink/ink1641.xml"/><Relationship Id="rId81" Type="http://schemas.openxmlformats.org/officeDocument/2006/relationships/customXml" Target="../ink/ink1413.xml"/><Relationship Id="rId135" Type="http://schemas.openxmlformats.org/officeDocument/2006/relationships/customXml" Target="../ink/ink1440.xml"/><Relationship Id="rId177" Type="http://schemas.openxmlformats.org/officeDocument/2006/relationships/customXml" Target="../ink/ink1461.xml"/><Relationship Id="rId342" Type="http://schemas.openxmlformats.org/officeDocument/2006/relationships/image" Target="../media/image589.png"/><Relationship Id="rId384" Type="http://schemas.openxmlformats.org/officeDocument/2006/relationships/image" Target="../media/image610.png"/><Relationship Id="rId591" Type="http://schemas.openxmlformats.org/officeDocument/2006/relationships/image" Target="../media/image714.png"/><Relationship Id="rId605" Type="http://schemas.openxmlformats.org/officeDocument/2006/relationships/image" Target="../media/image721.png"/><Relationship Id="rId202" Type="http://schemas.openxmlformats.org/officeDocument/2006/relationships/image" Target="../media/image519.png"/><Relationship Id="rId244" Type="http://schemas.openxmlformats.org/officeDocument/2006/relationships/image" Target="../media/image540.png"/><Relationship Id="rId647" Type="http://schemas.openxmlformats.org/officeDocument/2006/relationships/image" Target="../media/image742.png"/><Relationship Id="rId39" Type="http://schemas.openxmlformats.org/officeDocument/2006/relationships/customXml" Target="../ink/ink1392.xml"/><Relationship Id="rId286" Type="http://schemas.openxmlformats.org/officeDocument/2006/relationships/image" Target="../media/image561.png"/><Relationship Id="rId451" Type="http://schemas.openxmlformats.org/officeDocument/2006/relationships/customXml" Target="../ink/ink1598.xml"/><Relationship Id="rId493" Type="http://schemas.openxmlformats.org/officeDocument/2006/relationships/customXml" Target="../ink/ink1619.xml"/><Relationship Id="rId507" Type="http://schemas.openxmlformats.org/officeDocument/2006/relationships/customXml" Target="../ink/ink1626.xml"/><Relationship Id="rId549" Type="http://schemas.openxmlformats.org/officeDocument/2006/relationships/image" Target="../media/image693.png"/><Relationship Id="rId50" Type="http://schemas.openxmlformats.org/officeDocument/2006/relationships/image" Target="../media/image443.png"/><Relationship Id="rId104" Type="http://schemas.openxmlformats.org/officeDocument/2006/relationships/image" Target="../media/image470.png"/><Relationship Id="rId146" Type="http://schemas.openxmlformats.org/officeDocument/2006/relationships/image" Target="../media/image491.png"/><Relationship Id="rId188" Type="http://schemas.openxmlformats.org/officeDocument/2006/relationships/image" Target="../media/image512.png"/><Relationship Id="rId311" Type="http://schemas.openxmlformats.org/officeDocument/2006/relationships/customXml" Target="../ink/ink1528.xml"/><Relationship Id="rId353" Type="http://schemas.openxmlformats.org/officeDocument/2006/relationships/customXml" Target="../ink/ink1549.xml"/><Relationship Id="rId395" Type="http://schemas.openxmlformats.org/officeDocument/2006/relationships/customXml" Target="../ink/ink1570.xml"/><Relationship Id="rId409" Type="http://schemas.openxmlformats.org/officeDocument/2006/relationships/customXml" Target="../ink/ink1577.xml"/><Relationship Id="rId560" Type="http://schemas.openxmlformats.org/officeDocument/2006/relationships/customXml" Target="../ink/ink1652.xml"/><Relationship Id="rId92" Type="http://schemas.openxmlformats.org/officeDocument/2006/relationships/image" Target="../media/image464.png"/><Relationship Id="rId213" Type="http://schemas.openxmlformats.org/officeDocument/2006/relationships/customXml" Target="../ink/ink1479.xml"/><Relationship Id="rId420" Type="http://schemas.openxmlformats.org/officeDocument/2006/relationships/image" Target="../media/image628.png"/><Relationship Id="rId616" Type="http://schemas.openxmlformats.org/officeDocument/2006/relationships/customXml" Target="../ink/ink1680.xml"/><Relationship Id="rId255" Type="http://schemas.openxmlformats.org/officeDocument/2006/relationships/customXml" Target="../ink/ink1500.xml"/><Relationship Id="rId297" Type="http://schemas.openxmlformats.org/officeDocument/2006/relationships/customXml" Target="../ink/ink1521.xml"/><Relationship Id="rId462" Type="http://schemas.openxmlformats.org/officeDocument/2006/relationships/image" Target="../media/image649.png"/><Relationship Id="rId518" Type="http://schemas.openxmlformats.org/officeDocument/2006/relationships/customXml" Target="../ink/ink1631.xml"/><Relationship Id="rId115" Type="http://schemas.openxmlformats.org/officeDocument/2006/relationships/customXml" Target="../ink/ink1430.xml"/><Relationship Id="rId157" Type="http://schemas.openxmlformats.org/officeDocument/2006/relationships/customXml" Target="../ink/ink1451.xml"/><Relationship Id="rId322" Type="http://schemas.openxmlformats.org/officeDocument/2006/relationships/image" Target="../media/image579.png"/><Relationship Id="rId364" Type="http://schemas.openxmlformats.org/officeDocument/2006/relationships/image" Target="../media/image600.png"/><Relationship Id="rId61" Type="http://schemas.openxmlformats.org/officeDocument/2006/relationships/customXml" Target="../ink/ink1403.xml"/><Relationship Id="rId199" Type="http://schemas.openxmlformats.org/officeDocument/2006/relationships/customXml" Target="../ink/ink1472.xml"/><Relationship Id="rId571" Type="http://schemas.openxmlformats.org/officeDocument/2006/relationships/image" Target="../media/image704.png"/><Relationship Id="rId627" Type="http://schemas.openxmlformats.org/officeDocument/2006/relationships/image" Target="../media/image732.png"/><Relationship Id="rId19" Type="http://schemas.openxmlformats.org/officeDocument/2006/relationships/customXml" Target="../ink/ink1382.xml"/><Relationship Id="rId224" Type="http://schemas.openxmlformats.org/officeDocument/2006/relationships/image" Target="../media/image530.png"/><Relationship Id="rId266" Type="http://schemas.openxmlformats.org/officeDocument/2006/relationships/image" Target="../media/image551.png"/><Relationship Id="rId431" Type="http://schemas.openxmlformats.org/officeDocument/2006/relationships/customXml" Target="../ink/ink1588.xml"/><Relationship Id="rId473" Type="http://schemas.openxmlformats.org/officeDocument/2006/relationships/customXml" Target="../ink/ink1609.xml"/><Relationship Id="rId529" Type="http://schemas.openxmlformats.org/officeDocument/2006/relationships/image" Target="../media/image683.png"/><Relationship Id="rId30" Type="http://schemas.openxmlformats.org/officeDocument/2006/relationships/image" Target="../media/image433.png"/><Relationship Id="rId126" Type="http://schemas.openxmlformats.org/officeDocument/2006/relationships/image" Target="../media/image481.png"/><Relationship Id="rId168" Type="http://schemas.openxmlformats.org/officeDocument/2006/relationships/image" Target="../media/image502.png"/><Relationship Id="rId333" Type="http://schemas.openxmlformats.org/officeDocument/2006/relationships/customXml" Target="../ink/ink1539.xml"/><Relationship Id="rId540" Type="http://schemas.openxmlformats.org/officeDocument/2006/relationships/customXml" Target="../ink/ink1642.xml"/><Relationship Id="rId72" Type="http://schemas.openxmlformats.org/officeDocument/2006/relationships/image" Target="../media/image454.png"/><Relationship Id="rId375" Type="http://schemas.openxmlformats.org/officeDocument/2006/relationships/customXml" Target="../ink/ink1560.xml"/><Relationship Id="rId582" Type="http://schemas.openxmlformats.org/officeDocument/2006/relationships/customXml" Target="../ink/ink1663.xml"/><Relationship Id="rId638" Type="http://schemas.openxmlformats.org/officeDocument/2006/relationships/customXml" Target="../ink/ink1691.xml"/><Relationship Id="rId3" Type="http://schemas.openxmlformats.org/officeDocument/2006/relationships/notesSlide" Target="../notesSlides/notesSlide17.xml"/><Relationship Id="rId235" Type="http://schemas.openxmlformats.org/officeDocument/2006/relationships/customXml" Target="../ink/ink1490.xml"/><Relationship Id="rId277" Type="http://schemas.openxmlformats.org/officeDocument/2006/relationships/customXml" Target="../ink/ink1511.xml"/><Relationship Id="rId400" Type="http://schemas.openxmlformats.org/officeDocument/2006/relationships/image" Target="../media/image618.png"/><Relationship Id="rId442" Type="http://schemas.openxmlformats.org/officeDocument/2006/relationships/image" Target="../media/image639.png"/><Relationship Id="rId484" Type="http://schemas.openxmlformats.org/officeDocument/2006/relationships/image" Target="../media/image660.png"/><Relationship Id="rId137" Type="http://schemas.openxmlformats.org/officeDocument/2006/relationships/customXml" Target="../ink/ink1441.xml"/><Relationship Id="rId302" Type="http://schemas.openxmlformats.org/officeDocument/2006/relationships/image" Target="../media/image569.png"/><Relationship Id="rId344" Type="http://schemas.openxmlformats.org/officeDocument/2006/relationships/image" Target="../media/image590.png"/><Relationship Id="rId41" Type="http://schemas.openxmlformats.org/officeDocument/2006/relationships/customXml" Target="../ink/ink1393.xml"/><Relationship Id="rId83" Type="http://schemas.openxmlformats.org/officeDocument/2006/relationships/customXml" Target="../ink/ink1414.xml"/><Relationship Id="rId179" Type="http://schemas.openxmlformats.org/officeDocument/2006/relationships/customXml" Target="../ink/ink1462.xml"/><Relationship Id="rId386" Type="http://schemas.openxmlformats.org/officeDocument/2006/relationships/image" Target="../media/image611.png"/><Relationship Id="rId551" Type="http://schemas.openxmlformats.org/officeDocument/2006/relationships/image" Target="../media/image694.png"/><Relationship Id="rId593" Type="http://schemas.openxmlformats.org/officeDocument/2006/relationships/image" Target="../media/image715.png"/><Relationship Id="rId607" Type="http://schemas.openxmlformats.org/officeDocument/2006/relationships/image" Target="../media/image722.png"/><Relationship Id="rId649" Type="http://schemas.openxmlformats.org/officeDocument/2006/relationships/image" Target="../media/image743.png"/><Relationship Id="rId190" Type="http://schemas.openxmlformats.org/officeDocument/2006/relationships/image" Target="../media/image513.png"/><Relationship Id="rId204" Type="http://schemas.openxmlformats.org/officeDocument/2006/relationships/image" Target="../media/image520.png"/><Relationship Id="rId246" Type="http://schemas.openxmlformats.org/officeDocument/2006/relationships/image" Target="../media/image541.png"/><Relationship Id="rId288" Type="http://schemas.openxmlformats.org/officeDocument/2006/relationships/image" Target="../media/image562.png"/><Relationship Id="rId411" Type="http://schemas.openxmlformats.org/officeDocument/2006/relationships/customXml" Target="../ink/ink1578.xml"/><Relationship Id="rId453" Type="http://schemas.openxmlformats.org/officeDocument/2006/relationships/customXml" Target="../ink/ink1599.xml"/><Relationship Id="rId509" Type="http://schemas.openxmlformats.org/officeDocument/2006/relationships/customXml" Target="../ink/ink1627.xml"/><Relationship Id="rId106" Type="http://schemas.openxmlformats.org/officeDocument/2006/relationships/image" Target="../media/image471.png"/><Relationship Id="rId313" Type="http://schemas.openxmlformats.org/officeDocument/2006/relationships/customXml" Target="../ink/ink1529.xml"/><Relationship Id="rId495" Type="http://schemas.openxmlformats.org/officeDocument/2006/relationships/customXml" Target="../ink/ink1620.xml"/><Relationship Id="rId10" Type="http://schemas.openxmlformats.org/officeDocument/2006/relationships/image" Target="../media/image423.png"/><Relationship Id="rId52" Type="http://schemas.openxmlformats.org/officeDocument/2006/relationships/image" Target="../media/image444.png"/><Relationship Id="rId94" Type="http://schemas.openxmlformats.org/officeDocument/2006/relationships/image" Target="../media/image465.png"/><Relationship Id="rId148" Type="http://schemas.openxmlformats.org/officeDocument/2006/relationships/image" Target="../media/image492.png"/><Relationship Id="rId355" Type="http://schemas.openxmlformats.org/officeDocument/2006/relationships/customXml" Target="../ink/ink1550.xml"/><Relationship Id="rId397" Type="http://schemas.openxmlformats.org/officeDocument/2006/relationships/customXml" Target="../ink/ink1571.xml"/><Relationship Id="rId520" Type="http://schemas.openxmlformats.org/officeDocument/2006/relationships/customXml" Target="../ink/ink1632.xml"/><Relationship Id="rId562" Type="http://schemas.openxmlformats.org/officeDocument/2006/relationships/customXml" Target="../ink/ink1653.xml"/><Relationship Id="rId618" Type="http://schemas.openxmlformats.org/officeDocument/2006/relationships/customXml" Target="../ink/ink1681.xml"/><Relationship Id="rId215" Type="http://schemas.openxmlformats.org/officeDocument/2006/relationships/customXml" Target="../ink/ink1480.xml"/><Relationship Id="rId257" Type="http://schemas.openxmlformats.org/officeDocument/2006/relationships/customXml" Target="../ink/ink1501.xml"/><Relationship Id="rId422" Type="http://schemas.openxmlformats.org/officeDocument/2006/relationships/image" Target="../media/image629.png"/><Relationship Id="rId464" Type="http://schemas.openxmlformats.org/officeDocument/2006/relationships/image" Target="../media/image650.png"/><Relationship Id="rId299" Type="http://schemas.openxmlformats.org/officeDocument/2006/relationships/customXml" Target="../ink/ink1522.xml"/><Relationship Id="rId63" Type="http://schemas.openxmlformats.org/officeDocument/2006/relationships/customXml" Target="../ink/ink1404.xml"/><Relationship Id="rId159" Type="http://schemas.openxmlformats.org/officeDocument/2006/relationships/customXml" Target="../ink/ink1452.xml"/><Relationship Id="rId366" Type="http://schemas.openxmlformats.org/officeDocument/2006/relationships/image" Target="../media/image601.png"/><Relationship Id="rId573" Type="http://schemas.openxmlformats.org/officeDocument/2006/relationships/image" Target="../media/image705.png"/><Relationship Id="rId226" Type="http://schemas.openxmlformats.org/officeDocument/2006/relationships/image" Target="../media/image531.png"/><Relationship Id="rId433" Type="http://schemas.openxmlformats.org/officeDocument/2006/relationships/customXml" Target="../ink/ink1589.xml"/><Relationship Id="rId640" Type="http://schemas.openxmlformats.org/officeDocument/2006/relationships/customXml" Target="../ink/ink1692.xml"/><Relationship Id="rId74" Type="http://schemas.openxmlformats.org/officeDocument/2006/relationships/image" Target="../media/image455.png"/><Relationship Id="rId377" Type="http://schemas.openxmlformats.org/officeDocument/2006/relationships/customXml" Target="../ink/ink1561.xml"/><Relationship Id="rId500" Type="http://schemas.openxmlformats.org/officeDocument/2006/relationships/image" Target="../media/image668.png"/><Relationship Id="rId584" Type="http://schemas.openxmlformats.org/officeDocument/2006/relationships/customXml" Target="../ink/ink1664.xml"/><Relationship Id="rId5" Type="http://schemas.openxmlformats.org/officeDocument/2006/relationships/image" Target="../media/image420.emf"/><Relationship Id="rId237" Type="http://schemas.openxmlformats.org/officeDocument/2006/relationships/customXml" Target="../ink/ink1491.xml"/><Relationship Id="rId444" Type="http://schemas.openxmlformats.org/officeDocument/2006/relationships/image" Target="../media/image640.png"/><Relationship Id="rId651" Type="http://schemas.openxmlformats.org/officeDocument/2006/relationships/image" Target="../media/image744.png"/><Relationship Id="rId290" Type="http://schemas.openxmlformats.org/officeDocument/2006/relationships/image" Target="../media/image563.png"/><Relationship Id="rId304" Type="http://schemas.openxmlformats.org/officeDocument/2006/relationships/image" Target="../media/image570.png"/><Relationship Id="rId388" Type="http://schemas.openxmlformats.org/officeDocument/2006/relationships/image" Target="../media/image612.png"/><Relationship Id="rId511" Type="http://schemas.openxmlformats.org/officeDocument/2006/relationships/customXml" Target="../ink/ink1628.xml"/><Relationship Id="rId609" Type="http://schemas.openxmlformats.org/officeDocument/2006/relationships/image" Target="../media/image723.png"/><Relationship Id="rId85" Type="http://schemas.openxmlformats.org/officeDocument/2006/relationships/customXml" Target="../ink/ink1415.xml"/><Relationship Id="rId150" Type="http://schemas.openxmlformats.org/officeDocument/2006/relationships/image" Target="../media/image493.png"/><Relationship Id="rId595" Type="http://schemas.openxmlformats.org/officeDocument/2006/relationships/image" Target="../media/image716.png"/><Relationship Id="rId248" Type="http://schemas.openxmlformats.org/officeDocument/2006/relationships/image" Target="../media/image542.png"/><Relationship Id="rId455" Type="http://schemas.openxmlformats.org/officeDocument/2006/relationships/customXml" Target="../ink/ink1600.xml"/><Relationship Id="rId12" Type="http://schemas.openxmlformats.org/officeDocument/2006/relationships/image" Target="../media/image424.png"/><Relationship Id="rId108" Type="http://schemas.openxmlformats.org/officeDocument/2006/relationships/image" Target="../media/image472.png"/><Relationship Id="rId315" Type="http://schemas.openxmlformats.org/officeDocument/2006/relationships/customXml" Target="../ink/ink1530.xml"/><Relationship Id="rId522" Type="http://schemas.openxmlformats.org/officeDocument/2006/relationships/customXml" Target="../ink/ink1633.xml"/><Relationship Id="rId96" Type="http://schemas.openxmlformats.org/officeDocument/2006/relationships/image" Target="../media/image466.png"/><Relationship Id="rId161" Type="http://schemas.openxmlformats.org/officeDocument/2006/relationships/customXml" Target="../ink/ink1453.xml"/><Relationship Id="rId399" Type="http://schemas.openxmlformats.org/officeDocument/2006/relationships/customXml" Target="../ink/ink1572.xml"/><Relationship Id="rId259" Type="http://schemas.openxmlformats.org/officeDocument/2006/relationships/customXml" Target="../ink/ink1502.xml"/><Relationship Id="rId466" Type="http://schemas.openxmlformats.org/officeDocument/2006/relationships/image" Target="../media/image651.png"/><Relationship Id="rId23" Type="http://schemas.openxmlformats.org/officeDocument/2006/relationships/customXml" Target="../ink/ink1384.xml"/><Relationship Id="rId119" Type="http://schemas.openxmlformats.org/officeDocument/2006/relationships/customXml" Target="../ink/ink1432.xml"/><Relationship Id="rId326" Type="http://schemas.openxmlformats.org/officeDocument/2006/relationships/image" Target="../media/image581.png"/><Relationship Id="rId533" Type="http://schemas.openxmlformats.org/officeDocument/2006/relationships/image" Target="../media/image685.png"/><Relationship Id="rId172" Type="http://schemas.openxmlformats.org/officeDocument/2006/relationships/image" Target="../media/image504.png"/><Relationship Id="rId477" Type="http://schemas.openxmlformats.org/officeDocument/2006/relationships/customXml" Target="../ink/ink1611.xml"/><Relationship Id="rId600" Type="http://schemas.openxmlformats.org/officeDocument/2006/relationships/customXml" Target="../ink/ink1672.xml"/><Relationship Id="rId337" Type="http://schemas.openxmlformats.org/officeDocument/2006/relationships/customXml" Target="../ink/ink1541.xml"/><Relationship Id="rId34" Type="http://schemas.openxmlformats.org/officeDocument/2006/relationships/image" Target="../media/image435.png"/><Relationship Id="rId544" Type="http://schemas.openxmlformats.org/officeDocument/2006/relationships/customXml" Target="../ink/ink1644.xml"/><Relationship Id="rId183" Type="http://schemas.openxmlformats.org/officeDocument/2006/relationships/customXml" Target="../ink/ink1464.xml"/><Relationship Id="rId390" Type="http://schemas.openxmlformats.org/officeDocument/2006/relationships/image" Target="../media/image613.png"/><Relationship Id="rId404" Type="http://schemas.openxmlformats.org/officeDocument/2006/relationships/image" Target="../media/image620.png"/><Relationship Id="rId611" Type="http://schemas.openxmlformats.org/officeDocument/2006/relationships/image" Target="../media/image724.png"/><Relationship Id="rId250" Type="http://schemas.openxmlformats.org/officeDocument/2006/relationships/image" Target="../media/image543.png"/><Relationship Id="rId488" Type="http://schemas.openxmlformats.org/officeDocument/2006/relationships/image" Target="../media/image662.png"/><Relationship Id="rId45" Type="http://schemas.openxmlformats.org/officeDocument/2006/relationships/customXml" Target="../ink/ink1395.xml"/><Relationship Id="rId110" Type="http://schemas.openxmlformats.org/officeDocument/2006/relationships/image" Target="../media/image473.png"/><Relationship Id="rId348" Type="http://schemas.openxmlformats.org/officeDocument/2006/relationships/image" Target="../media/image592.png"/><Relationship Id="rId555" Type="http://schemas.openxmlformats.org/officeDocument/2006/relationships/image" Target="../media/image696.png"/><Relationship Id="rId194" Type="http://schemas.openxmlformats.org/officeDocument/2006/relationships/image" Target="../media/image515.png"/><Relationship Id="rId208" Type="http://schemas.openxmlformats.org/officeDocument/2006/relationships/image" Target="../media/image522.png"/><Relationship Id="rId415" Type="http://schemas.openxmlformats.org/officeDocument/2006/relationships/customXml" Target="../ink/ink1580.xml"/><Relationship Id="rId622" Type="http://schemas.openxmlformats.org/officeDocument/2006/relationships/customXml" Target="../ink/ink1683.xml"/><Relationship Id="rId261" Type="http://schemas.openxmlformats.org/officeDocument/2006/relationships/customXml" Target="../ink/ink1503.xml"/><Relationship Id="rId499" Type="http://schemas.openxmlformats.org/officeDocument/2006/relationships/customXml" Target="../ink/ink1622.xml"/><Relationship Id="rId56" Type="http://schemas.openxmlformats.org/officeDocument/2006/relationships/image" Target="../media/image446.png"/><Relationship Id="rId359" Type="http://schemas.openxmlformats.org/officeDocument/2006/relationships/customXml" Target="../ink/ink1552.xml"/><Relationship Id="rId566" Type="http://schemas.openxmlformats.org/officeDocument/2006/relationships/customXml" Target="../ink/ink1655.xml"/><Relationship Id="rId121" Type="http://schemas.openxmlformats.org/officeDocument/2006/relationships/customXml" Target="../ink/ink1433.xml"/><Relationship Id="rId219" Type="http://schemas.openxmlformats.org/officeDocument/2006/relationships/customXml" Target="../ink/ink1482.xml"/><Relationship Id="rId426" Type="http://schemas.openxmlformats.org/officeDocument/2006/relationships/image" Target="../media/image631.png"/><Relationship Id="rId633" Type="http://schemas.openxmlformats.org/officeDocument/2006/relationships/image" Target="../media/image735.png"/><Relationship Id="rId67" Type="http://schemas.openxmlformats.org/officeDocument/2006/relationships/customXml" Target="../ink/ink1406.xml"/><Relationship Id="rId272" Type="http://schemas.openxmlformats.org/officeDocument/2006/relationships/image" Target="../media/image554.png"/><Relationship Id="rId577" Type="http://schemas.openxmlformats.org/officeDocument/2006/relationships/image" Target="../media/image707.png"/><Relationship Id="rId132" Type="http://schemas.openxmlformats.org/officeDocument/2006/relationships/image" Target="../media/image484.png"/><Relationship Id="rId437" Type="http://schemas.openxmlformats.org/officeDocument/2006/relationships/customXml" Target="../ink/ink1591.xml"/><Relationship Id="rId644" Type="http://schemas.openxmlformats.org/officeDocument/2006/relationships/customXml" Target="../ink/ink1694.xml"/><Relationship Id="rId283" Type="http://schemas.openxmlformats.org/officeDocument/2006/relationships/customXml" Target="../ink/ink1514.xml"/><Relationship Id="rId490" Type="http://schemas.openxmlformats.org/officeDocument/2006/relationships/image" Target="../media/image663.png"/><Relationship Id="rId504" Type="http://schemas.openxmlformats.org/officeDocument/2006/relationships/image" Target="../media/image670.png"/><Relationship Id="rId78" Type="http://schemas.openxmlformats.org/officeDocument/2006/relationships/image" Target="../media/image457.png"/><Relationship Id="rId143" Type="http://schemas.openxmlformats.org/officeDocument/2006/relationships/customXml" Target="../ink/ink1444.xml"/><Relationship Id="rId350" Type="http://schemas.openxmlformats.org/officeDocument/2006/relationships/image" Target="../media/image593.png"/><Relationship Id="rId588" Type="http://schemas.openxmlformats.org/officeDocument/2006/relationships/customXml" Target="../ink/ink1666.xml"/><Relationship Id="rId9" Type="http://schemas.openxmlformats.org/officeDocument/2006/relationships/customXml" Target="../ink/ink1377.xml"/><Relationship Id="rId210" Type="http://schemas.openxmlformats.org/officeDocument/2006/relationships/image" Target="../media/image523.png"/><Relationship Id="rId448" Type="http://schemas.openxmlformats.org/officeDocument/2006/relationships/image" Target="../media/image642.png"/><Relationship Id="rId655" Type="http://schemas.openxmlformats.org/officeDocument/2006/relationships/image" Target="../media/image746.png"/><Relationship Id="rId294" Type="http://schemas.openxmlformats.org/officeDocument/2006/relationships/image" Target="../media/image565.png"/><Relationship Id="rId308" Type="http://schemas.openxmlformats.org/officeDocument/2006/relationships/image" Target="../media/image572.png"/><Relationship Id="rId515" Type="http://schemas.openxmlformats.org/officeDocument/2006/relationships/customXml" Target="../ink/ink1630.xml"/><Relationship Id="rId89" Type="http://schemas.openxmlformats.org/officeDocument/2006/relationships/customXml" Target="../ink/ink1417.xml"/><Relationship Id="rId154" Type="http://schemas.openxmlformats.org/officeDocument/2006/relationships/image" Target="../media/image495.png"/><Relationship Id="rId361" Type="http://schemas.openxmlformats.org/officeDocument/2006/relationships/customXml" Target="../ink/ink1553.xml"/><Relationship Id="rId599" Type="http://schemas.openxmlformats.org/officeDocument/2006/relationships/image" Target="../media/image718.png"/><Relationship Id="rId459" Type="http://schemas.openxmlformats.org/officeDocument/2006/relationships/customXml" Target="../ink/ink1602.xml"/><Relationship Id="rId16" Type="http://schemas.openxmlformats.org/officeDocument/2006/relationships/image" Target="../media/image426.png"/><Relationship Id="rId221" Type="http://schemas.openxmlformats.org/officeDocument/2006/relationships/customXml" Target="../ink/ink1483.xml"/><Relationship Id="rId319" Type="http://schemas.openxmlformats.org/officeDocument/2006/relationships/customXml" Target="../ink/ink1532.xml"/><Relationship Id="rId526" Type="http://schemas.openxmlformats.org/officeDocument/2006/relationships/customXml" Target="../ink/ink1635.xml"/></Relationships>
</file>

<file path=ppt/slides/_rels/slide18.xml.rels><?xml version="1.0" encoding="UTF-8" standalone="yes"?>
<Relationships xmlns="http://schemas.openxmlformats.org/package/2006/relationships"><Relationship Id="rId3" Type="http://schemas.openxmlformats.org/officeDocument/2006/relationships/image" Target="../media/image74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74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3" Type="http://schemas.openxmlformats.org/officeDocument/2006/relationships/customXml" Target="../ink/ink17.xml"/><Relationship Id="rId18" Type="http://schemas.openxmlformats.org/officeDocument/2006/relationships/image" Target="../media/image1593.png"/><Relationship Id="rId26" Type="http://schemas.openxmlformats.org/officeDocument/2006/relationships/image" Target="../media/image1597.png"/><Relationship Id="rId39" Type="http://schemas.openxmlformats.org/officeDocument/2006/relationships/customXml" Target="../ink/ink30.xml"/><Relationship Id="rId21" Type="http://schemas.openxmlformats.org/officeDocument/2006/relationships/customXml" Target="../ink/ink21.xml"/><Relationship Id="rId34" Type="http://schemas.openxmlformats.org/officeDocument/2006/relationships/image" Target="../media/image1601.png"/><Relationship Id="rId42" Type="http://schemas.openxmlformats.org/officeDocument/2006/relationships/image" Target="../media/image1605.png"/><Relationship Id="rId47" Type="http://schemas.openxmlformats.org/officeDocument/2006/relationships/customXml" Target="../ink/ink34.xml"/><Relationship Id="rId50" Type="http://schemas.openxmlformats.org/officeDocument/2006/relationships/image" Target="../media/image1609.png"/><Relationship Id="rId55" Type="http://schemas.openxmlformats.org/officeDocument/2006/relationships/customXml" Target="../ink/ink38.xml"/><Relationship Id="rId7" Type="http://schemas.openxmlformats.org/officeDocument/2006/relationships/customXml" Target="../ink/ink14.xml"/><Relationship Id="rId2" Type="http://schemas.openxmlformats.org/officeDocument/2006/relationships/notesSlide" Target="../notesSlides/notesSlide2.xml"/><Relationship Id="rId16" Type="http://schemas.openxmlformats.org/officeDocument/2006/relationships/image" Target="../media/image1592.png"/><Relationship Id="rId29" Type="http://schemas.openxmlformats.org/officeDocument/2006/relationships/customXml" Target="../ink/ink25.xml"/><Relationship Id="rId11" Type="http://schemas.openxmlformats.org/officeDocument/2006/relationships/customXml" Target="../ink/ink16.xml"/><Relationship Id="rId24" Type="http://schemas.openxmlformats.org/officeDocument/2006/relationships/image" Target="../media/image1596.png"/><Relationship Id="rId32" Type="http://schemas.openxmlformats.org/officeDocument/2006/relationships/image" Target="../media/image1600.png"/><Relationship Id="rId37" Type="http://schemas.openxmlformats.org/officeDocument/2006/relationships/customXml" Target="../ink/ink29.xml"/><Relationship Id="rId40" Type="http://schemas.openxmlformats.org/officeDocument/2006/relationships/image" Target="../media/image1604.png"/><Relationship Id="rId45" Type="http://schemas.openxmlformats.org/officeDocument/2006/relationships/customXml" Target="../ink/ink33.xml"/><Relationship Id="rId53" Type="http://schemas.openxmlformats.org/officeDocument/2006/relationships/customXml" Target="../ink/ink37.xml"/><Relationship Id="rId58" Type="http://schemas.openxmlformats.org/officeDocument/2006/relationships/image" Target="../media/image3.png"/><Relationship Id="rId5" Type="http://schemas.openxmlformats.org/officeDocument/2006/relationships/customXml" Target="../ink/ink13.xml"/><Relationship Id="rId19" Type="http://schemas.openxmlformats.org/officeDocument/2006/relationships/customXml" Target="../ink/ink20.xml"/><Relationship Id="rId4" Type="http://schemas.openxmlformats.org/officeDocument/2006/relationships/image" Target="../media/image1586.png"/><Relationship Id="rId9" Type="http://schemas.openxmlformats.org/officeDocument/2006/relationships/customXml" Target="../ink/ink15.xml"/><Relationship Id="rId14" Type="http://schemas.openxmlformats.org/officeDocument/2006/relationships/image" Target="../media/image1591.png"/><Relationship Id="rId22" Type="http://schemas.openxmlformats.org/officeDocument/2006/relationships/image" Target="../media/image1595.png"/><Relationship Id="rId27" Type="http://schemas.openxmlformats.org/officeDocument/2006/relationships/customXml" Target="../ink/ink24.xml"/><Relationship Id="rId30" Type="http://schemas.openxmlformats.org/officeDocument/2006/relationships/image" Target="../media/image1599.png"/><Relationship Id="rId35" Type="http://schemas.openxmlformats.org/officeDocument/2006/relationships/customXml" Target="../ink/ink28.xml"/><Relationship Id="rId43" Type="http://schemas.openxmlformats.org/officeDocument/2006/relationships/customXml" Target="../ink/ink32.xml"/><Relationship Id="rId48" Type="http://schemas.openxmlformats.org/officeDocument/2006/relationships/image" Target="../media/image1608.png"/><Relationship Id="rId56" Type="http://schemas.openxmlformats.org/officeDocument/2006/relationships/image" Target="../media/image2.png"/><Relationship Id="rId8" Type="http://schemas.openxmlformats.org/officeDocument/2006/relationships/image" Target="../media/image1588.png"/><Relationship Id="rId51" Type="http://schemas.openxmlformats.org/officeDocument/2006/relationships/customXml" Target="../ink/ink36.xml"/><Relationship Id="rId3" Type="http://schemas.openxmlformats.org/officeDocument/2006/relationships/customXml" Target="../ink/ink12.xml"/><Relationship Id="rId12" Type="http://schemas.openxmlformats.org/officeDocument/2006/relationships/image" Target="../media/image1590.png"/><Relationship Id="rId17" Type="http://schemas.openxmlformats.org/officeDocument/2006/relationships/customXml" Target="../ink/ink19.xml"/><Relationship Id="rId25" Type="http://schemas.openxmlformats.org/officeDocument/2006/relationships/customXml" Target="../ink/ink23.xml"/><Relationship Id="rId33" Type="http://schemas.openxmlformats.org/officeDocument/2006/relationships/customXml" Target="../ink/ink27.xml"/><Relationship Id="rId38" Type="http://schemas.openxmlformats.org/officeDocument/2006/relationships/image" Target="../media/image1603.png"/><Relationship Id="rId46" Type="http://schemas.openxmlformats.org/officeDocument/2006/relationships/image" Target="../media/image1607.png"/><Relationship Id="rId59" Type="http://schemas.openxmlformats.org/officeDocument/2006/relationships/customXml" Target="../ink/ink40.xml"/><Relationship Id="rId20" Type="http://schemas.openxmlformats.org/officeDocument/2006/relationships/image" Target="../media/image1594.png"/><Relationship Id="rId41" Type="http://schemas.openxmlformats.org/officeDocument/2006/relationships/customXml" Target="../ink/ink31.xml"/><Relationship Id="rId54" Type="http://schemas.openxmlformats.org/officeDocument/2006/relationships/image" Target="../media/image1611.png"/><Relationship Id="rId1" Type="http://schemas.openxmlformats.org/officeDocument/2006/relationships/slideLayout" Target="../slideLayouts/slideLayout7.xml"/><Relationship Id="rId6" Type="http://schemas.openxmlformats.org/officeDocument/2006/relationships/image" Target="../media/image1587.png"/><Relationship Id="rId15" Type="http://schemas.openxmlformats.org/officeDocument/2006/relationships/customXml" Target="../ink/ink18.xml"/><Relationship Id="rId23" Type="http://schemas.openxmlformats.org/officeDocument/2006/relationships/customXml" Target="../ink/ink22.xml"/><Relationship Id="rId28" Type="http://schemas.openxmlformats.org/officeDocument/2006/relationships/image" Target="../media/image1598.png"/><Relationship Id="rId36" Type="http://schemas.openxmlformats.org/officeDocument/2006/relationships/image" Target="../media/image1602.png"/><Relationship Id="rId49" Type="http://schemas.openxmlformats.org/officeDocument/2006/relationships/customXml" Target="../ink/ink35.xml"/><Relationship Id="rId57" Type="http://schemas.openxmlformats.org/officeDocument/2006/relationships/customXml" Target="../ink/ink39.xml"/><Relationship Id="rId10" Type="http://schemas.openxmlformats.org/officeDocument/2006/relationships/image" Target="../media/image1589.png"/><Relationship Id="rId31" Type="http://schemas.openxmlformats.org/officeDocument/2006/relationships/customXml" Target="../ink/ink26.xml"/><Relationship Id="rId44" Type="http://schemas.openxmlformats.org/officeDocument/2006/relationships/image" Target="../media/image1606.png"/><Relationship Id="rId52" Type="http://schemas.openxmlformats.org/officeDocument/2006/relationships/image" Target="../media/image1610.png"/><Relationship Id="rId60"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4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www.destatis.de/DE/Themen/Wirtschaft/Preise/Verbraucherpreisindex/Methoden/Erlaeuterungen/verbraucherpreisindex.html#:~:text=Was%20beschreibt%20der%20Verbraucherpreisindex%3F,private%20Haushalte%20f%C3%BCr%20Konsumzwecke%20kaufen."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destatis.de/DE/Themen/Wirtschaft/Preise/Verbraucherpreisindex/PreisKaleidoskopUebersicht.html"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750.png"/><Relationship Id="rId5" Type="http://schemas.openxmlformats.org/officeDocument/2006/relationships/hyperlink" Target="https://www.destatis.de/DE/Themen/Wirtschaft/Preise/Verbraucherpreisindex/inflation.html" TargetMode="External"/><Relationship Id="rId4" Type="http://schemas.openxmlformats.org/officeDocument/2006/relationships/hyperlink" Target="https://www.destatis.de/DE/Service/Statistik-Visualisiert/persoenlicher-inflationsrechner-uebersicht.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ecb.europa.eu/stats/macroeconomic_and_sectoral/hicp/html/index.en.html"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751.png"/></Relationships>
</file>

<file path=ppt/slides/_rels/slide2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customXml" Target="../ink/ink98.xml"/><Relationship Id="rId299" Type="http://schemas.openxmlformats.org/officeDocument/2006/relationships/customXml" Target="../ink/ink190.xml"/><Relationship Id="rId21" Type="http://schemas.openxmlformats.org/officeDocument/2006/relationships/customXml" Target="../ink/ink50.xml"/><Relationship Id="rId63" Type="http://schemas.openxmlformats.org/officeDocument/2006/relationships/customXml" Target="../ink/ink71.xml"/><Relationship Id="rId159" Type="http://schemas.openxmlformats.org/officeDocument/2006/relationships/customXml" Target="../ink/ink119.xml"/><Relationship Id="rId324" Type="http://schemas.openxmlformats.org/officeDocument/2006/relationships/customXml" Target="../ink/ink203.xml"/><Relationship Id="rId366" Type="http://schemas.openxmlformats.org/officeDocument/2006/relationships/image" Target="../media/image1791.png"/><Relationship Id="rId170" Type="http://schemas.openxmlformats.org/officeDocument/2006/relationships/image" Target="../media/image1695.png"/><Relationship Id="rId226" Type="http://schemas.openxmlformats.org/officeDocument/2006/relationships/customXml" Target="../ink/ink153.xml"/><Relationship Id="rId433" Type="http://schemas.openxmlformats.org/officeDocument/2006/relationships/image" Target="../media/image1824.png"/><Relationship Id="rId268" Type="http://schemas.openxmlformats.org/officeDocument/2006/relationships/customXml" Target="../ink/ink174.xml"/><Relationship Id="rId32" Type="http://schemas.openxmlformats.org/officeDocument/2006/relationships/image" Target="../media/image1626.png"/><Relationship Id="rId74" Type="http://schemas.openxmlformats.org/officeDocument/2006/relationships/image" Target="../media/image1647.png"/><Relationship Id="rId128" Type="http://schemas.openxmlformats.org/officeDocument/2006/relationships/image" Target="../media/image1674.png"/><Relationship Id="rId335" Type="http://schemas.openxmlformats.org/officeDocument/2006/relationships/image" Target="../media/image1776.png"/><Relationship Id="rId377" Type="http://schemas.openxmlformats.org/officeDocument/2006/relationships/customXml" Target="../ink/ink230.xml"/><Relationship Id="rId5" Type="http://schemas.openxmlformats.org/officeDocument/2006/relationships/customXml" Target="../ink/ink42.xml"/><Relationship Id="rId181" Type="http://schemas.openxmlformats.org/officeDocument/2006/relationships/customXml" Target="../ink/ink130.xml"/><Relationship Id="rId237" Type="http://schemas.openxmlformats.org/officeDocument/2006/relationships/image" Target="../media/image1728.png"/><Relationship Id="rId402" Type="http://schemas.openxmlformats.org/officeDocument/2006/relationships/customXml" Target="../ink/ink243.xml"/><Relationship Id="rId279" Type="http://schemas.openxmlformats.org/officeDocument/2006/relationships/customXml" Target="../ink/ink180.xml"/><Relationship Id="rId43" Type="http://schemas.openxmlformats.org/officeDocument/2006/relationships/customXml" Target="../ink/ink61.xml"/><Relationship Id="rId139" Type="http://schemas.openxmlformats.org/officeDocument/2006/relationships/customXml" Target="../ink/ink109.xml"/><Relationship Id="rId290" Type="http://schemas.openxmlformats.org/officeDocument/2006/relationships/image" Target="../media/image1754.png"/><Relationship Id="rId304" Type="http://schemas.openxmlformats.org/officeDocument/2006/relationships/customXml" Target="../ink/ink193.xml"/><Relationship Id="rId346" Type="http://schemas.openxmlformats.org/officeDocument/2006/relationships/customXml" Target="../ink/ink214.xml"/><Relationship Id="rId388" Type="http://schemas.openxmlformats.org/officeDocument/2006/relationships/image" Target="../media/image1802.png"/><Relationship Id="rId85" Type="http://schemas.openxmlformats.org/officeDocument/2006/relationships/customXml" Target="../ink/ink82.xml"/><Relationship Id="rId150" Type="http://schemas.openxmlformats.org/officeDocument/2006/relationships/image" Target="../media/image1685.png"/><Relationship Id="rId192" Type="http://schemas.openxmlformats.org/officeDocument/2006/relationships/customXml" Target="../ink/ink136.xml"/><Relationship Id="rId206" Type="http://schemas.openxmlformats.org/officeDocument/2006/relationships/customXml" Target="../ink/ink143.xml"/><Relationship Id="rId413" Type="http://schemas.openxmlformats.org/officeDocument/2006/relationships/image" Target="../media/image1814.png"/><Relationship Id="rId248" Type="http://schemas.openxmlformats.org/officeDocument/2006/relationships/customXml" Target="../ink/ink164.xml"/><Relationship Id="rId12" Type="http://schemas.openxmlformats.org/officeDocument/2006/relationships/image" Target="../media/image1616.png"/><Relationship Id="rId108" Type="http://schemas.openxmlformats.org/officeDocument/2006/relationships/image" Target="../media/image1664.png"/><Relationship Id="rId315" Type="http://schemas.openxmlformats.org/officeDocument/2006/relationships/image" Target="../media/image1766.png"/><Relationship Id="rId357" Type="http://schemas.openxmlformats.org/officeDocument/2006/relationships/customXml" Target="../ink/ink220.xml"/><Relationship Id="rId54" Type="http://schemas.openxmlformats.org/officeDocument/2006/relationships/image" Target="../media/image1637.png"/><Relationship Id="rId96" Type="http://schemas.openxmlformats.org/officeDocument/2006/relationships/image" Target="../media/image1658.png"/><Relationship Id="rId161" Type="http://schemas.openxmlformats.org/officeDocument/2006/relationships/customXml" Target="../ink/ink120.xml"/><Relationship Id="rId217" Type="http://schemas.openxmlformats.org/officeDocument/2006/relationships/image" Target="../media/image1718.png"/><Relationship Id="rId399" Type="http://schemas.openxmlformats.org/officeDocument/2006/relationships/image" Target="../media/image1807.png"/><Relationship Id="rId259" Type="http://schemas.openxmlformats.org/officeDocument/2006/relationships/image" Target="../media/image1739.png"/><Relationship Id="rId424" Type="http://schemas.openxmlformats.org/officeDocument/2006/relationships/customXml" Target="../ink/ink254.xml"/><Relationship Id="rId23" Type="http://schemas.openxmlformats.org/officeDocument/2006/relationships/customXml" Target="../ink/ink51.xml"/><Relationship Id="rId119" Type="http://schemas.openxmlformats.org/officeDocument/2006/relationships/customXml" Target="../ink/ink99.xml"/><Relationship Id="rId270" Type="http://schemas.openxmlformats.org/officeDocument/2006/relationships/customXml" Target="../ink/ink175.xml"/><Relationship Id="rId326" Type="http://schemas.openxmlformats.org/officeDocument/2006/relationships/customXml" Target="../ink/ink204.xml"/><Relationship Id="rId65" Type="http://schemas.openxmlformats.org/officeDocument/2006/relationships/customXml" Target="../ink/ink72.xml"/><Relationship Id="rId130" Type="http://schemas.openxmlformats.org/officeDocument/2006/relationships/image" Target="../media/image1675.png"/><Relationship Id="rId368" Type="http://schemas.openxmlformats.org/officeDocument/2006/relationships/image" Target="../media/image1792.png"/><Relationship Id="rId172" Type="http://schemas.openxmlformats.org/officeDocument/2006/relationships/image" Target="../media/image1696.png"/><Relationship Id="rId228" Type="http://schemas.openxmlformats.org/officeDocument/2006/relationships/customXml" Target="../ink/ink154.xml"/><Relationship Id="rId435" Type="http://schemas.openxmlformats.org/officeDocument/2006/relationships/image" Target="../media/image1825.png"/><Relationship Id="rId281" Type="http://schemas.openxmlformats.org/officeDocument/2006/relationships/customXml" Target="../ink/ink181.xml"/><Relationship Id="rId337" Type="http://schemas.openxmlformats.org/officeDocument/2006/relationships/image" Target="../media/image1777.png"/><Relationship Id="rId34" Type="http://schemas.openxmlformats.org/officeDocument/2006/relationships/image" Target="../media/image1627.png"/><Relationship Id="rId76" Type="http://schemas.openxmlformats.org/officeDocument/2006/relationships/image" Target="../media/image1648.png"/><Relationship Id="rId141" Type="http://schemas.openxmlformats.org/officeDocument/2006/relationships/customXml" Target="../ink/ink110.xml"/><Relationship Id="rId379" Type="http://schemas.openxmlformats.org/officeDocument/2006/relationships/customXml" Target="../ink/ink231.xml"/><Relationship Id="rId7" Type="http://schemas.openxmlformats.org/officeDocument/2006/relationships/customXml" Target="../ink/ink43.xml"/><Relationship Id="rId183" Type="http://schemas.openxmlformats.org/officeDocument/2006/relationships/customXml" Target="../ink/ink131.xml"/><Relationship Id="rId239" Type="http://schemas.openxmlformats.org/officeDocument/2006/relationships/image" Target="../media/image1729.png"/><Relationship Id="rId390" Type="http://schemas.openxmlformats.org/officeDocument/2006/relationships/image" Target="../media/image1803.png"/><Relationship Id="rId404" Type="http://schemas.openxmlformats.org/officeDocument/2006/relationships/customXml" Target="../ink/ink244.xml"/><Relationship Id="rId250" Type="http://schemas.openxmlformats.org/officeDocument/2006/relationships/customXml" Target="../ink/ink165.xml"/><Relationship Id="rId292" Type="http://schemas.openxmlformats.org/officeDocument/2006/relationships/image" Target="../media/image1755.png"/><Relationship Id="rId306" Type="http://schemas.openxmlformats.org/officeDocument/2006/relationships/customXml" Target="../ink/ink194.xml"/><Relationship Id="rId45" Type="http://schemas.openxmlformats.org/officeDocument/2006/relationships/customXml" Target="../ink/ink62.xml"/><Relationship Id="rId87" Type="http://schemas.openxmlformats.org/officeDocument/2006/relationships/customXml" Target="../ink/ink83.xml"/><Relationship Id="rId110" Type="http://schemas.openxmlformats.org/officeDocument/2006/relationships/image" Target="../media/image1665.png"/><Relationship Id="rId348" Type="http://schemas.openxmlformats.org/officeDocument/2006/relationships/customXml" Target="../ink/ink215.xml"/><Relationship Id="rId152" Type="http://schemas.openxmlformats.org/officeDocument/2006/relationships/image" Target="../media/image1686.png"/><Relationship Id="rId194" Type="http://schemas.openxmlformats.org/officeDocument/2006/relationships/customXml" Target="../ink/ink137.xml"/><Relationship Id="rId208" Type="http://schemas.openxmlformats.org/officeDocument/2006/relationships/customXml" Target="../ink/ink144.xml"/><Relationship Id="rId415" Type="http://schemas.openxmlformats.org/officeDocument/2006/relationships/image" Target="../media/image1815.png"/><Relationship Id="rId261" Type="http://schemas.openxmlformats.org/officeDocument/2006/relationships/image" Target="../media/image1740.png"/><Relationship Id="rId14" Type="http://schemas.openxmlformats.org/officeDocument/2006/relationships/image" Target="../media/image1617.png"/><Relationship Id="rId56" Type="http://schemas.openxmlformats.org/officeDocument/2006/relationships/image" Target="../media/image1638.png"/><Relationship Id="rId317" Type="http://schemas.openxmlformats.org/officeDocument/2006/relationships/image" Target="../media/image1767.png"/><Relationship Id="rId359" Type="http://schemas.openxmlformats.org/officeDocument/2006/relationships/customXml" Target="../ink/ink221.xml"/><Relationship Id="rId98" Type="http://schemas.openxmlformats.org/officeDocument/2006/relationships/image" Target="../media/image1659.png"/><Relationship Id="rId121" Type="http://schemas.openxmlformats.org/officeDocument/2006/relationships/customXml" Target="../ink/ink100.xml"/><Relationship Id="rId163" Type="http://schemas.openxmlformats.org/officeDocument/2006/relationships/customXml" Target="../ink/ink121.xml"/><Relationship Id="rId219" Type="http://schemas.openxmlformats.org/officeDocument/2006/relationships/image" Target="../media/image1719.png"/><Relationship Id="rId370" Type="http://schemas.openxmlformats.org/officeDocument/2006/relationships/image" Target="../media/image1793.png"/><Relationship Id="rId426" Type="http://schemas.openxmlformats.org/officeDocument/2006/relationships/customXml" Target="../ink/ink255.xml"/><Relationship Id="rId230" Type="http://schemas.openxmlformats.org/officeDocument/2006/relationships/customXml" Target="../ink/ink155.xml"/><Relationship Id="rId25" Type="http://schemas.openxmlformats.org/officeDocument/2006/relationships/customXml" Target="../ink/ink52.xml"/><Relationship Id="rId67" Type="http://schemas.openxmlformats.org/officeDocument/2006/relationships/customXml" Target="../ink/ink73.xml"/><Relationship Id="rId272" Type="http://schemas.openxmlformats.org/officeDocument/2006/relationships/customXml" Target="../ink/ink176.xml"/><Relationship Id="rId328" Type="http://schemas.openxmlformats.org/officeDocument/2006/relationships/customXml" Target="../ink/ink205.xml"/><Relationship Id="rId132" Type="http://schemas.openxmlformats.org/officeDocument/2006/relationships/image" Target="../media/image1676.png"/><Relationship Id="rId174" Type="http://schemas.openxmlformats.org/officeDocument/2006/relationships/image" Target="../media/image1697.png"/><Relationship Id="rId381" Type="http://schemas.openxmlformats.org/officeDocument/2006/relationships/customXml" Target="../ink/ink232.xml"/><Relationship Id="rId241" Type="http://schemas.openxmlformats.org/officeDocument/2006/relationships/image" Target="../media/image1730.png"/><Relationship Id="rId437" Type="http://schemas.openxmlformats.org/officeDocument/2006/relationships/image" Target="../media/image1826.png"/><Relationship Id="rId36" Type="http://schemas.openxmlformats.org/officeDocument/2006/relationships/image" Target="../media/image1628.png"/><Relationship Id="rId283" Type="http://schemas.openxmlformats.org/officeDocument/2006/relationships/customXml" Target="../ink/ink182.xml"/><Relationship Id="rId339" Type="http://schemas.openxmlformats.org/officeDocument/2006/relationships/image" Target="../media/image1778.png"/><Relationship Id="rId78" Type="http://schemas.openxmlformats.org/officeDocument/2006/relationships/image" Target="../media/image1649.png"/><Relationship Id="rId101" Type="http://schemas.openxmlformats.org/officeDocument/2006/relationships/customXml" Target="../ink/ink90.xml"/><Relationship Id="rId143" Type="http://schemas.openxmlformats.org/officeDocument/2006/relationships/customXml" Target="../ink/ink111.xml"/><Relationship Id="rId185" Type="http://schemas.openxmlformats.org/officeDocument/2006/relationships/customXml" Target="../ink/ink132.xml"/><Relationship Id="rId350" Type="http://schemas.openxmlformats.org/officeDocument/2006/relationships/image" Target="../media/image1783.png"/><Relationship Id="rId406" Type="http://schemas.openxmlformats.org/officeDocument/2006/relationships/customXml" Target="../ink/ink245.xml"/><Relationship Id="rId9" Type="http://schemas.openxmlformats.org/officeDocument/2006/relationships/customXml" Target="../ink/ink44.xml"/><Relationship Id="rId210" Type="http://schemas.openxmlformats.org/officeDocument/2006/relationships/customXml" Target="../ink/ink145.xml"/><Relationship Id="rId392" Type="http://schemas.openxmlformats.org/officeDocument/2006/relationships/image" Target="../media/image1804.png"/><Relationship Id="rId252" Type="http://schemas.openxmlformats.org/officeDocument/2006/relationships/customXml" Target="../ink/ink166.xml"/><Relationship Id="rId294" Type="http://schemas.openxmlformats.org/officeDocument/2006/relationships/image" Target="../media/image1756.png"/><Relationship Id="rId308" Type="http://schemas.openxmlformats.org/officeDocument/2006/relationships/customXml" Target="../ink/ink195.xml"/><Relationship Id="rId47" Type="http://schemas.openxmlformats.org/officeDocument/2006/relationships/customXml" Target="../ink/ink63.xml"/><Relationship Id="rId89" Type="http://schemas.openxmlformats.org/officeDocument/2006/relationships/customXml" Target="../ink/ink84.xml"/><Relationship Id="rId112" Type="http://schemas.openxmlformats.org/officeDocument/2006/relationships/image" Target="../media/image1666.png"/><Relationship Id="rId154" Type="http://schemas.openxmlformats.org/officeDocument/2006/relationships/image" Target="../media/image1687.png"/><Relationship Id="rId361" Type="http://schemas.openxmlformats.org/officeDocument/2006/relationships/customXml" Target="../ink/ink222.xml"/><Relationship Id="rId196" Type="http://schemas.openxmlformats.org/officeDocument/2006/relationships/customXml" Target="../ink/ink138.xml"/><Relationship Id="rId417" Type="http://schemas.openxmlformats.org/officeDocument/2006/relationships/image" Target="../media/image1816.png"/><Relationship Id="rId16" Type="http://schemas.openxmlformats.org/officeDocument/2006/relationships/image" Target="../media/image1618.png"/><Relationship Id="rId221" Type="http://schemas.openxmlformats.org/officeDocument/2006/relationships/image" Target="../media/image1720.png"/><Relationship Id="rId263" Type="http://schemas.openxmlformats.org/officeDocument/2006/relationships/image" Target="../media/image1741.png"/><Relationship Id="rId319" Type="http://schemas.openxmlformats.org/officeDocument/2006/relationships/image" Target="../media/image1768.png"/><Relationship Id="rId58" Type="http://schemas.openxmlformats.org/officeDocument/2006/relationships/image" Target="../media/image1639.png"/><Relationship Id="rId123" Type="http://schemas.openxmlformats.org/officeDocument/2006/relationships/customXml" Target="../ink/ink101.xml"/><Relationship Id="rId330" Type="http://schemas.openxmlformats.org/officeDocument/2006/relationships/customXml" Target="../ink/ink206.xml"/><Relationship Id="rId165" Type="http://schemas.openxmlformats.org/officeDocument/2006/relationships/customXml" Target="../ink/ink122.xml"/><Relationship Id="rId372" Type="http://schemas.openxmlformats.org/officeDocument/2006/relationships/image" Target="../media/image1794.png"/><Relationship Id="rId428" Type="http://schemas.openxmlformats.org/officeDocument/2006/relationships/customXml" Target="../ink/ink256.xml"/><Relationship Id="rId232" Type="http://schemas.openxmlformats.org/officeDocument/2006/relationships/customXml" Target="../ink/ink156.xml"/><Relationship Id="rId274" Type="http://schemas.openxmlformats.org/officeDocument/2006/relationships/customXml" Target="../ink/ink177.xml"/><Relationship Id="rId27" Type="http://schemas.openxmlformats.org/officeDocument/2006/relationships/customXml" Target="../ink/ink53.xml"/><Relationship Id="rId69" Type="http://schemas.openxmlformats.org/officeDocument/2006/relationships/customXml" Target="../ink/ink74.xml"/><Relationship Id="rId134" Type="http://schemas.openxmlformats.org/officeDocument/2006/relationships/image" Target="../media/image1677.png"/><Relationship Id="rId80" Type="http://schemas.openxmlformats.org/officeDocument/2006/relationships/image" Target="../media/image1650.png"/><Relationship Id="rId176" Type="http://schemas.openxmlformats.org/officeDocument/2006/relationships/image" Target="../media/image1698.png"/><Relationship Id="rId341" Type="http://schemas.openxmlformats.org/officeDocument/2006/relationships/image" Target="../media/image1779.png"/><Relationship Id="rId383" Type="http://schemas.openxmlformats.org/officeDocument/2006/relationships/customXml" Target="../ink/ink233.xml"/><Relationship Id="rId439" Type="http://schemas.openxmlformats.org/officeDocument/2006/relationships/image" Target="../media/image1827.png"/><Relationship Id="rId201" Type="http://schemas.openxmlformats.org/officeDocument/2006/relationships/image" Target="../media/image1710.png"/><Relationship Id="rId243" Type="http://schemas.openxmlformats.org/officeDocument/2006/relationships/image" Target="../media/image1731.png"/><Relationship Id="rId285" Type="http://schemas.openxmlformats.org/officeDocument/2006/relationships/customXml" Target="../ink/ink183.xml"/><Relationship Id="rId38" Type="http://schemas.openxmlformats.org/officeDocument/2006/relationships/image" Target="../media/image1629.png"/><Relationship Id="rId103" Type="http://schemas.openxmlformats.org/officeDocument/2006/relationships/customXml" Target="../ink/ink91.xml"/><Relationship Id="rId310" Type="http://schemas.openxmlformats.org/officeDocument/2006/relationships/customXml" Target="../ink/ink196.xml"/><Relationship Id="rId91" Type="http://schemas.openxmlformats.org/officeDocument/2006/relationships/customXml" Target="../ink/ink85.xml"/><Relationship Id="rId145" Type="http://schemas.openxmlformats.org/officeDocument/2006/relationships/customXml" Target="../ink/ink112.xml"/><Relationship Id="rId187" Type="http://schemas.openxmlformats.org/officeDocument/2006/relationships/customXml" Target="../ink/ink133.xml"/><Relationship Id="rId352" Type="http://schemas.openxmlformats.org/officeDocument/2006/relationships/image" Target="../media/image1784.png"/><Relationship Id="rId394" Type="http://schemas.openxmlformats.org/officeDocument/2006/relationships/image" Target="../media/image1805.png"/><Relationship Id="rId408" Type="http://schemas.openxmlformats.org/officeDocument/2006/relationships/customXml" Target="../ink/ink246.xml"/><Relationship Id="rId212" Type="http://schemas.openxmlformats.org/officeDocument/2006/relationships/customXml" Target="../ink/ink146.xml"/><Relationship Id="rId254" Type="http://schemas.openxmlformats.org/officeDocument/2006/relationships/customXml" Target="../ink/ink167.xml"/><Relationship Id="rId49" Type="http://schemas.openxmlformats.org/officeDocument/2006/relationships/customXml" Target="../ink/ink64.xml"/><Relationship Id="rId114" Type="http://schemas.openxmlformats.org/officeDocument/2006/relationships/image" Target="../media/image1667.png"/><Relationship Id="rId296" Type="http://schemas.openxmlformats.org/officeDocument/2006/relationships/image" Target="../media/image1757.png"/><Relationship Id="rId60" Type="http://schemas.openxmlformats.org/officeDocument/2006/relationships/image" Target="../media/image1640.png"/><Relationship Id="rId156" Type="http://schemas.openxmlformats.org/officeDocument/2006/relationships/image" Target="../media/image1688.png"/><Relationship Id="rId198" Type="http://schemas.openxmlformats.org/officeDocument/2006/relationships/customXml" Target="../ink/ink139.xml"/><Relationship Id="rId321" Type="http://schemas.openxmlformats.org/officeDocument/2006/relationships/image" Target="../media/image1769.png"/><Relationship Id="rId363" Type="http://schemas.openxmlformats.org/officeDocument/2006/relationships/customXml" Target="../ink/ink223.xml"/><Relationship Id="rId419" Type="http://schemas.openxmlformats.org/officeDocument/2006/relationships/image" Target="../media/image1817.png"/><Relationship Id="rId202" Type="http://schemas.openxmlformats.org/officeDocument/2006/relationships/customXml" Target="../ink/ink141.xml"/><Relationship Id="rId223" Type="http://schemas.openxmlformats.org/officeDocument/2006/relationships/image" Target="../media/image1721.png"/><Relationship Id="rId244" Type="http://schemas.openxmlformats.org/officeDocument/2006/relationships/customXml" Target="../ink/ink162.xml"/><Relationship Id="rId430" Type="http://schemas.openxmlformats.org/officeDocument/2006/relationships/customXml" Target="../ink/ink257.xml"/><Relationship Id="rId18" Type="http://schemas.openxmlformats.org/officeDocument/2006/relationships/image" Target="../media/image1619.png"/><Relationship Id="rId39" Type="http://schemas.openxmlformats.org/officeDocument/2006/relationships/customXml" Target="../ink/ink59.xml"/><Relationship Id="rId265" Type="http://schemas.openxmlformats.org/officeDocument/2006/relationships/image" Target="../media/image1742.png"/><Relationship Id="rId286" Type="http://schemas.openxmlformats.org/officeDocument/2006/relationships/image" Target="../media/image1752.png"/><Relationship Id="rId50" Type="http://schemas.openxmlformats.org/officeDocument/2006/relationships/image" Target="../media/image1635.png"/><Relationship Id="rId104" Type="http://schemas.openxmlformats.org/officeDocument/2006/relationships/image" Target="../media/image1662.png"/><Relationship Id="rId125" Type="http://schemas.openxmlformats.org/officeDocument/2006/relationships/customXml" Target="../ink/ink102.xml"/><Relationship Id="rId146" Type="http://schemas.openxmlformats.org/officeDocument/2006/relationships/image" Target="../media/image1683.png"/><Relationship Id="rId167" Type="http://schemas.openxmlformats.org/officeDocument/2006/relationships/customXml" Target="../ink/ink123.xml"/><Relationship Id="rId188" Type="http://schemas.openxmlformats.org/officeDocument/2006/relationships/image" Target="../media/image1704.png"/><Relationship Id="rId311" Type="http://schemas.openxmlformats.org/officeDocument/2006/relationships/image" Target="../media/image1764.png"/><Relationship Id="rId332" Type="http://schemas.openxmlformats.org/officeDocument/2006/relationships/customXml" Target="../ink/ink207.xml"/><Relationship Id="rId353" Type="http://schemas.openxmlformats.org/officeDocument/2006/relationships/customXml" Target="../ink/ink218.xml"/><Relationship Id="rId374" Type="http://schemas.openxmlformats.org/officeDocument/2006/relationships/image" Target="../media/image1795.png"/><Relationship Id="rId395" Type="http://schemas.openxmlformats.org/officeDocument/2006/relationships/customXml" Target="../ink/ink239.xml"/><Relationship Id="rId409" Type="http://schemas.openxmlformats.org/officeDocument/2006/relationships/image" Target="../media/image1812.png"/><Relationship Id="rId71" Type="http://schemas.openxmlformats.org/officeDocument/2006/relationships/customXml" Target="../ink/ink75.xml"/><Relationship Id="rId92" Type="http://schemas.openxmlformats.org/officeDocument/2006/relationships/image" Target="../media/image1656.png"/><Relationship Id="rId213" Type="http://schemas.openxmlformats.org/officeDocument/2006/relationships/image" Target="../media/image1716.png"/><Relationship Id="rId234" Type="http://schemas.openxmlformats.org/officeDocument/2006/relationships/customXml" Target="../ink/ink157.xml"/><Relationship Id="rId420" Type="http://schemas.openxmlformats.org/officeDocument/2006/relationships/customXml" Target="../ink/ink252.xml"/><Relationship Id="rId2" Type="http://schemas.openxmlformats.org/officeDocument/2006/relationships/notesSlide" Target="../notesSlides/notesSlide3.xml"/><Relationship Id="rId29" Type="http://schemas.openxmlformats.org/officeDocument/2006/relationships/customXml" Target="../ink/ink54.xml"/><Relationship Id="rId255" Type="http://schemas.openxmlformats.org/officeDocument/2006/relationships/image" Target="../media/image1737.png"/><Relationship Id="rId276" Type="http://schemas.openxmlformats.org/officeDocument/2006/relationships/customXml" Target="../ink/ink178.xml"/><Relationship Id="rId297" Type="http://schemas.openxmlformats.org/officeDocument/2006/relationships/customXml" Target="../ink/ink189.xml"/><Relationship Id="rId441" Type="http://schemas.openxmlformats.org/officeDocument/2006/relationships/image" Target="../media/image1828.png"/><Relationship Id="rId40" Type="http://schemas.openxmlformats.org/officeDocument/2006/relationships/image" Target="../media/image1630.png"/><Relationship Id="rId115" Type="http://schemas.openxmlformats.org/officeDocument/2006/relationships/customXml" Target="../ink/ink97.xml"/><Relationship Id="rId136" Type="http://schemas.openxmlformats.org/officeDocument/2006/relationships/image" Target="../media/image1678.png"/><Relationship Id="rId157" Type="http://schemas.openxmlformats.org/officeDocument/2006/relationships/customXml" Target="../ink/ink118.xml"/><Relationship Id="rId178" Type="http://schemas.openxmlformats.org/officeDocument/2006/relationships/image" Target="../media/image1699.png"/><Relationship Id="rId301" Type="http://schemas.openxmlformats.org/officeDocument/2006/relationships/customXml" Target="../ink/ink191.xml"/><Relationship Id="rId322" Type="http://schemas.openxmlformats.org/officeDocument/2006/relationships/customXml" Target="../ink/ink202.xml"/><Relationship Id="rId343" Type="http://schemas.openxmlformats.org/officeDocument/2006/relationships/image" Target="../media/image1780.png"/><Relationship Id="rId364" Type="http://schemas.openxmlformats.org/officeDocument/2006/relationships/image" Target="../media/image1790.png"/><Relationship Id="rId61" Type="http://schemas.openxmlformats.org/officeDocument/2006/relationships/customXml" Target="../ink/ink70.xml"/><Relationship Id="rId82" Type="http://schemas.openxmlformats.org/officeDocument/2006/relationships/image" Target="../media/image1651.png"/><Relationship Id="rId199" Type="http://schemas.openxmlformats.org/officeDocument/2006/relationships/image" Target="../media/image1709.png"/><Relationship Id="rId203" Type="http://schemas.openxmlformats.org/officeDocument/2006/relationships/image" Target="../media/image1711.png"/><Relationship Id="rId385" Type="http://schemas.openxmlformats.org/officeDocument/2006/relationships/customXml" Target="../ink/ink234.xml"/><Relationship Id="rId19" Type="http://schemas.openxmlformats.org/officeDocument/2006/relationships/customXml" Target="../ink/ink49.xml"/><Relationship Id="rId224" Type="http://schemas.openxmlformats.org/officeDocument/2006/relationships/customXml" Target="../ink/ink152.xml"/><Relationship Id="rId245" Type="http://schemas.openxmlformats.org/officeDocument/2006/relationships/image" Target="../media/image1732.png"/><Relationship Id="rId266" Type="http://schemas.openxmlformats.org/officeDocument/2006/relationships/customXml" Target="../ink/ink173.xml"/><Relationship Id="rId287" Type="http://schemas.openxmlformats.org/officeDocument/2006/relationships/customXml" Target="../ink/ink184.xml"/><Relationship Id="rId410" Type="http://schemas.openxmlformats.org/officeDocument/2006/relationships/customXml" Target="../ink/ink247.xml"/><Relationship Id="rId431" Type="http://schemas.openxmlformats.org/officeDocument/2006/relationships/image" Target="../media/image1823.png"/><Relationship Id="rId30" Type="http://schemas.openxmlformats.org/officeDocument/2006/relationships/image" Target="../media/image1625.png"/><Relationship Id="rId105" Type="http://schemas.openxmlformats.org/officeDocument/2006/relationships/customXml" Target="../ink/ink92.xml"/><Relationship Id="rId126" Type="http://schemas.openxmlformats.org/officeDocument/2006/relationships/image" Target="../media/image1673.png"/><Relationship Id="rId147" Type="http://schemas.openxmlformats.org/officeDocument/2006/relationships/customXml" Target="../ink/ink113.xml"/><Relationship Id="rId168" Type="http://schemas.openxmlformats.org/officeDocument/2006/relationships/image" Target="../media/image1694.png"/><Relationship Id="rId312" Type="http://schemas.openxmlformats.org/officeDocument/2006/relationships/customXml" Target="../ink/ink197.xml"/><Relationship Id="rId333" Type="http://schemas.openxmlformats.org/officeDocument/2006/relationships/image" Target="../media/image1775.png"/><Relationship Id="rId354" Type="http://schemas.openxmlformats.org/officeDocument/2006/relationships/image" Target="../media/image1785.png"/><Relationship Id="rId51" Type="http://schemas.openxmlformats.org/officeDocument/2006/relationships/customXml" Target="../ink/ink65.xml"/><Relationship Id="rId72" Type="http://schemas.openxmlformats.org/officeDocument/2006/relationships/image" Target="../media/image1646.png"/><Relationship Id="rId93" Type="http://schemas.openxmlformats.org/officeDocument/2006/relationships/customXml" Target="../ink/ink86.xml"/><Relationship Id="rId189" Type="http://schemas.openxmlformats.org/officeDocument/2006/relationships/customXml" Target="../ink/ink134.xml"/><Relationship Id="rId375" Type="http://schemas.openxmlformats.org/officeDocument/2006/relationships/customXml" Target="../ink/ink229.xml"/><Relationship Id="rId396" Type="http://schemas.openxmlformats.org/officeDocument/2006/relationships/image" Target="../media/image1806.png"/><Relationship Id="rId3" Type="http://schemas.openxmlformats.org/officeDocument/2006/relationships/customXml" Target="../ink/ink41.xml"/><Relationship Id="rId214" Type="http://schemas.openxmlformats.org/officeDocument/2006/relationships/customXml" Target="../ink/ink147.xml"/><Relationship Id="rId235" Type="http://schemas.openxmlformats.org/officeDocument/2006/relationships/image" Target="../media/image1727.png"/><Relationship Id="rId256" Type="http://schemas.openxmlformats.org/officeDocument/2006/relationships/customXml" Target="../ink/ink168.xml"/><Relationship Id="rId277" Type="http://schemas.openxmlformats.org/officeDocument/2006/relationships/image" Target="../media/image1748.png"/><Relationship Id="rId298" Type="http://schemas.openxmlformats.org/officeDocument/2006/relationships/image" Target="../media/image1758.png"/><Relationship Id="rId400" Type="http://schemas.openxmlformats.org/officeDocument/2006/relationships/customXml" Target="../ink/ink242.xml"/><Relationship Id="rId421" Type="http://schemas.openxmlformats.org/officeDocument/2006/relationships/image" Target="../media/image1818.png"/><Relationship Id="rId116" Type="http://schemas.openxmlformats.org/officeDocument/2006/relationships/image" Target="../media/image1668.png"/><Relationship Id="rId137" Type="http://schemas.openxmlformats.org/officeDocument/2006/relationships/customXml" Target="../ink/ink108.xml"/><Relationship Id="rId158" Type="http://schemas.openxmlformats.org/officeDocument/2006/relationships/image" Target="../media/image1689.png"/><Relationship Id="rId302" Type="http://schemas.openxmlformats.org/officeDocument/2006/relationships/image" Target="../media/image1760.png"/><Relationship Id="rId323" Type="http://schemas.openxmlformats.org/officeDocument/2006/relationships/image" Target="../media/image1770.png"/><Relationship Id="rId344" Type="http://schemas.openxmlformats.org/officeDocument/2006/relationships/customXml" Target="../ink/ink213.xml"/><Relationship Id="rId20" Type="http://schemas.openxmlformats.org/officeDocument/2006/relationships/image" Target="../media/image1620.png"/><Relationship Id="rId41" Type="http://schemas.openxmlformats.org/officeDocument/2006/relationships/customXml" Target="../ink/ink60.xml"/><Relationship Id="rId62" Type="http://schemas.openxmlformats.org/officeDocument/2006/relationships/image" Target="../media/image1641.png"/><Relationship Id="rId83" Type="http://schemas.openxmlformats.org/officeDocument/2006/relationships/customXml" Target="../ink/ink81.xml"/><Relationship Id="rId179" Type="http://schemas.openxmlformats.org/officeDocument/2006/relationships/customXml" Target="../ink/ink129.xml"/><Relationship Id="rId365" Type="http://schemas.openxmlformats.org/officeDocument/2006/relationships/customXml" Target="../ink/ink224.xml"/><Relationship Id="rId386" Type="http://schemas.openxmlformats.org/officeDocument/2006/relationships/image" Target="../media/image1801.png"/><Relationship Id="rId190" Type="http://schemas.openxmlformats.org/officeDocument/2006/relationships/image" Target="../media/image1705.png"/><Relationship Id="rId204" Type="http://schemas.openxmlformats.org/officeDocument/2006/relationships/customXml" Target="../ink/ink142.xml"/><Relationship Id="rId225" Type="http://schemas.openxmlformats.org/officeDocument/2006/relationships/image" Target="../media/image1722.png"/><Relationship Id="rId246" Type="http://schemas.openxmlformats.org/officeDocument/2006/relationships/customXml" Target="../ink/ink163.xml"/><Relationship Id="rId267" Type="http://schemas.openxmlformats.org/officeDocument/2006/relationships/image" Target="../media/image1743.png"/><Relationship Id="rId288" Type="http://schemas.openxmlformats.org/officeDocument/2006/relationships/image" Target="../media/image1753.png"/><Relationship Id="rId411" Type="http://schemas.openxmlformats.org/officeDocument/2006/relationships/image" Target="../media/image1813.png"/><Relationship Id="rId432" Type="http://schemas.openxmlformats.org/officeDocument/2006/relationships/customXml" Target="../ink/ink258.xml"/><Relationship Id="rId106" Type="http://schemas.openxmlformats.org/officeDocument/2006/relationships/image" Target="../media/image1663.png"/><Relationship Id="rId127" Type="http://schemas.openxmlformats.org/officeDocument/2006/relationships/customXml" Target="../ink/ink103.xml"/><Relationship Id="rId313" Type="http://schemas.openxmlformats.org/officeDocument/2006/relationships/image" Target="../media/image1765.png"/><Relationship Id="rId10" Type="http://schemas.openxmlformats.org/officeDocument/2006/relationships/image" Target="../media/image1615.png"/><Relationship Id="rId31" Type="http://schemas.openxmlformats.org/officeDocument/2006/relationships/customXml" Target="../ink/ink55.xml"/><Relationship Id="rId52" Type="http://schemas.openxmlformats.org/officeDocument/2006/relationships/image" Target="../media/image1636.png"/><Relationship Id="rId73" Type="http://schemas.openxmlformats.org/officeDocument/2006/relationships/customXml" Target="../ink/ink76.xml"/><Relationship Id="rId94" Type="http://schemas.openxmlformats.org/officeDocument/2006/relationships/image" Target="../media/image1657.png"/><Relationship Id="rId148" Type="http://schemas.openxmlformats.org/officeDocument/2006/relationships/image" Target="../media/image1684.png"/><Relationship Id="rId169" Type="http://schemas.openxmlformats.org/officeDocument/2006/relationships/customXml" Target="../ink/ink124.xml"/><Relationship Id="rId334" Type="http://schemas.openxmlformats.org/officeDocument/2006/relationships/customXml" Target="../ink/ink208.xml"/><Relationship Id="rId355" Type="http://schemas.openxmlformats.org/officeDocument/2006/relationships/customXml" Target="../ink/ink219.xml"/><Relationship Id="rId376" Type="http://schemas.openxmlformats.org/officeDocument/2006/relationships/image" Target="../media/image1796.png"/><Relationship Id="rId397" Type="http://schemas.openxmlformats.org/officeDocument/2006/relationships/customXml" Target="../ink/ink240.xml"/><Relationship Id="rId4" Type="http://schemas.openxmlformats.org/officeDocument/2006/relationships/image" Target="../media/image1612.png"/><Relationship Id="rId180" Type="http://schemas.openxmlformats.org/officeDocument/2006/relationships/image" Target="../media/image1700.png"/><Relationship Id="rId215" Type="http://schemas.openxmlformats.org/officeDocument/2006/relationships/image" Target="../media/image1717.png"/><Relationship Id="rId236" Type="http://schemas.openxmlformats.org/officeDocument/2006/relationships/customXml" Target="../ink/ink158.xml"/><Relationship Id="rId257" Type="http://schemas.openxmlformats.org/officeDocument/2006/relationships/image" Target="../media/image1738.png"/><Relationship Id="rId278" Type="http://schemas.openxmlformats.org/officeDocument/2006/relationships/customXml" Target="../ink/ink179.xml"/><Relationship Id="rId401" Type="http://schemas.openxmlformats.org/officeDocument/2006/relationships/image" Target="../media/image1808.png"/><Relationship Id="rId422" Type="http://schemas.openxmlformats.org/officeDocument/2006/relationships/customXml" Target="../ink/ink253.xml"/><Relationship Id="rId303" Type="http://schemas.openxmlformats.org/officeDocument/2006/relationships/customXml" Target="../ink/ink192.xml"/><Relationship Id="rId42" Type="http://schemas.openxmlformats.org/officeDocument/2006/relationships/image" Target="../media/image1631.png"/><Relationship Id="rId84" Type="http://schemas.openxmlformats.org/officeDocument/2006/relationships/image" Target="../media/image1652.png"/><Relationship Id="rId138" Type="http://schemas.openxmlformats.org/officeDocument/2006/relationships/image" Target="../media/image1679.png"/><Relationship Id="rId345" Type="http://schemas.openxmlformats.org/officeDocument/2006/relationships/image" Target="../media/image1781.png"/><Relationship Id="rId387" Type="http://schemas.openxmlformats.org/officeDocument/2006/relationships/customXml" Target="../ink/ink235.xml"/><Relationship Id="rId191" Type="http://schemas.openxmlformats.org/officeDocument/2006/relationships/customXml" Target="../ink/ink135.xml"/><Relationship Id="rId205" Type="http://schemas.openxmlformats.org/officeDocument/2006/relationships/image" Target="../media/image1712.png"/><Relationship Id="rId247" Type="http://schemas.openxmlformats.org/officeDocument/2006/relationships/image" Target="../media/image1733.png"/><Relationship Id="rId412" Type="http://schemas.openxmlformats.org/officeDocument/2006/relationships/customXml" Target="../ink/ink248.xml"/><Relationship Id="rId107" Type="http://schemas.openxmlformats.org/officeDocument/2006/relationships/customXml" Target="../ink/ink93.xml"/><Relationship Id="rId289" Type="http://schemas.openxmlformats.org/officeDocument/2006/relationships/customXml" Target="../ink/ink185.xml"/><Relationship Id="rId11" Type="http://schemas.openxmlformats.org/officeDocument/2006/relationships/customXml" Target="../ink/ink45.xml"/><Relationship Id="rId53" Type="http://schemas.openxmlformats.org/officeDocument/2006/relationships/customXml" Target="../ink/ink66.xml"/><Relationship Id="rId149" Type="http://schemas.openxmlformats.org/officeDocument/2006/relationships/customXml" Target="../ink/ink114.xml"/><Relationship Id="rId314" Type="http://schemas.openxmlformats.org/officeDocument/2006/relationships/customXml" Target="../ink/ink198.xml"/><Relationship Id="rId356" Type="http://schemas.openxmlformats.org/officeDocument/2006/relationships/image" Target="../media/image1786.png"/><Relationship Id="rId398" Type="http://schemas.openxmlformats.org/officeDocument/2006/relationships/customXml" Target="../ink/ink241.xml"/><Relationship Id="rId95" Type="http://schemas.openxmlformats.org/officeDocument/2006/relationships/customXml" Target="../ink/ink87.xml"/><Relationship Id="rId160" Type="http://schemas.openxmlformats.org/officeDocument/2006/relationships/image" Target="../media/image1690.png"/><Relationship Id="rId216" Type="http://schemas.openxmlformats.org/officeDocument/2006/relationships/customXml" Target="../ink/ink148.xml"/><Relationship Id="rId423" Type="http://schemas.openxmlformats.org/officeDocument/2006/relationships/image" Target="../media/image1819.png"/><Relationship Id="rId258" Type="http://schemas.openxmlformats.org/officeDocument/2006/relationships/customXml" Target="../ink/ink169.xml"/><Relationship Id="rId22" Type="http://schemas.openxmlformats.org/officeDocument/2006/relationships/image" Target="../media/image1621.png"/><Relationship Id="rId64" Type="http://schemas.openxmlformats.org/officeDocument/2006/relationships/image" Target="../media/image1642.png"/><Relationship Id="rId118" Type="http://schemas.openxmlformats.org/officeDocument/2006/relationships/image" Target="../media/image1669.png"/><Relationship Id="rId325" Type="http://schemas.openxmlformats.org/officeDocument/2006/relationships/image" Target="../media/image1771.png"/><Relationship Id="rId367" Type="http://schemas.openxmlformats.org/officeDocument/2006/relationships/customXml" Target="../ink/ink225.xml"/><Relationship Id="rId171" Type="http://schemas.openxmlformats.org/officeDocument/2006/relationships/customXml" Target="../ink/ink125.xml"/><Relationship Id="rId227" Type="http://schemas.openxmlformats.org/officeDocument/2006/relationships/image" Target="../media/image1723.png"/><Relationship Id="rId269" Type="http://schemas.openxmlformats.org/officeDocument/2006/relationships/image" Target="../media/image1744.png"/><Relationship Id="rId434" Type="http://schemas.openxmlformats.org/officeDocument/2006/relationships/customXml" Target="../ink/ink259.xml"/><Relationship Id="rId33" Type="http://schemas.openxmlformats.org/officeDocument/2006/relationships/customXml" Target="../ink/ink56.xml"/><Relationship Id="rId129" Type="http://schemas.openxmlformats.org/officeDocument/2006/relationships/customXml" Target="../ink/ink104.xml"/><Relationship Id="rId280" Type="http://schemas.openxmlformats.org/officeDocument/2006/relationships/image" Target="../media/image1749.png"/><Relationship Id="rId336" Type="http://schemas.openxmlformats.org/officeDocument/2006/relationships/customXml" Target="../ink/ink209.xml"/><Relationship Id="rId75" Type="http://schemas.openxmlformats.org/officeDocument/2006/relationships/customXml" Target="../ink/ink77.xml"/><Relationship Id="rId140" Type="http://schemas.openxmlformats.org/officeDocument/2006/relationships/image" Target="../media/image1680.png"/><Relationship Id="rId182" Type="http://schemas.openxmlformats.org/officeDocument/2006/relationships/image" Target="../media/image1701.png"/><Relationship Id="rId378" Type="http://schemas.openxmlformats.org/officeDocument/2006/relationships/image" Target="../media/image1797.png"/><Relationship Id="rId403" Type="http://schemas.openxmlformats.org/officeDocument/2006/relationships/image" Target="../media/image1809.png"/><Relationship Id="rId6" Type="http://schemas.openxmlformats.org/officeDocument/2006/relationships/image" Target="../media/image1613.png"/><Relationship Id="rId238" Type="http://schemas.openxmlformats.org/officeDocument/2006/relationships/customXml" Target="../ink/ink159.xml"/><Relationship Id="rId291" Type="http://schemas.openxmlformats.org/officeDocument/2006/relationships/customXml" Target="../ink/ink186.xml"/><Relationship Id="rId305" Type="http://schemas.openxmlformats.org/officeDocument/2006/relationships/image" Target="../media/image1761.png"/><Relationship Id="rId347" Type="http://schemas.openxmlformats.org/officeDocument/2006/relationships/image" Target="../media/image1782.png"/><Relationship Id="rId44" Type="http://schemas.openxmlformats.org/officeDocument/2006/relationships/image" Target="../media/image1632.png"/><Relationship Id="rId86" Type="http://schemas.openxmlformats.org/officeDocument/2006/relationships/image" Target="../media/image1653.png"/><Relationship Id="rId151" Type="http://schemas.openxmlformats.org/officeDocument/2006/relationships/customXml" Target="../ink/ink115.xml"/><Relationship Id="rId389" Type="http://schemas.openxmlformats.org/officeDocument/2006/relationships/customXml" Target="../ink/ink236.xml"/><Relationship Id="rId193" Type="http://schemas.openxmlformats.org/officeDocument/2006/relationships/image" Target="../media/image1706.png"/><Relationship Id="rId207" Type="http://schemas.openxmlformats.org/officeDocument/2006/relationships/image" Target="../media/image1713.png"/><Relationship Id="rId249" Type="http://schemas.openxmlformats.org/officeDocument/2006/relationships/image" Target="../media/image1734.png"/><Relationship Id="rId414" Type="http://schemas.openxmlformats.org/officeDocument/2006/relationships/customXml" Target="../ink/ink249.xml"/><Relationship Id="rId13" Type="http://schemas.openxmlformats.org/officeDocument/2006/relationships/customXml" Target="../ink/ink46.xml"/><Relationship Id="rId109" Type="http://schemas.openxmlformats.org/officeDocument/2006/relationships/customXml" Target="../ink/ink94.xml"/><Relationship Id="rId260" Type="http://schemas.openxmlformats.org/officeDocument/2006/relationships/customXml" Target="../ink/ink170.xml"/><Relationship Id="rId316" Type="http://schemas.openxmlformats.org/officeDocument/2006/relationships/customXml" Target="../ink/ink199.xml"/><Relationship Id="rId55" Type="http://schemas.openxmlformats.org/officeDocument/2006/relationships/customXml" Target="../ink/ink67.xml"/><Relationship Id="rId97" Type="http://schemas.openxmlformats.org/officeDocument/2006/relationships/customXml" Target="../ink/ink88.xml"/><Relationship Id="rId120" Type="http://schemas.openxmlformats.org/officeDocument/2006/relationships/image" Target="../media/image1670.png"/><Relationship Id="rId358" Type="http://schemas.openxmlformats.org/officeDocument/2006/relationships/image" Target="../media/image1787.png"/><Relationship Id="rId162" Type="http://schemas.openxmlformats.org/officeDocument/2006/relationships/image" Target="../media/image1691.png"/><Relationship Id="rId218" Type="http://schemas.openxmlformats.org/officeDocument/2006/relationships/customXml" Target="../ink/ink149.xml"/><Relationship Id="rId425" Type="http://schemas.openxmlformats.org/officeDocument/2006/relationships/image" Target="../media/image1820.png"/><Relationship Id="rId271" Type="http://schemas.openxmlformats.org/officeDocument/2006/relationships/image" Target="../media/image1745.png"/><Relationship Id="rId24" Type="http://schemas.openxmlformats.org/officeDocument/2006/relationships/image" Target="../media/image1622.png"/><Relationship Id="rId66" Type="http://schemas.openxmlformats.org/officeDocument/2006/relationships/image" Target="../media/image1643.png"/><Relationship Id="rId131" Type="http://schemas.openxmlformats.org/officeDocument/2006/relationships/customXml" Target="../ink/ink105.xml"/><Relationship Id="rId327" Type="http://schemas.openxmlformats.org/officeDocument/2006/relationships/image" Target="../media/image1772.png"/><Relationship Id="rId369" Type="http://schemas.openxmlformats.org/officeDocument/2006/relationships/customXml" Target="../ink/ink226.xml"/><Relationship Id="rId173" Type="http://schemas.openxmlformats.org/officeDocument/2006/relationships/customXml" Target="../ink/ink126.xml"/><Relationship Id="rId229" Type="http://schemas.openxmlformats.org/officeDocument/2006/relationships/image" Target="../media/image1724.png"/><Relationship Id="rId380" Type="http://schemas.openxmlformats.org/officeDocument/2006/relationships/image" Target="../media/image1798.png"/><Relationship Id="rId436" Type="http://schemas.openxmlformats.org/officeDocument/2006/relationships/customXml" Target="../ink/ink260.xml"/><Relationship Id="rId240" Type="http://schemas.openxmlformats.org/officeDocument/2006/relationships/customXml" Target="../ink/ink160.xml"/><Relationship Id="rId35" Type="http://schemas.openxmlformats.org/officeDocument/2006/relationships/customXml" Target="../ink/ink57.xml"/><Relationship Id="rId77" Type="http://schemas.openxmlformats.org/officeDocument/2006/relationships/customXml" Target="../ink/ink78.xml"/><Relationship Id="rId100" Type="http://schemas.openxmlformats.org/officeDocument/2006/relationships/image" Target="../media/image1660.png"/><Relationship Id="rId282" Type="http://schemas.openxmlformats.org/officeDocument/2006/relationships/image" Target="../media/image1750.png"/><Relationship Id="rId338" Type="http://schemas.openxmlformats.org/officeDocument/2006/relationships/customXml" Target="../ink/ink210.xml"/><Relationship Id="rId8" Type="http://schemas.openxmlformats.org/officeDocument/2006/relationships/image" Target="../media/image1614.png"/><Relationship Id="rId142" Type="http://schemas.openxmlformats.org/officeDocument/2006/relationships/image" Target="../media/image1681.png"/><Relationship Id="rId184" Type="http://schemas.openxmlformats.org/officeDocument/2006/relationships/image" Target="../media/image1702.png"/><Relationship Id="rId391" Type="http://schemas.openxmlformats.org/officeDocument/2006/relationships/customXml" Target="../ink/ink237.xml"/><Relationship Id="rId405" Type="http://schemas.openxmlformats.org/officeDocument/2006/relationships/image" Target="../media/image1810.png"/><Relationship Id="rId251" Type="http://schemas.openxmlformats.org/officeDocument/2006/relationships/image" Target="../media/image1735.png"/><Relationship Id="rId46" Type="http://schemas.openxmlformats.org/officeDocument/2006/relationships/image" Target="../media/image1633.png"/><Relationship Id="rId293" Type="http://schemas.openxmlformats.org/officeDocument/2006/relationships/customXml" Target="../ink/ink187.xml"/><Relationship Id="rId307" Type="http://schemas.openxmlformats.org/officeDocument/2006/relationships/image" Target="../media/image1762.png"/><Relationship Id="rId349" Type="http://schemas.openxmlformats.org/officeDocument/2006/relationships/customXml" Target="../ink/ink216.xml"/><Relationship Id="rId88" Type="http://schemas.openxmlformats.org/officeDocument/2006/relationships/image" Target="../media/image1654.png"/><Relationship Id="rId111" Type="http://schemas.openxmlformats.org/officeDocument/2006/relationships/customXml" Target="../ink/ink95.xml"/><Relationship Id="rId153" Type="http://schemas.openxmlformats.org/officeDocument/2006/relationships/customXml" Target="../ink/ink116.xml"/><Relationship Id="rId195" Type="http://schemas.openxmlformats.org/officeDocument/2006/relationships/image" Target="../media/image1707.png"/><Relationship Id="rId209" Type="http://schemas.openxmlformats.org/officeDocument/2006/relationships/image" Target="../media/image1714.png"/><Relationship Id="rId360" Type="http://schemas.openxmlformats.org/officeDocument/2006/relationships/image" Target="../media/image1788.png"/><Relationship Id="rId416" Type="http://schemas.openxmlformats.org/officeDocument/2006/relationships/customXml" Target="../ink/ink250.xml"/><Relationship Id="rId220" Type="http://schemas.openxmlformats.org/officeDocument/2006/relationships/customXml" Target="../ink/ink150.xml"/><Relationship Id="rId15" Type="http://schemas.openxmlformats.org/officeDocument/2006/relationships/customXml" Target="../ink/ink47.xml"/><Relationship Id="rId57" Type="http://schemas.openxmlformats.org/officeDocument/2006/relationships/customXml" Target="../ink/ink68.xml"/><Relationship Id="rId262" Type="http://schemas.openxmlformats.org/officeDocument/2006/relationships/customXml" Target="../ink/ink171.xml"/><Relationship Id="rId318" Type="http://schemas.openxmlformats.org/officeDocument/2006/relationships/customXml" Target="../ink/ink200.xml"/><Relationship Id="rId99" Type="http://schemas.openxmlformats.org/officeDocument/2006/relationships/customXml" Target="../ink/ink89.xml"/><Relationship Id="rId122" Type="http://schemas.openxmlformats.org/officeDocument/2006/relationships/image" Target="../media/image1671.png"/><Relationship Id="rId164" Type="http://schemas.openxmlformats.org/officeDocument/2006/relationships/image" Target="../media/image1692.png"/><Relationship Id="rId371" Type="http://schemas.openxmlformats.org/officeDocument/2006/relationships/customXml" Target="../ink/ink227.xml"/><Relationship Id="rId427" Type="http://schemas.openxmlformats.org/officeDocument/2006/relationships/image" Target="../media/image1821.png"/><Relationship Id="rId26" Type="http://schemas.openxmlformats.org/officeDocument/2006/relationships/image" Target="../media/image1623.png"/><Relationship Id="rId231" Type="http://schemas.openxmlformats.org/officeDocument/2006/relationships/image" Target="../media/image1725.png"/><Relationship Id="rId273" Type="http://schemas.openxmlformats.org/officeDocument/2006/relationships/image" Target="../media/image1746.png"/><Relationship Id="rId329" Type="http://schemas.openxmlformats.org/officeDocument/2006/relationships/image" Target="../media/image1773.png"/><Relationship Id="rId68" Type="http://schemas.openxmlformats.org/officeDocument/2006/relationships/image" Target="../media/image1644.png"/><Relationship Id="rId133" Type="http://schemas.openxmlformats.org/officeDocument/2006/relationships/customXml" Target="../ink/ink106.xml"/><Relationship Id="rId175" Type="http://schemas.openxmlformats.org/officeDocument/2006/relationships/customXml" Target="../ink/ink127.xml"/><Relationship Id="rId340" Type="http://schemas.openxmlformats.org/officeDocument/2006/relationships/customXml" Target="../ink/ink211.xml"/><Relationship Id="rId200" Type="http://schemas.openxmlformats.org/officeDocument/2006/relationships/customXml" Target="../ink/ink140.xml"/><Relationship Id="rId382" Type="http://schemas.openxmlformats.org/officeDocument/2006/relationships/image" Target="../media/image1799.png"/><Relationship Id="rId438" Type="http://schemas.openxmlformats.org/officeDocument/2006/relationships/customXml" Target="../ink/ink261.xml"/><Relationship Id="rId242" Type="http://schemas.openxmlformats.org/officeDocument/2006/relationships/customXml" Target="../ink/ink161.xml"/><Relationship Id="rId284" Type="http://schemas.openxmlformats.org/officeDocument/2006/relationships/image" Target="../media/image1751.png"/><Relationship Id="rId37" Type="http://schemas.openxmlformats.org/officeDocument/2006/relationships/customXml" Target="../ink/ink58.xml"/><Relationship Id="rId79" Type="http://schemas.openxmlformats.org/officeDocument/2006/relationships/customXml" Target="../ink/ink79.xml"/><Relationship Id="rId102" Type="http://schemas.openxmlformats.org/officeDocument/2006/relationships/image" Target="../media/image1661.png"/><Relationship Id="rId144" Type="http://schemas.openxmlformats.org/officeDocument/2006/relationships/image" Target="../media/image1682.png"/><Relationship Id="rId90" Type="http://schemas.openxmlformats.org/officeDocument/2006/relationships/image" Target="../media/image1655.png"/><Relationship Id="rId186" Type="http://schemas.openxmlformats.org/officeDocument/2006/relationships/image" Target="../media/image1703.png"/><Relationship Id="rId351" Type="http://schemas.openxmlformats.org/officeDocument/2006/relationships/customXml" Target="../ink/ink217.xml"/><Relationship Id="rId393" Type="http://schemas.openxmlformats.org/officeDocument/2006/relationships/customXml" Target="../ink/ink238.xml"/><Relationship Id="rId407" Type="http://schemas.openxmlformats.org/officeDocument/2006/relationships/image" Target="../media/image1811.png"/><Relationship Id="rId211" Type="http://schemas.openxmlformats.org/officeDocument/2006/relationships/image" Target="../media/image1715.png"/><Relationship Id="rId253" Type="http://schemas.openxmlformats.org/officeDocument/2006/relationships/image" Target="../media/image1736.png"/><Relationship Id="rId295" Type="http://schemas.openxmlformats.org/officeDocument/2006/relationships/customXml" Target="../ink/ink188.xml"/><Relationship Id="rId309" Type="http://schemas.openxmlformats.org/officeDocument/2006/relationships/image" Target="../media/image1763.png"/><Relationship Id="rId48" Type="http://schemas.openxmlformats.org/officeDocument/2006/relationships/image" Target="../media/image1634.png"/><Relationship Id="rId113" Type="http://schemas.openxmlformats.org/officeDocument/2006/relationships/customXml" Target="../ink/ink96.xml"/><Relationship Id="rId320" Type="http://schemas.openxmlformats.org/officeDocument/2006/relationships/customXml" Target="../ink/ink201.xml"/><Relationship Id="rId155" Type="http://schemas.openxmlformats.org/officeDocument/2006/relationships/customXml" Target="../ink/ink117.xml"/><Relationship Id="rId197" Type="http://schemas.openxmlformats.org/officeDocument/2006/relationships/image" Target="../media/image1708.png"/><Relationship Id="rId362" Type="http://schemas.openxmlformats.org/officeDocument/2006/relationships/image" Target="../media/image1789.png"/><Relationship Id="rId418" Type="http://schemas.openxmlformats.org/officeDocument/2006/relationships/customXml" Target="../ink/ink251.xml"/><Relationship Id="rId222" Type="http://schemas.openxmlformats.org/officeDocument/2006/relationships/customXml" Target="../ink/ink151.xml"/><Relationship Id="rId264" Type="http://schemas.openxmlformats.org/officeDocument/2006/relationships/customXml" Target="../ink/ink172.xml"/><Relationship Id="rId17" Type="http://schemas.openxmlformats.org/officeDocument/2006/relationships/customXml" Target="../ink/ink48.xml"/><Relationship Id="rId59" Type="http://schemas.openxmlformats.org/officeDocument/2006/relationships/customXml" Target="../ink/ink69.xml"/><Relationship Id="rId124" Type="http://schemas.openxmlformats.org/officeDocument/2006/relationships/image" Target="../media/image1672.png"/><Relationship Id="rId70" Type="http://schemas.openxmlformats.org/officeDocument/2006/relationships/image" Target="../media/image1645.png"/><Relationship Id="rId166" Type="http://schemas.openxmlformats.org/officeDocument/2006/relationships/image" Target="../media/image1693.png"/><Relationship Id="rId331" Type="http://schemas.openxmlformats.org/officeDocument/2006/relationships/image" Target="../media/image1774.png"/><Relationship Id="rId373" Type="http://schemas.openxmlformats.org/officeDocument/2006/relationships/customXml" Target="../ink/ink228.xml"/><Relationship Id="rId429" Type="http://schemas.openxmlformats.org/officeDocument/2006/relationships/image" Target="../media/image1822.png"/><Relationship Id="rId1" Type="http://schemas.openxmlformats.org/officeDocument/2006/relationships/slideLayout" Target="../slideLayouts/slideLayout7.xml"/><Relationship Id="rId233" Type="http://schemas.openxmlformats.org/officeDocument/2006/relationships/image" Target="../media/image1726.png"/><Relationship Id="rId440" Type="http://schemas.openxmlformats.org/officeDocument/2006/relationships/customXml" Target="../ink/ink262.xml"/><Relationship Id="rId28" Type="http://schemas.openxmlformats.org/officeDocument/2006/relationships/image" Target="../media/image1624.png"/><Relationship Id="rId275" Type="http://schemas.openxmlformats.org/officeDocument/2006/relationships/image" Target="../media/image1747.png"/><Relationship Id="rId300" Type="http://schemas.openxmlformats.org/officeDocument/2006/relationships/image" Target="../media/image1759.png"/><Relationship Id="rId81" Type="http://schemas.openxmlformats.org/officeDocument/2006/relationships/customXml" Target="../ink/ink80.xml"/><Relationship Id="rId135" Type="http://schemas.openxmlformats.org/officeDocument/2006/relationships/customXml" Target="../ink/ink107.xml"/><Relationship Id="rId177" Type="http://schemas.openxmlformats.org/officeDocument/2006/relationships/customXml" Target="../ink/ink128.xml"/><Relationship Id="rId342" Type="http://schemas.openxmlformats.org/officeDocument/2006/relationships/customXml" Target="../ink/ink212.xml"/><Relationship Id="rId384" Type="http://schemas.openxmlformats.org/officeDocument/2006/relationships/image" Target="../media/image1800.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52.e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53.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754.png"/></Relationships>
</file>

<file path=ppt/slides/_rels/slide33.xml.rels><?xml version="1.0" encoding="UTF-8" standalone="yes"?>
<Relationships xmlns="http://schemas.openxmlformats.org/package/2006/relationships"><Relationship Id="rId3" Type="http://schemas.openxmlformats.org/officeDocument/2006/relationships/image" Target="../media/image75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17" Type="http://schemas.openxmlformats.org/officeDocument/2006/relationships/customXml" Target="../ink/ink320.xml"/><Relationship Id="rId299" Type="http://schemas.openxmlformats.org/officeDocument/2006/relationships/customXml" Target="../ink/ink411.xml"/><Relationship Id="rId21" Type="http://schemas.openxmlformats.org/officeDocument/2006/relationships/customXml" Target="../ink/ink272.xml"/><Relationship Id="rId63" Type="http://schemas.openxmlformats.org/officeDocument/2006/relationships/customXml" Target="../ink/ink293.xml"/><Relationship Id="rId159" Type="http://schemas.openxmlformats.org/officeDocument/2006/relationships/customXml" Target="../ink/ink341.xml"/><Relationship Id="rId170" Type="http://schemas.openxmlformats.org/officeDocument/2006/relationships/image" Target="../media/image1910.png"/><Relationship Id="rId226" Type="http://schemas.openxmlformats.org/officeDocument/2006/relationships/image" Target="../media/image1938.png"/><Relationship Id="rId268" Type="http://schemas.openxmlformats.org/officeDocument/2006/relationships/image" Target="../media/image1959.png"/><Relationship Id="rId32" Type="http://schemas.openxmlformats.org/officeDocument/2006/relationships/image" Target="../media/image1843.png"/><Relationship Id="rId74" Type="http://schemas.openxmlformats.org/officeDocument/2006/relationships/image" Target="../media/image1864.png"/><Relationship Id="rId128" Type="http://schemas.openxmlformats.org/officeDocument/2006/relationships/image" Target="../media/image1890.png"/><Relationship Id="rId5" Type="http://schemas.openxmlformats.org/officeDocument/2006/relationships/customXml" Target="../ink/ink264.xml"/><Relationship Id="rId181" Type="http://schemas.openxmlformats.org/officeDocument/2006/relationships/customXml" Target="../ink/ink352.xml"/><Relationship Id="rId237" Type="http://schemas.openxmlformats.org/officeDocument/2006/relationships/customXml" Target="../ink/ink380.xml"/><Relationship Id="rId279" Type="http://schemas.openxmlformats.org/officeDocument/2006/relationships/customXml" Target="../ink/ink401.xml"/><Relationship Id="rId43" Type="http://schemas.openxmlformats.org/officeDocument/2006/relationships/customXml" Target="../ink/ink283.xml"/><Relationship Id="rId139" Type="http://schemas.openxmlformats.org/officeDocument/2006/relationships/customXml" Target="../ink/ink331.xml"/><Relationship Id="rId290" Type="http://schemas.openxmlformats.org/officeDocument/2006/relationships/image" Target="../media/image1970.png"/><Relationship Id="rId304" Type="http://schemas.openxmlformats.org/officeDocument/2006/relationships/image" Target="../media/image1977.png"/><Relationship Id="rId85" Type="http://schemas.openxmlformats.org/officeDocument/2006/relationships/customXml" Target="../ink/ink304.xml"/><Relationship Id="rId150" Type="http://schemas.openxmlformats.org/officeDocument/2006/relationships/image" Target="../media/image1901.png"/><Relationship Id="rId192" Type="http://schemas.openxmlformats.org/officeDocument/2006/relationships/image" Target="../media/image1921.png"/><Relationship Id="rId206" Type="http://schemas.openxmlformats.org/officeDocument/2006/relationships/image" Target="../media/image1928.png"/><Relationship Id="rId248" Type="http://schemas.openxmlformats.org/officeDocument/2006/relationships/image" Target="../media/image1949.png"/><Relationship Id="rId12" Type="http://schemas.openxmlformats.org/officeDocument/2006/relationships/image" Target="../media/image1833.png"/><Relationship Id="rId108" Type="http://schemas.openxmlformats.org/officeDocument/2006/relationships/image" Target="../media/image1880.png"/><Relationship Id="rId54" Type="http://schemas.openxmlformats.org/officeDocument/2006/relationships/image" Target="../media/image1854.png"/><Relationship Id="rId96" Type="http://schemas.openxmlformats.org/officeDocument/2006/relationships/image" Target="../media/image1698.png"/><Relationship Id="rId161" Type="http://schemas.openxmlformats.org/officeDocument/2006/relationships/customXml" Target="../ink/ink342.xml"/><Relationship Id="rId217" Type="http://schemas.openxmlformats.org/officeDocument/2006/relationships/customXml" Target="../ink/ink370.xml"/><Relationship Id="rId259" Type="http://schemas.openxmlformats.org/officeDocument/2006/relationships/customXml" Target="../ink/ink391.xml"/><Relationship Id="rId23" Type="http://schemas.openxmlformats.org/officeDocument/2006/relationships/customXml" Target="../ink/ink273.xml"/><Relationship Id="rId119" Type="http://schemas.openxmlformats.org/officeDocument/2006/relationships/customXml" Target="../ink/ink321.xml"/><Relationship Id="rId270" Type="http://schemas.openxmlformats.org/officeDocument/2006/relationships/image" Target="../media/image1960.png"/><Relationship Id="rId44" Type="http://schemas.openxmlformats.org/officeDocument/2006/relationships/image" Target="../media/image1849.png"/><Relationship Id="rId65" Type="http://schemas.openxmlformats.org/officeDocument/2006/relationships/customXml" Target="../ink/ink294.xml"/><Relationship Id="rId86" Type="http://schemas.openxmlformats.org/officeDocument/2006/relationships/image" Target="../media/image1870.png"/><Relationship Id="rId130" Type="http://schemas.openxmlformats.org/officeDocument/2006/relationships/image" Target="../media/image1891.png"/><Relationship Id="rId151" Type="http://schemas.openxmlformats.org/officeDocument/2006/relationships/customXml" Target="../ink/ink337.xml"/><Relationship Id="rId172" Type="http://schemas.openxmlformats.org/officeDocument/2006/relationships/image" Target="../media/image1911.png"/><Relationship Id="rId193" Type="http://schemas.openxmlformats.org/officeDocument/2006/relationships/customXml" Target="../ink/ink358.xml"/><Relationship Id="rId207" Type="http://schemas.openxmlformats.org/officeDocument/2006/relationships/customXml" Target="../ink/ink365.xml"/><Relationship Id="rId228" Type="http://schemas.openxmlformats.org/officeDocument/2006/relationships/image" Target="../media/image1939.png"/><Relationship Id="rId249" Type="http://schemas.openxmlformats.org/officeDocument/2006/relationships/customXml" Target="../ink/ink386.xml"/><Relationship Id="rId13" Type="http://schemas.openxmlformats.org/officeDocument/2006/relationships/customXml" Target="../ink/ink268.xml"/><Relationship Id="rId109" Type="http://schemas.openxmlformats.org/officeDocument/2006/relationships/customXml" Target="../ink/ink316.xml"/><Relationship Id="rId260" Type="http://schemas.openxmlformats.org/officeDocument/2006/relationships/image" Target="../media/image1955.png"/><Relationship Id="rId281" Type="http://schemas.openxmlformats.org/officeDocument/2006/relationships/customXml" Target="../ink/ink402.xml"/><Relationship Id="rId34" Type="http://schemas.openxmlformats.org/officeDocument/2006/relationships/image" Target="../media/image1844.png"/><Relationship Id="rId55" Type="http://schemas.openxmlformats.org/officeDocument/2006/relationships/customXml" Target="../ink/ink289.xml"/><Relationship Id="rId76" Type="http://schemas.openxmlformats.org/officeDocument/2006/relationships/image" Target="../media/image1865.png"/><Relationship Id="rId97" Type="http://schemas.openxmlformats.org/officeDocument/2006/relationships/customXml" Target="../ink/ink310.xml"/><Relationship Id="rId120" Type="http://schemas.openxmlformats.org/officeDocument/2006/relationships/image" Target="../media/image1886.png"/><Relationship Id="rId141" Type="http://schemas.openxmlformats.org/officeDocument/2006/relationships/customXml" Target="../ink/ink332.xml"/><Relationship Id="rId7" Type="http://schemas.openxmlformats.org/officeDocument/2006/relationships/customXml" Target="../ink/ink265.xml"/><Relationship Id="rId162" Type="http://schemas.openxmlformats.org/officeDocument/2006/relationships/image" Target="../media/image1626.png"/><Relationship Id="rId183" Type="http://schemas.openxmlformats.org/officeDocument/2006/relationships/customXml" Target="../ink/ink353.xml"/><Relationship Id="rId218" Type="http://schemas.openxmlformats.org/officeDocument/2006/relationships/image" Target="../media/image1934.png"/><Relationship Id="rId239" Type="http://schemas.openxmlformats.org/officeDocument/2006/relationships/customXml" Target="../ink/ink381.xml"/><Relationship Id="rId250" Type="http://schemas.openxmlformats.org/officeDocument/2006/relationships/image" Target="../media/image1950.png"/><Relationship Id="rId271" Type="http://schemas.openxmlformats.org/officeDocument/2006/relationships/customXml" Target="../ink/ink397.xml"/><Relationship Id="rId292" Type="http://schemas.openxmlformats.org/officeDocument/2006/relationships/image" Target="../media/image1971.png"/><Relationship Id="rId306" Type="http://schemas.openxmlformats.org/officeDocument/2006/relationships/image" Target="../media/image1978.png"/><Relationship Id="rId24" Type="http://schemas.openxmlformats.org/officeDocument/2006/relationships/image" Target="../media/image1839.png"/><Relationship Id="rId45" Type="http://schemas.openxmlformats.org/officeDocument/2006/relationships/customXml" Target="../ink/ink284.xml"/><Relationship Id="rId66" Type="http://schemas.openxmlformats.org/officeDocument/2006/relationships/image" Target="../media/image1860.png"/><Relationship Id="rId87" Type="http://schemas.openxmlformats.org/officeDocument/2006/relationships/customXml" Target="../ink/ink305.xml"/><Relationship Id="rId110" Type="http://schemas.openxmlformats.org/officeDocument/2006/relationships/image" Target="../media/image1881.png"/><Relationship Id="rId131" Type="http://schemas.openxmlformats.org/officeDocument/2006/relationships/customXml" Target="../ink/ink327.xml"/><Relationship Id="rId152" Type="http://schemas.openxmlformats.org/officeDocument/2006/relationships/image" Target="../media/image1902.png"/><Relationship Id="rId173" Type="http://schemas.openxmlformats.org/officeDocument/2006/relationships/customXml" Target="../ink/ink348.xml"/><Relationship Id="rId194" Type="http://schemas.openxmlformats.org/officeDocument/2006/relationships/image" Target="../media/image1922.png"/><Relationship Id="rId208" Type="http://schemas.openxmlformats.org/officeDocument/2006/relationships/image" Target="../media/image1929.png"/><Relationship Id="rId229" Type="http://schemas.openxmlformats.org/officeDocument/2006/relationships/customXml" Target="../ink/ink376.xml"/><Relationship Id="rId240" Type="http://schemas.openxmlformats.org/officeDocument/2006/relationships/image" Target="../media/image1945.png"/><Relationship Id="rId261" Type="http://schemas.openxmlformats.org/officeDocument/2006/relationships/customXml" Target="../ink/ink392.xml"/><Relationship Id="rId14" Type="http://schemas.openxmlformats.org/officeDocument/2006/relationships/image" Target="../media/image1834.png"/><Relationship Id="rId35" Type="http://schemas.openxmlformats.org/officeDocument/2006/relationships/customXml" Target="../ink/ink279.xml"/><Relationship Id="rId56" Type="http://schemas.openxmlformats.org/officeDocument/2006/relationships/image" Target="../media/image1855.png"/><Relationship Id="rId77" Type="http://schemas.openxmlformats.org/officeDocument/2006/relationships/customXml" Target="../ink/ink300.xml"/><Relationship Id="rId100" Type="http://schemas.openxmlformats.org/officeDocument/2006/relationships/image" Target="../media/image1876.png"/><Relationship Id="rId282" Type="http://schemas.openxmlformats.org/officeDocument/2006/relationships/image" Target="../media/image1966.png"/><Relationship Id="rId8" Type="http://schemas.openxmlformats.org/officeDocument/2006/relationships/image" Target="../media/image1831.png"/><Relationship Id="rId98" Type="http://schemas.openxmlformats.org/officeDocument/2006/relationships/image" Target="../media/image1875.png"/><Relationship Id="rId121" Type="http://schemas.openxmlformats.org/officeDocument/2006/relationships/customXml" Target="../ink/ink322.xml"/><Relationship Id="rId142" Type="http://schemas.openxmlformats.org/officeDocument/2006/relationships/image" Target="../media/image1897.png"/><Relationship Id="rId163" Type="http://schemas.openxmlformats.org/officeDocument/2006/relationships/customXml" Target="../ink/ink343.xml"/><Relationship Id="rId184" Type="http://schemas.openxmlformats.org/officeDocument/2006/relationships/image" Target="../media/image1917.png"/><Relationship Id="rId219" Type="http://schemas.openxmlformats.org/officeDocument/2006/relationships/customXml" Target="../ink/ink371.xml"/><Relationship Id="rId230" Type="http://schemas.openxmlformats.org/officeDocument/2006/relationships/image" Target="../media/image1940.png"/><Relationship Id="rId251" Type="http://schemas.openxmlformats.org/officeDocument/2006/relationships/customXml" Target="../ink/ink387.xml"/><Relationship Id="rId25" Type="http://schemas.openxmlformats.org/officeDocument/2006/relationships/customXml" Target="../ink/ink274.xml"/><Relationship Id="rId46" Type="http://schemas.openxmlformats.org/officeDocument/2006/relationships/image" Target="../media/image1850.png"/><Relationship Id="rId67" Type="http://schemas.openxmlformats.org/officeDocument/2006/relationships/customXml" Target="../ink/ink295.xml"/><Relationship Id="rId272" Type="http://schemas.openxmlformats.org/officeDocument/2006/relationships/image" Target="../media/image1961.png"/><Relationship Id="rId293" Type="http://schemas.openxmlformats.org/officeDocument/2006/relationships/customXml" Target="../ink/ink408.xml"/><Relationship Id="rId307" Type="http://schemas.openxmlformats.org/officeDocument/2006/relationships/customXml" Target="../ink/ink415.xml"/><Relationship Id="rId88" Type="http://schemas.openxmlformats.org/officeDocument/2006/relationships/image" Target="../media/image1871.png"/><Relationship Id="rId111" Type="http://schemas.openxmlformats.org/officeDocument/2006/relationships/customXml" Target="../ink/ink317.xml"/><Relationship Id="rId132" Type="http://schemas.openxmlformats.org/officeDocument/2006/relationships/image" Target="../media/image1892.png"/><Relationship Id="rId153" Type="http://schemas.openxmlformats.org/officeDocument/2006/relationships/customXml" Target="../ink/ink338.xml"/><Relationship Id="rId174" Type="http://schemas.openxmlformats.org/officeDocument/2006/relationships/image" Target="../media/image1912.png"/><Relationship Id="rId195" Type="http://schemas.openxmlformats.org/officeDocument/2006/relationships/customXml" Target="../ink/ink359.xml"/><Relationship Id="rId209" Type="http://schemas.openxmlformats.org/officeDocument/2006/relationships/customXml" Target="../ink/ink366.xml"/><Relationship Id="rId220" Type="http://schemas.openxmlformats.org/officeDocument/2006/relationships/image" Target="../media/image1935.png"/><Relationship Id="rId241" Type="http://schemas.openxmlformats.org/officeDocument/2006/relationships/customXml" Target="../ink/ink382.xml"/><Relationship Id="rId15" Type="http://schemas.openxmlformats.org/officeDocument/2006/relationships/customXml" Target="../ink/ink269.xml"/><Relationship Id="rId36" Type="http://schemas.openxmlformats.org/officeDocument/2006/relationships/image" Target="../media/image1845.png"/><Relationship Id="rId57" Type="http://schemas.openxmlformats.org/officeDocument/2006/relationships/customXml" Target="../ink/ink290.xml"/><Relationship Id="rId262" Type="http://schemas.openxmlformats.org/officeDocument/2006/relationships/image" Target="../media/image1956.png"/><Relationship Id="rId283" Type="http://schemas.openxmlformats.org/officeDocument/2006/relationships/customXml" Target="../ink/ink403.xml"/><Relationship Id="rId78" Type="http://schemas.openxmlformats.org/officeDocument/2006/relationships/image" Target="../media/image1866.png"/><Relationship Id="rId99" Type="http://schemas.openxmlformats.org/officeDocument/2006/relationships/customXml" Target="../ink/ink311.xml"/><Relationship Id="rId101" Type="http://schemas.openxmlformats.org/officeDocument/2006/relationships/customXml" Target="../ink/ink312.xml"/><Relationship Id="rId122" Type="http://schemas.openxmlformats.org/officeDocument/2006/relationships/image" Target="../media/image1887.png"/><Relationship Id="rId143" Type="http://schemas.openxmlformats.org/officeDocument/2006/relationships/customXml" Target="../ink/ink333.xml"/><Relationship Id="rId164" Type="http://schemas.openxmlformats.org/officeDocument/2006/relationships/image" Target="../media/image1907.png"/><Relationship Id="rId185" Type="http://schemas.openxmlformats.org/officeDocument/2006/relationships/customXml" Target="../ink/ink354.xml"/><Relationship Id="rId9" Type="http://schemas.openxmlformats.org/officeDocument/2006/relationships/customXml" Target="../ink/ink266.xml"/><Relationship Id="rId210" Type="http://schemas.openxmlformats.org/officeDocument/2006/relationships/image" Target="../media/image1930.png"/><Relationship Id="rId26" Type="http://schemas.openxmlformats.org/officeDocument/2006/relationships/image" Target="../media/image1840.png"/><Relationship Id="rId231" Type="http://schemas.openxmlformats.org/officeDocument/2006/relationships/customXml" Target="../ink/ink377.xml"/><Relationship Id="rId252" Type="http://schemas.openxmlformats.org/officeDocument/2006/relationships/image" Target="../media/image1951.png"/><Relationship Id="rId273" Type="http://schemas.openxmlformats.org/officeDocument/2006/relationships/customXml" Target="../ink/ink398.xml"/><Relationship Id="rId294" Type="http://schemas.openxmlformats.org/officeDocument/2006/relationships/image" Target="../media/image1972.png"/><Relationship Id="rId308" Type="http://schemas.openxmlformats.org/officeDocument/2006/relationships/image" Target="../media/image1979.png"/><Relationship Id="rId47" Type="http://schemas.openxmlformats.org/officeDocument/2006/relationships/customXml" Target="../ink/ink285.xml"/><Relationship Id="rId68" Type="http://schemas.openxmlformats.org/officeDocument/2006/relationships/image" Target="../media/image1861.png"/><Relationship Id="rId89" Type="http://schemas.openxmlformats.org/officeDocument/2006/relationships/customXml" Target="../ink/ink306.xml"/><Relationship Id="rId112" Type="http://schemas.openxmlformats.org/officeDocument/2006/relationships/image" Target="../media/image1882.png"/><Relationship Id="rId133" Type="http://schemas.openxmlformats.org/officeDocument/2006/relationships/customXml" Target="../ink/ink328.xml"/><Relationship Id="rId154" Type="http://schemas.openxmlformats.org/officeDocument/2006/relationships/image" Target="../media/image1903.png"/><Relationship Id="rId175" Type="http://schemas.openxmlformats.org/officeDocument/2006/relationships/customXml" Target="../ink/ink349.xml"/><Relationship Id="rId196" Type="http://schemas.openxmlformats.org/officeDocument/2006/relationships/image" Target="../media/image1923.png"/><Relationship Id="rId200" Type="http://schemas.openxmlformats.org/officeDocument/2006/relationships/image" Target="../media/image1925.png"/><Relationship Id="rId16" Type="http://schemas.openxmlformats.org/officeDocument/2006/relationships/image" Target="../media/image1835.png"/><Relationship Id="rId221" Type="http://schemas.openxmlformats.org/officeDocument/2006/relationships/customXml" Target="../ink/ink372.xml"/><Relationship Id="rId242" Type="http://schemas.openxmlformats.org/officeDocument/2006/relationships/image" Target="../media/image1946.png"/><Relationship Id="rId263" Type="http://schemas.openxmlformats.org/officeDocument/2006/relationships/customXml" Target="../ink/ink393.xml"/><Relationship Id="rId284" Type="http://schemas.openxmlformats.org/officeDocument/2006/relationships/image" Target="../media/image1967.png"/><Relationship Id="rId37" Type="http://schemas.openxmlformats.org/officeDocument/2006/relationships/customXml" Target="../ink/ink280.xml"/><Relationship Id="rId58" Type="http://schemas.openxmlformats.org/officeDocument/2006/relationships/image" Target="../media/image1856.png"/><Relationship Id="rId79" Type="http://schemas.openxmlformats.org/officeDocument/2006/relationships/customXml" Target="../ink/ink301.xml"/><Relationship Id="rId102" Type="http://schemas.openxmlformats.org/officeDocument/2006/relationships/image" Target="../media/image1877.png"/><Relationship Id="rId123" Type="http://schemas.openxmlformats.org/officeDocument/2006/relationships/customXml" Target="../ink/ink323.xml"/><Relationship Id="rId144" Type="http://schemas.openxmlformats.org/officeDocument/2006/relationships/image" Target="../media/image1898.png"/><Relationship Id="rId90" Type="http://schemas.openxmlformats.org/officeDocument/2006/relationships/image" Target="../media/image1872.png"/><Relationship Id="rId165" Type="http://schemas.openxmlformats.org/officeDocument/2006/relationships/customXml" Target="../ink/ink344.xml"/><Relationship Id="rId186" Type="http://schemas.openxmlformats.org/officeDocument/2006/relationships/image" Target="../media/image1918.png"/><Relationship Id="rId211" Type="http://schemas.openxmlformats.org/officeDocument/2006/relationships/customXml" Target="../ink/ink367.xml"/><Relationship Id="rId232" Type="http://schemas.openxmlformats.org/officeDocument/2006/relationships/image" Target="../media/image1941.png"/><Relationship Id="rId253" Type="http://schemas.openxmlformats.org/officeDocument/2006/relationships/customXml" Target="../ink/ink388.xml"/><Relationship Id="rId274" Type="http://schemas.openxmlformats.org/officeDocument/2006/relationships/image" Target="../media/image1962.png"/><Relationship Id="rId295" Type="http://schemas.openxmlformats.org/officeDocument/2006/relationships/customXml" Target="../ink/ink409.xml"/><Relationship Id="rId309" Type="http://schemas.openxmlformats.org/officeDocument/2006/relationships/customXml" Target="../ink/ink416.xml"/><Relationship Id="rId27" Type="http://schemas.openxmlformats.org/officeDocument/2006/relationships/customXml" Target="../ink/ink275.xml"/><Relationship Id="rId48" Type="http://schemas.openxmlformats.org/officeDocument/2006/relationships/image" Target="../media/image1851.png"/><Relationship Id="rId69" Type="http://schemas.openxmlformats.org/officeDocument/2006/relationships/customXml" Target="../ink/ink296.xml"/><Relationship Id="rId113" Type="http://schemas.openxmlformats.org/officeDocument/2006/relationships/customXml" Target="../ink/ink318.xml"/><Relationship Id="rId134" Type="http://schemas.openxmlformats.org/officeDocument/2006/relationships/image" Target="../media/image1893.png"/><Relationship Id="rId80" Type="http://schemas.openxmlformats.org/officeDocument/2006/relationships/image" Target="../media/image1867.png"/><Relationship Id="rId155" Type="http://schemas.openxmlformats.org/officeDocument/2006/relationships/customXml" Target="../ink/ink339.xml"/><Relationship Id="rId176" Type="http://schemas.openxmlformats.org/officeDocument/2006/relationships/image" Target="../media/image1913.png"/><Relationship Id="rId197" Type="http://schemas.openxmlformats.org/officeDocument/2006/relationships/customXml" Target="../ink/ink360.xml"/><Relationship Id="rId201" Type="http://schemas.openxmlformats.org/officeDocument/2006/relationships/customXml" Target="../ink/ink362.xml"/><Relationship Id="rId222" Type="http://schemas.openxmlformats.org/officeDocument/2006/relationships/image" Target="../media/image1936.png"/><Relationship Id="rId243" Type="http://schemas.openxmlformats.org/officeDocument/2006/relationships/customXml" Target="../ink/ink383.xml"/><Relationship Id="rId264" Type="http://schemas.openxmlformats.org/officeDocument/2006/relationships/image" Target="../media/image1957.png"/><Relationship Id="rId285" Type="http://schemas.openxmlformats.org/officeDocument/2006/relationships/customXml" Target="../ink/ink404.xml"/><Relationship Id="rId17" Type="http://schemas.openxmlformats.org/officeDocument/2006/relationships/customXml" Target="../ink/ink270.xml"/><Relationship Id="rId38" Type="http://schemas.openxmlformats.org/officeDocument/2006/relationships/image" Target="../media/image1846.png"/><Relationship Id="rId59" Type="http://schemas.openxmlformats.org/officeDocument/2006/relationships/customXml" Target="../ink/ink291.xml"/><Relationship Id="rId103" Type="http://schemas.openxmlformats.org/officeDocument/2006/relationships/customXml" Target="../ink/ink313.xml"/><Relationship Id="rId124" Type="http://schemas.openxmlformats.org/officeDocument/2006/relationships/image" Target="../media/image1888.png"/><Relationship Id="rId310" Type="http://schemas.openxmlformats.org/officeDocument/2006/relationships/image" Target="../media/image1980.png"/><Relationship Id="rId70" Type="http://schemas.openxmlformats.org/officeDocument/2006/relationships/image" Target="../media/image1862.png"/><Relationship Id="rId91" Type="http://schemas.openxmlformats.org/officeDocument/2006/relationships/customXml" Target="../ink/ink307.xml"/><Relationship Id="rId145" Type="http://schemas.openxmlformats.org/officeDocument/2006/relationships/customXml" Target="../ink/ink334.xml"/><Relationship Id="rId166" Type="http://schemas.openxmlformats.org/officeDocument/2006/relationships/image" Target="../media/image1908.png"/><Relationship Id="rId187" Type="http://schemas.openxmlformats.org/officeDocument/2006/relationships/customXml" Target="../ink/ink355.xml"/><Relationship Id="rId1" Type="http://schemas.openxmlformats.org/officeDocument/2006/relationships/slideLayout" Target="../slideLayouts/slideLayout7.xml"/><Relationship Id="rId212" Type="http://schemas.openxmlformats.org/officeDocument/2006/relationships/image" Target="../media/image1931.png"/><Relationship Id="rId233" Type="http://schemas.openxmlformats.org/officeDocument/2006/relationships/customXml" Target="../ink/ink378.xml"/><Relationship Id="rId254" Type="http://schemas.openxmlformats.org/officeDocument/2006/relationships/image" Target="../media/image1952.png"/><Relationship Id="rId28" Type="http://schemas.openxmlformats.org/officeDocument/2006/relationships/image" Target="../media/image1841.png"/><Relationship Id="rId49" Type="http://schemas.openxmlformats.org/officeDocument/2006/relationships/customXml" Target="../ink/ink286.xml"/><Relationship Id="rId114" Type="http://schemas.openxmlformats.org/officeDocument/2006/relationships/image" Target="../media/image1883.png"/><Relationship Id="rId275" Type="http://schemas.openxmlformats.org/officeDocument/2006/relationships/customXml" Target="../ink/ink399.xml"/><Relationship Id="rId296" Type="http://schemas.openxmlformats.org/officeDocument/2006/relationships/image" Target="../media/image1973.png"/><Relationship Id="rId300" Type="http://schemas.openxmlformats.org/officeDocument/2006/relationships/image" Target="../media/image1975.png"/><Relationship Id="rId60" Type="http://schemas.openxmlformats.org/officeDocument/2006/relationships/image" Target="../media/image1857.png"/><Relationship Id="rId81" Type="http://schemas.openxmlformats.org/officeDocument/2006/relationships/customXml" Target="../ink/ink302.xml"/><Relationship Id="rId135" Type="http://schemas.openxmlformats.org/officeDocument/2006/relationships/customXml" Target="../ink/ink329.xml"/><Relationship Id="rId156" Type="http://schemas.openxmlformats.org/officeDocument/2006/relationships/image" Target="../media/image1904.png"/><Relationship Id="rId177" Type="http://schemas.openxmlformats.org/officeDocument/2006/relationships/customXml" Target="../ink/ink350.xml"/><Relationship Id="rId198" Type="http://schemas.openxmlformats.org/officeDocument/2006/relationships/image" Target="../media/image1924.png"/><Relationship Id="rId202" Type="http://schemas.openxmlformats.org/officeDocument/2006/relationships/image" Target="../media/image1926.png"/><Relationship Id="rId223" Type="http://schemas.openxmlformats.org/officeDocument/2006/relationships/customXml" Target="../ink/ink373.xml"/><Relationship Id="rId244" Type="http://schemas.openxmlformats.org/officeDocument/2006/relationships/image" Target="../media/image1947.png"/><Relationship Id="rId18" Type="http://schemas.openxmlformats.org/officeDocument/2006/relationships/image" Target="../media/image1836.png"/><Relationship Id="rId39" Type="http://schemas.openxmlformats.org/officeDocument/2006/relationships/customXml" Target="../ink/ink281.xml"/><Relationship Id="rId265" Type="http://schemas.openxmlformats.org/officeDocument/2006/relationships/customXml" Target="../ink/ink394.xml"/><Relationship Id="rId286" Type="http://schemas.openxmlformats.org/officeDocument/2006/relationships/image" Target="../media/image1968.png"/><Relationship Id="rId50" Type="http://schemas.openxmlformats.org/officeDocument/2006/relationships/image" Target="../media/image1852.png"/><Relationship Id="rId104" Type="http://schemas.openxmlformats.org/officeDocument/2006/relationships/image" Target="../media/image1878.png"/><Relationship Id="rId125" Type="http://schemas.openxmlformats.org/officeDocument/2006/relationships/customXml" Target="../ink/ink324.xml"/><Relationship Id="rId146" Type="http://schemas.openxmlformats.org/officeDocument/2006/relationships/image" Target="../media/image1899.png"/><Relationship Id="rId167" Type="http://schemas.openxmlformats.org/officeDocument/2006/relationships/customXml" Target="../ink/ink345.xml"/><Relationship Id="rId188" Type="http://schemas.openxmlformats.org/officeDocument/2006/relationships/image" Target="../media/image1919.png"/><Relationship Id="rId71" Type="http://schemas.openxmlformats.org/officeDocument/2006/relationships/customXml" Target="../ink/ink297.xml"/><Relationship Id="rId92" Type="http://schemas.openxmlformats.org/officeDocument/2006/relationships/image" Target="../media/image1873.png"/><Relationship Id="rId213" Type="http://schemas.openxmlformats.org/officeDocument/2006/relationships/customXml" Target="../ink/ink368.xml"/><Relationship Id="rId234" Type="http://schemas.openxmlformats.org/officeDocument/2006/relationships/image" Target="../media/image1942.png"/><Relationship Id="rId2" Type="http://schemas.openxmlformats.org/officeDocument/2006/relationships/notesSlide" Target="../notesSlides/notesSlide4.xml"/><Relationship Id="rId29" Type="http://schemas.openxmlformats.org/officeDocument/2006/relationships/customXml" Target="../ink/ink276.xml"/><Relationship Id="rId255" Type="http://schemas.openxmlformats.org/officeDocument/2006/relationships/customXml" Target="../ink/ink389.xml"/><Relationship Id="rId276" Type="http://schemas.openxmlformats.org/officeDocument/2006/relationships/image" Target="../media/image1963.png"/><Relationship Id="rId297" Type="http://schemas.openxmlformats.org/officeDocument/2006/relationships/customXml" Target="../ink/ink410.xml"/><Relationship Id="rId40" Type="http://schemas.openxmlformats.org/officeDocument/2006/relationships/image" Target="../media/image1847.png"/><Relationship Id="rId115" Type="http://schemas.openxmlformats.org/officeDocument/2006/relationships/customXml" Target="../ink/ink319.xml"/><Relationship Id="rId136" Type="http://schemas.openxmlformats.org/officeDocument/2006/relationships/image" Target="../media/image1894.png"/><Relationship Id="rId157" Type="http://schemas.openxmlformats.org/officeDocument/2006/relationships/customXml" Target="../ink/ink340.xml"/><Relationship Id="rId178" Type="http://schemas.openxmlformats.org/officeDocument/2006/relationships/image" Target="../media/image1914.png"/><Relationship Id="rId301" Type="http://schemas.openxmlformats.org/officeDocument/2006/relationships/customXml" Target="../ink/ink412.xml"/><Relationship Id="rId61" Type="http://schemas.openxmlformats.org/officeDocument/2006/relationships/customXml" Target="../ink/ink292.xml"/><Relationship Id="rId82" Type="http://schemas.openxmlformats.org/officeDocument/2006/relationships/image" Target="../media/image1868.png"/><Relationship Id="rId199" Type="http://schemas.openxmlformats.org/officeDocument/2006/relationships/customXml" Target="../ink/ink361.xml"/><Relationship Id="rId203" Type="http://schemas.openxmlformats.org/officeDocument/2006/relationships/customXml" Target="../ink/ink363.xml"/><Relationship Id="rId19" Type="http://schemas.openxmlformats.org/officeDocument/2006/relationships/customXml" Target="../ink/ink271.xml"/><Relationship Id="rId224" Type="http://schemas.openxmlformats.org/officeDocument/2006/relationships/image" Target="../media/image1937.png"/><Relationship Id="rId245" Type="http://schemas.openxmlformats.org/officeDocument/2006/relationships/customXml" Target="../ink/ink384.xml"/><Relationship Id="rId266" Type="http://schemas.openxmlformats.org/officeDocument/2006/relationships/image" Target="../media/image1958.png"/><Relationship Id="rId287" Type="http://schemas.openxmlformats.org/officeDocument/2006/relationships/customXml" Target="../ink/ink405.xml"/><Relationship Id="rId30" Type="http://schemas.openxmlformats.org/officeDocument/2006/relationships/image" Target="../media/image1842.png"/><Relationship Id="rId105" Type="http://schemas.openxmlformats.org/officeDocument/2006/relationships/customXml" Target="../ink/ink314.xml"/><Relationship Id="rId126" Type="http://schemas.openxmlformats.org/officeDocument/2006/relationships/image" Target="../media/image1889.png"/><Relationship Id="rId147" Type="http://schemas.openxmlformats.org/officeDocument/2006/relationships/customXml" Target="../ink/ink335.xml"/><Relationship Id="rId168" Type="http://schemas.openxmlformats.org/officeDocument/2006/relationships/image" Target="../media/image1909.png"/><Relationship Id="rId51" Type="http://schemas.openxmlformats.org/officeDocument/2006/relationships/customXml" Target="../ink/ink287.xml"/><Relationship Id="rId72" Type="http://schemas.openxmlformats.org/officeDocument/2006/relationships/image" Target="../media/image1863.png"/><Relationship Id="rId93" Type="http://schemas.openxmlformats.org/officeDocument/2006/relationships/customXml" Target="../ink/ink308.xml"/><Relationship Id="rId189" Type="http://schemas.openxmlformats.org/officeDocument/2006/relationships/customXml" Target="../ink/ink356.xml"/><Relationship Id="rId3" Type="http://schemas.openxmlformats.org/officeDocument/2006/relationships/customXml" Target="../ink/ink263.xml"/><Relationship Id="rId214" Type="http://schemas.openxmlformats.org/officeDocument/2006/relationships/image" Target="../media/image1932.png"/><Relationship Id="rId235" Type="http://schemas.openxmlformats.org/officeDocument/2006/relationships/customXml" Target="../ink/ink379.xml"/><Relationship Id="rId256" Type="http://schemas.openxmlformats.org/officeDocument/2006/relationships/image" Target="../media/image1953.png"/><Relationship Id="rId277" Type="http://schemas.openxmlformats.org/officeDocument/2006/relationships/customXml" Target="../ink/ink400.xml"/><Relationship Id="rId298" Type="http://schemas.openxmlformats.org/officeDocument/2006/relationships/image" Target="../media/image1974.png"/><Relationship Id="rId116" Type="http://schemas.openxmlformats.org/officeDocument/2006/relationships/image" Target="../media/image1884.png"/><Relationship Id="rId137" Type="http://schemas.openxmlformats.org/officeDocument/2006/relationships/customXml" Target="../ink/ink330.xml"/><Relationship Id="rId158" Type="http://schemas.openxmlformats.org/officeDocument/2006/relationships/image" Target="../media/image1905.png"/><Relationship Id="rId302" Type="http://schemas.openxmlformats.org/officeDocument/2006/relationships/image" Target="../media/image1976.png"/><Relationship Id="rId20" Type="http://schemas.openxmlformats.org/officeDocument/2006/relationships/image" Target="../media/image1837.png"/><Relationship Id="rId41" Type="http://schemas.openxmlformats.org/officeDocument/2006/relationships/customXml" Target="../ink/ink282.xml"/><Relationship Id="rId62" Type="http://schemas.openxmlformats.org/officeDocument/2006/relationships/image" Target="../media/image1858.png"/><Relationship Id="rId83" Type="http://schemas.openxmlformats.org/officeDocument/2006/relationships/customXml" Target="../ink/ink303.xml"/><Relationship Id="rId179" Type="http://schemas.openxmlformats.org/officeDocument/2006/relationships/customXml" Target="../ink/ink351.xml"/><Relationship Id="rId190" Type="http://schemas.openxmlformats.org/officeDocument/2006/relationships/image" Target="../media/image1920.png"/><Relationship Id="rId204" Type="http://schemas.openxmlformats.org/officeDocument/2006/relationships/image" Target="../media/image1927.png"/><Relationship Id="rId225" Type="http://schemas.openxmlformats.org/officeDocument/2006/relationships/customXml" Target="../ink/ink374.xml"/><Relationship Id="rId246" Type="http://schemas.openxmlformats.org/officeDocument/2006/relationships/image" Target="../media/image1948.png"/><Relationship Id="rId267" Type="http://schemas.openxmlformats.org/officeDocument/2006/relationships/customXml" Target="../ink/ink395.xml"/><Relationship Id="rId288" Type="http://schemas.openxmlformats.org/officeDocument/2006/relationships/image" Target="../media/image1969.png"/><Relationship Id="rId106" Type="http://schemas.openxmlformats.org/officeDocument/2006/relationships/image" Target="../media/image1879.png"/><Relationship Id="rId127" Type="http://schemas.openxmlformats.org/officeDocument/2006/relationships/customXml" Target="../ink/ink325.xml"/><Relationship Id="rId10" Type="http://schemas.openxmlformats.org/officeDocument/2006/relationships/image" Target="../media/image1832.png"/><Relationship Id="rId31" Type="http://schemas.openxmlformats.org/officeDocument/2006/relationships/customXml" Target="../ink/ink277.xml"/><Relationship Id="rId52" Type="http://schemas.openxmlformats.org/officeDocument/2006/relationships/image" Target="../media/image1853.png"/><Relationship Id="rId73" Type="http://schemas.openxmlformats.org/officeDocument/2006/relationships/customXml" Target="../ink/ink298.xml"/><Relationship Id="rId94" Type="http://schemas.openxmlformats.org/officeDocument/2006/relationships/image" Target="../media/image1874.png"/><Relationship Id="rId148" Type="http://schemas.openxmlformats.org/officeDocument/2006/relationships/image" Target="../media/image1900.png"/><Relationship Id="rId169" Type="http://schemas.openxmlformats.org/officeDocument/2006/relationships/customXml" Target="../ink/ink346.xml"/><Relationship Id="rId4" Type="http://schemas.openxmlformats.org/officeDocument/2006/relationships/image" Target="../media/image1829.png"/><Relationship Id="rId180" Type="http://schemas.openxmlformats.org/officeDocument/2006/relationships/image" Target="../media/image1915.png"/><Relationship Id="rId215" Type="http://schemas.openxmlformats.org/officeDocument/2006/relationships/customXml" Target="../ink/ink369.xml"/><Relationship Id="rId236" Type="http://schemas.openxmlformats.org/officeDocument/2006/relationships/image" Target="../media/image1943.png"/><Relationship Id="rId257" Type="http://schemas.openxmlformats.org/officeDocument/2006/relationships/customXml" Target="../ink/ink390.xml"/><Relationship Id="rId278" Type="http://schemas.openxmlformats.org/officeDocument/2006/relationships/image" Target="../media/image1964.png"/><Relationship Id="rId303" Type="http://schemas.openxmlformats.org/officeDocument/2006/relationships/customXml" Target="../ink/ink413.xml"/><Relationship Id="rId42" Type="http://schemas.openxmlformats.org/officeDocument/2006/relationships/image" Target="../media/image1848.png"/><Relationship Id="rId84" Type="http://schemas.openxmlformats.org/officeDocument/2006/relationships/image" Target="../media/image1869.png"/><Relationship Id="rId138" Type="http://schemas.openxmlformats.org/officeDocument/2006/relationships/image" Target="../media/image1895.png"/><Relationship Id="rId191" Type="http://schemas.openxmlformats.org/officeDocument/2006/relationships/customXml" Target="../ink/ink357.xml"/><Relationship Id="rId205" Type="http://schemas.openxmlformats.org/officeDocument/2006/relationships/customXml" Target="../ink/ink364.xml"/><Relationship Id="rId247" Type="http://schemas.openxmlformats.org/officeDocument/2006/relationships/customXml" Target="../ink/ink385.xml"/><Relationship Id="rId107" Type="http://schemas.openxmlformats.org/officeDocument/2006/relationships/customXml" Target="../ink/ink315.xml"/><Relationship Id="rId289" Type="http://schemas.openxmlformats.org/officeDocument/2006/relationships/customXml" Target="../ink/ink406.xml"/><Relationship Id="rId11" Type="http://schemas.openxmlformats.org/officeDocument/2006/relationships/customXml" Target="../ink/ink267.xml"/><Relationship Id="rId53" Type="http://schemas.openxmlformats.org/officeDocument/2006/relationships/customXml" Target="../ink/ink288.xml"/><Relationship Id="rId149" Type="http://schemas.openxmlformats.org/officeDocument/2006/relationships/customXml" Target="../ink/ink336.xml"/><Relationship Id="rId95" Type="http://schemas.openxmlformats.org/officeDocument/2006/relationships/customXml" Target="../ink/ink309.xml"/><Relationship Id="rId160" Type="http://schemas.openxmlformats.org/officeDocument/2006/relationships/image" Target="../media/image1906.png"/><Relationship Id="rId216" Type="http://schemas.openxmlformats.org/officeDocument/2006/relationships/image" Target="../media/image1933.png"/><Relationship Id="rId258" Type="http://schemas.openxmlformats.org/officeDocument/2006/relationships/image" Target="../media/image1954.png"/><Relationship Id="rId22" Type="http://schemas.openxmlformats.org/officeDocument/2006/relationships/image" Target="../media/image1838.png"/><Relationship Id="rId64" Type="http://schemas.openxmlformats.org/officeDocument/2006/relationships/image" Target="../media/image1859.png"/><Relationship Id="rId118" Type="http://schemas.openxmlformats.org/officeDocument/2006/relationships/image" Target="../media/image1885.png"/><Relationship Id="rId171" Type="http://schemas.openxmlformats.org/officeDocument/2006/relationships/customXml" Target="../ink/ink347.xml"/><Relationship Id="rId227" Type="http://schemas.openxmlformats.org/officeDocument/2006/relationships/customXml" Target="../ink/ink375.xml"/><Relationship Id="rId269" Type="http://schemas.openxmlformats.org/officeDocument/2006/relationships/customXml" Target="../ink/ink396.xml"/><Relationship Id="rId33" Type="http://schemas.openxmlformats.org/officeDocument/2006/relationships/customXml" Target="../ink/ink278.xml"/><Relationship Id="rId129" Type="http://schemas.openxmlformats.org/officeDocument/2006/relationships/customXml" Target="../ink/ink326.xml"/><Relationship Id="rId280" Type="http://schemas.openxmlformats.org/officeDocument/2006/relationships/image" Target="../media/image1965.png"/><Relationship Id="rId75" Type="http://schemas.openxmlformats.org/officeDocument/2006/relationships/customXml" Target="../ink/ink299.xml"/><Relationship Id="rId140" Type="http://schemas.openxmlformats.org/officeDocument/2006/relationships/image" Target="../media/image1896.png"/><Relationship Id="rId182" Type="http://schemas.openxmlformats.org/officeDocument/2006/relationships/image" Target="../media/image1916.png"/><Relationship Id="rId6" Type="http://schemas.openxmlformats.org/officeDocument/2006/relationships/image" Target="../media/image1830.png"/><Relationship Id="rId238" Type="http://schemas.openxmlformats.org/officeDocument/2006/relationships/image" Target="../media/image1944.png"/><Relationship Id="rId291" Type="http://schemas.openxmlformats.org/officeDocument/2006/relationships/customXml" Target="../ink/ink407.xml"/><Relationship Id="rId305" Type="http://schemas.openxmlformats.org/officeDocument/2006/relationships/customXml" Target="../ink/ink414.xml"/></Relationships>
</file>

<file path=ppt/slides/_rels/slide5.xml.rels><?xml version="1.0" encoding="UTF-8" standalone="yes"?>
<Relationships xmlns="http://schemas.openxmlformats.org/package/2006/relationships"><Relationship Id="rId117" Type="http://schemas.openxmlformats.org/officeDocument/2006/relationships/image" Target="../media/image2037.png"/><Relationship Id="rId299" Type="http://schemas.openxmlformats.org/officeDocument/2006/relationships/image" Target="../media/image2127.png"/><Relationship Id="rId21" Type="http://schemas.openxmlformats.org/officeDocument/2006/relationships/image" Target="../media/image1990.png"/><Relationship Id="rId63" Type="http://schemas.openxmlformats.org/officeDocument/2006/relationships/image" Target="../media/image2010.png"/><Relationship Id="rId159" Type="http://schemas.openxmlformats.org/officeDocument/2006/relationships/customXml" Target="../ink/ink495.xml"/><Relationship Id="rId324" Type="http://schemas.openxmlformats.org/officeDocument/2006/relationships/customXml" Target="../ink/ink578.xml"/><Relationship Id="rId366" Type="http://schemas.openxmlformats.org/officeDocument/2006/relationships/customXml" Target="../ink/ink599.xml"/><Relationship Id="rId170" Type="http://schemas.openxmlformats.org/officeDocument/2006/relationships/customXml" Target="../ink/ink501.xml"/><Relationship Id="rId226" Type="http://schemas.openxmlformats.org/officeDocument/2006/relationships/customXml" Target="../ink/ink529.xml"/><Relationship Id="rId268" Type="http://schemas.openxmlformats.org/officeDocument/2006/relationships/customXml" Target="../ink/ink550.xml"/><Relationship Id="rId32" Type="http://schemas.openxmlformats.org/officeDocument/2006/relationships/customXml" Target="../ink/ink431.xml"/><Relationship Id="rId74" Type="http://schemas.openxmlformats.org/officeDocument/2006/relationships/customXml" Target="../ink/ink452.xml"/><Relationship Id="rId128" Type="http://schemas.openxmlformats.org/officeDocument/2006/relationships/customXml" Target="../ink/ink479.xml"/><Relationship Id="rId335" Type="http://schemas.openxmlformats.org/officeDocument/2006/relationships/image" Target="../media/image2145.png"/><Relationship Id="rId377" Type="http://schemas.openxmlformats.org/officeDocument/2006/relationships/image" Target="../media/image11.png"/><Relationship Id="rId5" Type="http://schemas.openxmlformats.org/officeDocument/2006/relationships/image" Target="../media/image1982.png"/><Relationship Id="rId181" Type="http://schemas.openxmlformats.org/officeDocument/2006/relationships/image" Target="../media/image2068.png"/><Relationship Id="rId237" Type="http://schemas.openxmlformats.org/officeDocument/2006/relationships/image" Target="../media/image2096.png"/><Relationship Id="rId279" Type="http://schemas.openxmlformats.org/officeDocument/2006/relationships/image" Target="../media/image2117.png"/><Relationship Id="rId43" Type="http://schemas.openxmlformats.org/officeDocument/2006/relationships/image" Target="../media/image2001.png"/><Relationship Id="rId139" Type="http://schemas.openxmlformats.org/officeDocument/2006/relationships/image" Target="../media/image2048.png"/><Relationship Id="rId290" Type="http://schemas.openxmlformats.org/officeDocument/2006/relationships/customXml" Target="../ink/ink561.xml"/><Relationship Id="rId304" Type="http://schemas.openxmlformats.org/officeDocument/2006/relationships/customXml" Target="../ink/ink568.xml"/><Relationship Id="rId346" Type="http://schemas.openxmlformats.org/officeDocument/2006/relationships/customXml" Target="../ink/ink589.xml"/><Relationship Id="rId85" Type="http://schemas.openxmlformats.org/officeDocument/2006/relationships/image" Target="../media/image2021.png"/><Relationship Id="rId150" Type="http://schemas.openxmlformats.org/officeDocument/2006/relationships/customXml" Target="../ink/ink490.xml"/><Relationship Id="rId192" Type="http://schemas.openxmlformats.org/officeDocument/2006/relationships/customXml" Target="../ink/ink512.xml"/><Relationship Id="rId206" Type="http://schemas.openxmlformats.org/officeDocument/2006/relationships/customXml" Target="../ink/ink519.xml"/><Relationship Id="rId248" Type="http://schemas.openxmlformats.org/officeDocument/2006/relationships/customXml" Target="../ink/ink540.xml"/><Relationship Id="rId12" Type="http://schemas.openxmlformats.org/officeDocument/2006/relationships/customXml" Target="../ink/ink421.xml"/><Relationship Id="rId108" Type="http://schemas.openxmlformats.org/officeDocument/2006/relationships/customXml" Target="../ink/ink469.xml"/><Relationship Id="rId315" Type="http://schemas.openxmlformats.org/officeDocument/2006/relationships/image" Target="../media/image2135.png"/><Relationship Id="rId357" Type="http://schemas.openxmlformats.org/officeDocument/2006/relationships/image" Target="../media/image2156.png"/><Relationship Id="rId54" Type="http://schemas.openxmlformats.org/officeDocument/2006/relationships/customXml" Target="../ink/ink442.xml"/><Relationship Id="rId96" Type="http://schemas.openxmlformats.org/officeDocument/2006/relationships/customXml" Target="../ink/ink463.xml"/><Relationship Id="rId161" Type="http://schemas.openxmlformats.org/officeDocument/2006/relationships/customXml" Target="../ink/ink496.xml"/><Relationship Id="rId217" Type="http://schemas.openxmlformats.org/officeDocument/2006/relationships/image" Target="../media/image2086.png"/><Relationship Id="rId259" Type="http://schemas.openxmlformats.org/officeDocument/2006/relationships/image" Target="../media/image2107.png"/><Relationship Id="rId23" Type="http://schemas.openxmlformats.org/officeDocument/2006/relationships/image" Target="../media/image1991.png"/><Relationship Id="rId119" Type="http://schemas.openxmlformats.org/officeDocument/2006/relationships/image" Target="../media/image2038.png"/><Relationship Id="rId270" Type="http://schemas.openxmlformats.org/officeDocument/2006/relationships/customXml" Target="../ink/ink551.xml"/><Relationship Id="rId326" Type="http://schemas.openxmlformats.org/officeDocument/2006/relationships/customXml" Target="../ink/ink579.xml"/><Relationship Id="rId65" Type="http://schemas.openxmlformats.org/officeDocument/2006/relationships/image" Target="../media/image2011.png"/><Relationship Id="rId130" Type="http://schemas.openxmlformats.org/officeDocument/2006/relationships/customXml" Target="../ink/ink480.xml"/><Relationship Id="rId368" Type="http://schemas.openxmlformats.org/officeDocument/2006/relationships/customXml" Target="../ink/ink600.xml"/><Relationship Id="rId172" Type="http://schemas.openxmlformats.org/officeDocument/2006/relationships/customXml" Target="../ink/ink502.xml"/><Relationship Id="rId228" Type="http://schemas.openxmlformats.org/officeDocument/2006/relationships/customXml" Target="../ink/ink530.xml"/><Relationship Id="rId281" Type="http://schemas.openxmlformats.org/officeDocument/2006/relationships/image" Target="../media/image2118.png"/><Relationship Id="rId337" Type="http://schemas.openxmlformats.org/officeDocument/2006/relationships/image" Target="../media/image2146.png"/><Relationship Id="rId34" Type="http://schemas.openxmlformats.org/officeDocument/2006/relationships/customXml" Target="../ink/ink432.xml"/><Relationship Id="rId76" Type="http://schemas.openxmlformats.org/officeDocument/2006/relationships/customXml" Target="../ink/ink453.xml"/><Relationship Id="rId141" Type="http://schemas.openxmlformats.org/officeDocument/2006/relationships/image" Target="../media/image2049.png"/><Relationship Id="rId379" Type="http://schemas.openxmlformats.org/officeDocument/2006/relationships/image" Target="../media/image12.png"/><Relationship Id="rId7" Type="http://schemas.openxmlformats.org/officeDocument/2006/relationships/image" Target="../media/image1983.png"/><Relationship Id="rId183" Type="http://schemas.openxmlformats.org/officeDocument/2006/relationships/image" Target="../media/image2069.png"/><Relationship Id="rId239" Type="http://schemas.openxmlformats.org/officeDocument/2006/relationships/image" Target="../media/image2097.png"/><Relationship Id="rId250" Type="http://schemas.openxmlformats.org/officeDocument/2006/relationships/customXml" Target="../ink/ink541.xml"/><Relationship Id="rId292" Type="http://schemas.openxmlformats.org/officeDocument/2006/relationships/customXml" Target="../ink/ink562.xml"/><Relationship Id="rId306" Type="http://schemas.openxmlformats.org/officeDocument/2006/relationships/customXml" Target="../ink/ink569.xml"/><Relationship Id="rId45" Type="http://schemas.openxmlformats.org/officeDocument/2006/relationships/image" Target="../media/image2002.png"/><Relationship Id="rId87" Type="http://schemas.openxmlformats.org/officeDocument/2006/relationships/image" Target="../media/image2022.png"/><Relationship Id="rId110" Type="http://schemas.openxmlformats.org/officeDocument/2006/relationships/customXml" Target="../ink/ink470.xml"/><Relationship Id="rId348" Type="http://schemas.openxmlformats.org/officeDocument/2006/relationships/customXml" Target="../ink/ink590.xml"/><Relationship Id="rId152" Type="http://schemas.openxmlformats.org/officeDocument/2006/relationships/image" Target="../media/image2054.png"/><Relationship Id="rId194" Type="http://schemas.openxmlformats.org/officeDocument/2006/relationships/customXml" Target="../ink/ink513.xml"/><Relationship Id="rId208" Type="http://schemas.openxmlformats.org/officeDocument/2006/relationships/customXml" Target="../ink/ink520.xml"/><Relationship Id="rId261" Type="http://schemas.openxmlformats.org/officeDocument/2006/relationships/image" Target="../media/image2108.png"/><Relationship Id="rId14" Type="http://schemas.openxmlformats.org/officeDocument/2006/relationships/customXml" Target="../ink/ink422.xml"/><Relationship Id="rId56" Type="http://schemas.openxmlformats.org/officeDocument/2006/relationships/customXml" Target="../ink/ink443.xml"/><Relationship Id="rId317" Type="http://schemas.openxmlformats.org/officeDocument/2006/relationships/image" Target="../media/image2136.png"/><Relationship Id="rId359" Type="http://schemas.openxmlformats.org/officeDocument/2006/relationships/image" Target="../media/image2157.png"/><Relationship Id="rId98" Type="http://schemas.openxmlformats.org/officeDocument/2006/relationships/customXml" Target="../ink/ink464.xml"/><Relationship Id="rId121" Type="http://schemas.openxmlformats.org/officeDocument/2006/relationships/image" Target="../media/image2039.png"/><Relationship Id="rId163" Type="http://schemas.openxmlformats.org/officeDocument/2006/relationships/customXml" Target="../ink/ink497.xml"/><Relationship Id="rId219" Type="http://schemas.openxmlformats.org/officeDocument/2006/relationships/image" Target="../media/image2087.png"/><Relationship Id="rId370" Type="http://schemas.openxmlformats.org/officeDocument/2006/relationships/customXml" Target="../ink/ink601.xml"/><Relationship Id="rId230" Type="http://schemas.openxmlformats.org/officeDocument/2006/relationships/customXml" Target="../ink/ink531.xml"/><Relationship Id="rId25" Type="http://schemas.openxmlformats.org/officeDocument/2006/relationships/image" Target="../media/image1992.png"/><Relationship Id="rId67" Type="http://schemas.openxmlformats.org/officeDocument/2006/relationships/image" Target="../media/image2012.png"/><Relationship Id="rId272" Type="http://schemas.openxmlformats.org/officeDocument/2006/relationships/customXml" Target="../ink/ink552.xml"/><Relationship Id="rId328" Type="http://schemas.openxmlformats.org/officeDocument/2006/relationships/customXml" Target="../ink/ink580.xml"/><Relationship Id="rId132" Type="http://schemas.openxmlformats.org/officeDocument/2006/relationships/customXml" Target="../ink/ink481.xml"/><Relationship Id="rId174" Type="http://schemas.openxmlformats.org/officeDocument/2006/relationships/customXml" Target="../ink/ink503.xml"/><Relationship Id="rId381" Type="http://schemas.openxmlformats.org/officeDocument/2006/relationships/image" Target="../media/image13.png"/><Relationship Id="rId241" Type="http://schemas.openxmlformats.org/officeDocument/2006/relationships/image" Target="../media/image2098.png"/><Relationship Id="rId36" Type="http://schemas.openxmlformats.org/officeDocument/2006/relationships/customXml" Target="../ink/ink433.xml"/><Relationship Id="rId283" Type="http://schemas.openxmlformats.org/officeDocument/2006/relationships/image" Target="../media/image2119.png"/><Relationship Id="rId339" Type="http://schemas.openxmlformats.org/officeDocument/2006/relationships/image" Target="../media/image2147.png"/><Relationship Id="rId78" Type="http://schemas.openxmlformats.org/officeDocument/2006/relationships/customXml" Target="../ink/ink454.xml"/><Relationship Id="rId101" Type="http://schemas.openxmlformats.org/officeDocument/2006/relationships/image" Target="../media/image2029.png"/><Relationship Id="rId143" Type="http://schemas.openxmlformats.org/officeDocument/2006/relationships/image" Target="../media/image2050.png"/><Relationship Id="rId185" Type="http://schemas.openxmlformats.org/officeDocument/2006/relationships/image" Target="../media/image2070.png"/><Relationship Id="rId350" Type="http://schemas.openxmlformats.org/officeDocument/2006/relationships/customXml" Target="../ink/ink591.xml"/><Relationship Id="rId9" Type="http://schemas.openxmlformats.org/officeDocument/2006/relationships/image" Target="../media/image1984.png"/><Relationship Id="rId210" Type="http://schemas.openxmlformats.org/officeDocument/2006/relationships/customXml" Target="../ink/ink521.xml"/><Relationship Id="rId252" Type="http://schemas.openxmlformats.org/officeDocument/2006/relationships/customXml" Target="../ink/ink542.xml"/><Relationship Id="rId294" Type="http://schemas.openxmlformats.org/officeDocument/2006/relationships/customXml" Target="../ink/ink563.xml"/><Relationship Id="rId308" Type="http://schemas.openxmlformats.org/officeDocument/2006/relationships/customXml" Target="../ink/ink570.xml"/><Relationship Id="rId47" Type="http://schemas.openxmlformats.org/officeDocument/2006/relationships/image" Target="../media/image2003.png"/><Relationship Id="rId68" Type="http://schemas.openxmlformats.org/officeDocument/2006/relationships/customXml" Target="../ink/ink449.xml"/><Relationship Id="rId89" Type="http://schemas.openxmlformats.org/officeDocument/2006/relationships/image" Target="../media/image2023.png"/><Relationship Id="rId112" Type="http://schemas.openxmlformats.org/officeDocument/2006/relationships/customXml" Target="../ink/ink471.xml"/><Relationship Id="rId133" Type="http://schemas.openxmlformats.org/officeDocument/2006/relationships/image" Target="../media/image2045.png"/><Relationship Id="rId154" Type="http://schemas.openxmlformats.org/officeDocument/2006/relationships/image" Target="../media/image2055.png"/><Relationship Id="rId175" Type="http://schemas.openxmlformats.org/officeDocument/2006/relationships/image" Target="../media/image2065.png"/><Relationship Id="rId340" Type="http://schemas.openxmlformats.org/officeDocument/2006/relationships/customXml" Target="../ink/ink586.xml"/><Relationship Id="rId361" Type="http://schemas.openxmlformats.org/officeDocument/2006/relationships/image" Target="../media/image2158.png"/><Relationship Id="rId196" Type="http://schemas.openxmlformats.org/officeDocument/2006/relationships/customXml" Target="../ink/ink514.xml"/><Relationship Id="rId200" Type="http://schemas.openxmlformats.org/officeDocument/2006/relationships/customXml" Target="../ink/ink516.xml"/><Relationship Id="rId382" Type="http://schemas.openxmlformats.org/officeDocument/2006/relationships/customXml" Target="../ink/ink607.xml"/><Relationship Id="rId16" Type="http://schemas.openxmlformats.org/officeDocument/2006/relationships/customXml" Target="../ink/ink423.xml"/><Relationship Id="rId221" Type="http://schemas.openxmlformats.org/officeDocument/2006/relationships/image" Target="../media/image2088.png"/><Relationship Id="rId242" Type="http://schemas.openxmlformats.org/officeDocument/2006/relationships/customXml" Target="../ink/ink537.xml"/><Relationship Id="rId263" Type="http://schemas.openxmlformats.org/officeDocument/2006/relationships/image" Target="../media/image2109.png"/><Relationship Id="rId284" Type="http://schemas.openxmlformats.org/officeDocument/2006/relationships/customXml" Target="../ink/ink558.xml"/><Relationship Id="rId319" Type="http://schemas.openxmlformats.org/officeDocument/2006/relationships/image" Target="../media/image2137.png"/><Relationship Id="rId37" Type="http://schemas.openxmlformats.org/officeDocument/2006/relationships/image" Target="../media/image1998.png"/><Relationship Id="rId58" Type="http://schemas.openxmlformats.org/officeDocument/2006/relationships/customXml" Target="../ink/ink444.xml"/><Relationship Id="rId79" Type="http://schemas.openxmlformats.org/officeDocument/2006/relationships/image" Target="../media/image2018.png"/><Relationship Id="rId102" Type="http://schemas.openxmlformats.org/officeDocument/2006/relationships/customXml" Target="../ink/ink466.xml"/><Relationship Id="rId123" Type="http://schemas.openxmlformats.org/officeDocument/2006/relationships/image" Target="../media/image2040.png"/><Relationship Id="rId144" Type="http://schemas.openxmlformats.org/officeDocument/2006/relationships/customXml" Target="../ink/ink487.xml"/><Relationship Id="rId330" Type="http://schemas.openxmlformats.org/officeDocument/2006/relationships/customXml" Target="../ink/ink581.xml"/><Relationship Id="rId90" Type="http://schemas.openxmlformats.org/officeDocument/2006/relationships/customXml" Target="../ink/ink460.xml"/><Relationship Id="rId165" Type="http://schemas.openxmlformats.org/officeDocument/2006/relationships/customXml" Target="../ink/ink498.xml"/><Relationship Id="rId186" Type="http://schemas.openxmlformats.org/officeDocument/2006/relationships/customXml" Target="../ink/ink509.xml"/><Relationship Id="rId351" Type="http://schemas.openxmlformats.org/officeDocument/2006/relationships/image" Target="../media/image2153.png"/><Relationship Id="rId372" Type="http://schemas.openxmlformats.org/officeDocument/2006/relationships/customXml" Target="../ink/ink602.xml"/><Relationship Id="rId211" Type="http://schemas.openxmlformats.org/officeDocument/2006/relationships/image" Target="../media/image2083.png"/><Relationship Id="rId232" Type="http://schemas.openxmlformats.org/officeDocument/2006/relationships/customXml" Target="../ink/ink532.xml"/><Relationship Id="rId253" Type="http://schemas.openxmlformats.org/officeDocument/2006/relationships/image" Target="../media/image2104.png"/><Relationship Id="rId274" Type="http://schemas.openxmlformats.org/officeDocument/2006/relationships/customXml" Target="../ink/ink553.xml"/><Relationship Id="rId295" Type="http://schemas.openxmlformats.org/officeDocument/2006/relationships/image" Target="../media/image2125.png"/><Relationship Id="rId309" Type="http://schemas.openxmlformats.org/officeDocument/2006/relationships/image" Target="../media/image2132.png"/><Relationship Id="rId27" Type="http://schemas.openxmlformats.org/officeDocument/2006/relationships/image" Target="../media/image1993.png"/><Relationship Id="rId48" Type="http://schemas.openxmlformats.org/officeDocument/2006/relationships/customXml" Target="../ink/ink439.xml"/><Relationship Id="rId69" Type="http://schemas.openxmlformats.org/officeDocument/2006/relationships/image" Target="../media/image2013.png"/><Relationship Id="rId113" Type="http://schemas.openxmlformats.org/officeDocument/2006/relationships/image" Target="../media/image2035.png"/><Relationship Id="rId134" Type="http://schemas.openxmlformats.org/officeDocument/2006/relationships/customXml" Target="../ink/ink482.xml"/><Relationship Id="rId320" Type="http://schemas.openxmlformats.org/officeDocument/2006/relationships/customXml" Target="../ink/ink576.xml"/><Relationship Id="rId80" Type="http://schemas.openxmlformats.org/officeDocument/2006/relationships/customXml" Target="../ink/ink455.xml"/><Relationship Id="rId155" Type="http://schemas.openxmlformats.org/officeDocument/2006/relationships/customXml" Target="../ink/ink493.xml"/><Relationship Id="rId176" Type="http://schemas.openxmlformats.org/officeDocument/2006/relationships/customXml" Target="../ink/ink504.xml"/><Relationship Id="rId197" Type="http://schemas.openxmlformats.org/officeDocument/2006/relationships/image" Target="../media/image2076.png"/><Relationship Id="rId341" Type="http://schemas.openxmlformats.org/officeDocument/2006/relationships/image" Target="../media/image2148.png"/><Relationship Id="rId362" Type="http://schemas.openxmlformats.org/officeDocument/2006/relationships/customXml" Target="../ink/ink597.xml"/><Relationship Id="rId383" Type="http://schemas.openxmlformats.org/officeDocument/2006/relationships/image" Target="../media/image14.png"/><Relationship Id="rId201" Type="http://schemas.openxmlformats.org/officeDocument/2006/relationships/image" Target="../media/image2078.png"/><Relationship Id="rId222" Type="http://schemas.openxmlformats.org/officeDocument/2006/relationships/customXml" Target="../ink/ink527.xml"/><Relationship Id="rId243" Type="http://schemas.openxmlformats.org/officeDocument/2006/relationships/image" Target="../media/image2099.png"/><Relationship Id="rId264" Type="http://schemas.openxmlformats.org/officeDocument/2006/relationships/customXml" Target="../ink/ink548.xml"/><Relationship Id="rId285" Type="http://schemas.openxmlformats.org/officeDocument/2006/relationships/image" Target="../media/image2120.png"/><Relationship Id="rId17" Type="http://schemas.openxmlformats.org/officeDocument/2006/relationships/image" Target="../media/image1988.png"/><Relationship Id="rId38" Type="http://schemas.openxmlformats.org/officeDocument/2006/relationships/customXml" Target="../ink/ink434.xml"/><Relationship Id="rId59" Type="http://schemas.openxmlformats.org/officeDocument/2006/relationships/image" Target="../media/image2009.png"/><Relationship Id="rId103" Type="http://schemas.openxmlformats.org/officeDocument/2006/relationships/image" Target="../media/image2030.png"/><Relationship Id="rId124" Type="http://schemas.openxmlformats.org/officeDocument/2006/relationships/customXml" Target="../ink/ink477.xml"/><Relationship Id="rId310" Type="http://schemas.openxmlformats.org/officeDocument/2006/relationships/customXml" Target="../ink/ink571.xml"/><Relationship Id="rId70" Type="http://schemas.openxmlformats.org/officeDocument/2006/relationships/customXml" Target="../ink/ink450.xml"/><Relationship Id="rId91" Type="http://schemas.openxmlformats.org/officeDocument/2006/relationships/image" Target="../media/image2024.png"/><Relationship Id="rId145" Type="http://schemas.openxmlformats.org/officeDocument/2006/relationships/image" Target="../media/image2051.png"/><Relationship Id="rId166" Type="http://schemas.openxmlformats.org/officeDocument/2006/relationships/image" Target="../media/image2061.png"/><Relationship Id="rId187" Type="http://schemas.openxmlformats.org/officeDocument/2006/relationships/image" Target="../media/image2071.png"/><Relationship Id="rId331" Type="http://schemas.openxmlformats.org/officeDocument/2006/relationships/image" Target="../media/image2143.png"/><Relationship Id="rId352" Type="http://schemas.openxmlformats.org/officeDocument/2006/relationships/customXml" Target="../ink/ink592.xml"/><Relationship Id="rId373" Type="http://schemas.openxmlformats.org/officeDocument/2006/relationships/image" Target="../media/image9.png"/><Relationship Id="rId1" Type="http://schemas.openxmlformats.org/officeDocument/2006/relationships/slideLayout" Target="../slideLayouts/slideLayout7.xml"/><Relationship Id="rId212" Type="http://schemas.openxmlformats.org/officeDocument/2006/relationships/customXml" Target="../ink/ink522.xml"/><Relationship Id="rId233" Type="http://schemas.openxmlformats.org/officeDocument/2006/relationships/image" Target="../media/image2094.png"/><Relationship Id="rId254" Type="http://schemas.openxmlformats.org/officeDocument/2006/relationships/customXml" Target="../ink/ink543.xml"/><Relationship Id="rId28" Type="http://schemas.openxmlformats.org/officeDocument/2006/relationships/customXml" Target="../ink/ink429.xml"/><Relationship Id="rId49" Type="http://schemas.openxmlformats.org/officeDocument/2006/relationships/image" Target="../media/image2004.png"/><Relationship Id="rId114" Type="http://schemas.openxmlformats.org/officeDocument/2006/relationships/customXml" Target="../ink/ink472.xml"/><Relationship Id="rId275" Type="http://schemas.openxmlformats.org/officeDocument/2006/relationships/image" Target="../media/image2115.png"/><Relationship Id="rId296" Type="http://schemas.openxmlformats.org/officeDocument/2006/relationships/customXml" Target="../ink/ink564.xml"/><Relationship Id="rId300" Type="http://schemas.openxmlformats.org/officeDocument/2006/relationships/customXml" Target="../ink/ink566.xml"/><Relationship Id="rId60" Type="http://schemas.openxmlformats.org/officeDocument/2006/relationships/customXml" Target="../ink/ink445.xml"/><Relationship Id="rId81" Type="http://schemas.openxmlformats.org/officeDocument/2006/relationships/image" Target="../media/image2019.png"/><Relationship Id="rId135" Type="http://schemas.openxmlformats.org/officeDocument/2006/relationships/image" Target="../media/image2046.png"/><Relationship Id="rId156" Type="http://schemas.openxmlformats.org/officeDocument/2006/relationships/image" Target="../media/image2056.png"/><Relationship Id="rId177" Type="http://schemas.openxmlformats.org/officeDocument/2006/relationships/image" Target="../media/image2066.png"/><Relationship Id="rId198" Type="http://schemas.openxmlformats.org/officeDocument/2006/relationships/customXml" Target="../ink/ink515.xml"/><Relationship Id="rId321" Type="http://schemas.openxmlformats.org/officeDocument/2006/relationships/image" Target="../media/image2138.png"/><Relationship Id="rId342" Type="http://schemas.openxmlformats.org/officeDocument/2006/relationships/customXml" Target="../ink/ink587.xml"/><Relationship Id="rId363" Type="http://schemas.openxmlformats.org/officeDocument/2006/relationships/image" Target="../media/image2159.png"/><Relationship Id="rId384" Type="http://schemas.openxmlformats.org/officeDocument/2006/relationships/customXml" Target="../ink/ink608.xml"/><Relationship Id="rId202" Type="http://schemas.openxmlformats.org/officeDocument/2006/relationships/customXml" Target="../ink/ink517.xml"/><Relationship Id="rId223" Type="http://schemas.openxmlformats.org/officeDocument/2006/relationships/image" Target="../media/image2089.png"/><Relationship Id="rId244" Type="http://schemas.openxmlformats.org/officeDocument/2006/relationships/customXml" Target="../ink/ink538.xml"/><Relationship Id="rId18" Type="http://schemas.openxmlformats.org/officeDocument/2006/relationships/customXml" Target="../ink/ink424.xml"/><Relationship Id="rId39" Type="http://schemas.openxmlformats.org/officeDocument/2006/relationships/image" Target="../media/image1999.png"/><Relationship Id="rId265" Type="http://schemas.openxmlformats.org/officeDocument/2006/relationships/image" Target="../media/image2110.png"/><Relationship Id="rId286" Type="http://schemas.openxmlformats.org/officeDocument/2006/relationships/customXml" Target="../ink/ink559.xml"/><Relationship Id="rId50" Type="http://schemas.openxmlformats.org/officeDocument/2006/relationships/customXml" Target="../ink/ink440.xml"/><Relationship Id="rId104" Type="http://schemas.openxmlformats.org/officeDocument/2006/relationships/customXml" Target="../ink/ink467.xml"/><Relationship Id="rId125" Type="http://schemas.openxmlformats.org/officeDocument/2006/relationships/image" Target="../media/image2041.png"/><Relationship Id="rId146" Type="http://schemas.openxmlformats.org/officeDocument/2006/relationships/customXml" Target="../ink/ink488.xml"/><Relationship Id="rId167" Type="http://schemas.openxmlformats.org/officeDocument/2006/relationships/customXml" Target="../ink/ink499.xml"/><Relationship Id="rId188" Type="http://schemas.openxmlformats.org/officeDocument/2006/relationships/customXml" Target="../ink/ink510.xml"/><Relationship Id="rId311" Type="http://schemas.openxmlformats.org/officeDocument/2006/relationships/image" Target="../media/image2133.png"/><Relationship Id="rId332" Type="http://schemas.openxmlformats.org/officeDocument/2006/relationships/customXml" Target="../ink/ink582.xml"/><Relationship Id="rId353" Type="http://schemas.openxmlformats.org/officeDocument/2006/relationships/image" Target="../media/image2154.png"/><Relationship Id="rId374" Type="http://schemas.openxmlformats.org/officeDocument/2006/relationships/customXml" Target="../ink/ink603.xml"/><Relationship Id="rId71" Type="http://schemas.openxmlformats.org/officeDocument/2006/relationships/image" Target="../media/image2014.png"/><Relationship Id="rId92" Type="http://schemas.openxmlformats.org/officeDocument/2006/relationships/customXml" Target="../ink/ink461.xml"/><Relationship Id="rId213" Type="http://schemas.openxmlformats.org/officeDocument/2006/relationships/image" Target="../media/image2084.png"/><Relationship Id="rId234" Type="http://schemas.openxmlformats.org/officeDocument/2006/relationships/customXml" Target="../ink/ink533.xml"/><Relationship Id="rId2" Type="http://schemas.openxmlformats.org/officeDocument/2006/relationships/notesSlide" Target="../notesSlides/notesSlide5.xml"/><Relationship Id="rId29" Type="http://schemas.openxmlformats.org/officeDocument/2006/relationships/image" Target="../media/image1994.png"/><Relationship Id="rId255" Type="http://schemas.openxmlformats.org/officeDocument/2006/relationships/image" Target="../media/image2105.png"/><Relationship Id="rId276" Type="http://schemas.openxmlformats.org/officeDocument/2006/relationships/customXml" Target="../ink/ink554.xml"/><Relationship Id="rId297" Type="http://schemas.openxmlformats.org/officeDocument/2006/relationships/image" Target="../media/image2126.png"/><Relationship Id="rId40" Type="http://schemas.openxmlformats.org/officeDocument/2006/relationships/customXml" Target="../ink/ink435.xml"/><Relationship Id="rId115" Type="http://schemas.openxmlformats.org/officeDocument/2006/relationships/image" Target="../media/image2036.png"/><Relationship Id="rId136" Type="http://schemas.openxmlformats.org/officeDocument/2006/relationships/customXml" Target="../ink/ink483.xml"/><Relationship Id="rId157" Type="http://schemas.openxmlformats.org/officeDocument/2006/relationships/customXml" Target="../ink/ink494.xml"/><Relationship Id="rId178" Type="http://schemas.openxmlformats.org/officeDocument/2006/relationships/customXml" Target="../ink/ink505.xml"/><Relationship Id="rId301" Type="http://schemas.openxmlformats.org/officeDocument/2006/relationships/image" Target="../media/image2128.png"/><Relationship Id="rId322" Type="http://schemas.openxmlformats.org/officeDocument/2006/relationships/customXml" Target="../ink/ink577.xml"/><Relationship Id="rId343" Type="http://schemas.openxmlformats.org/officeDocument/2006/relationships/image" Target="../media/image2149.png"/><Relationship Id="rId364" Type="http://schemas.openxmlformats.org/officeDocument/2006/relationships/customXml" Target="../ink/ink598.xml"/><Relationship Id="rId61" Type="http://schemas.openxmlformats.org/officeDocument/2006/relationships/image" Target="../media/image1626.png"/><Relationship Id="rId82" Type="http://schemas.openxmlformats.org/officeDocument/2006/relationships/customXml" Target="../ink/ink456.xml"/><Relationship Id="rId199" Type="http://schemas.openxmlformats.org/officeDocument/2006/relationships/image" Target="../media/image2077.png"/><Relationship Id="rId203" Type="http://schemas.openxmlformats.org/officeDocument/2006/relationships/image" Target="../media/image2079.png"/><Relationship Id="rId385" Type="http://schemas.openxmlformats.org/officeDocument/2006/relationships/image" Target="../media/image15.png"/><Relationship Id="rId19" Type="http://schemas.openxmlformats.org/officeDocument/2006/relationships/image" Target="../media/image1989.png"/><Relationship Id="rId224" Type="http://schemas.openxmlformats.org/officeDocument/2006/relationships/customXml" Target="../ink/ink528.xml"/><Relationship Id="rId245" Type="http://schemas.openxmlformats.org/officeDocument/2006/relationships/image" Target="../media/image2100.png"/><Relationship Id="rId266" Type="http://schemas.openxmlformats.org/officeDocument/2006/relationships/customXml" Target="../ink/ink549.xml"/><Relationship Id="rId287" Type="http://schemas.openxmlformats.org/officeDocument/2006/relationships/image" Target="../media/image2121.png"/><Relationship Id="rId30" Type="http://schemas.openxmlformats.org/officeDocument/2006/relationships/customXml" Target="../ink/ink430.xml"/><Relationship Id="rId105" Type="http://schemas.openxmlformats.org/officeDocument/2006/relationships/image" Target="../media/image2031.png"/><Relationship Id="rId126" Type="http://schemas.openxmlformats.org/officeDocument/2006/relationships/customXml" Target="../ink/ink478.xml"/><Relationship Id="rId147" Type="http://schemas.openxmlformats.org/officeDocument/2006/relationships/image" Target="../media/image2052.png"/><Relationship Id="rId168" Type="http://schemas.openxmlformats.org/officeDocument/2006/relationships/customXml" Target="../ink/ink500.xml"/><Relationship Id="rId312" Type="http://schemas.openxmlformats.org/officeDocument/2006/relationships/customXml" Target="../ink/ink572.xml"/><Relationship Id="rId333" Type="http://schemas.openxmlformats.org/officeDocument/2006/relationships/image" Target="../media/image2144.png"/><Relationship Id="rId354" Type="http://schemas.openxmlformats.org/officeDocument/2006/relationships/customXml" Target="../ink/ink593.xml"/><Relationship Id="rId51" Type="http://schemas.openxmlformats.org/officeDocument/2006/relationships/image" Target="../media/image2005.png"/><Relationship Id="rId72" Type="http://schemas.openxmlformats.org/officeDocument/2006/relationships/customXml" Target="../ink/ink451.xml"/><Relationship Id="rId93" Type="http://schemas.openxmlformats.org/officeDocument/2006/relationships/image" Target="../media/image2025.png"/><Relationship Id="rId189" Type="http://schemas.openxmlformats.org/officeDocument/2006/relationships/image" Target="../media/image2072.png"/><Relationship Id="rId375" Type="http://schemas.openxmlformats.org/officeDocument/2006/relationships/image" Target="../media/image10.png"/><Relationship Id="rId3" Type="http://schemas.openxmlformats.org/officeDocument/2006/relationships/image" Target="../media/image5.emf"/><Relationship Id="rId214" Type="http://schemas.openxmlformats.org/officeDocument/2006/relationships/customXml" Target="../ink/ink523.xml"/><Relationship Id="rId235" Type="http://schemas.openxmlformats.org/officeDocument/2006/relationships/image" Target="../media/image2095.png"/><Relationship Id="rId256" Type="http://schemas.openxmlformats.org/officeDocument/2006/relationships/customXml" Target="../ink/ink544.xml"/><Relationship Id="rId277" Type="http://schemas.openxmlformats.org/officeDocument/2006/relationships/image" Target="../media/image2116.png"/><Relationship Id="rId298" Type="http://schemas.openxmlformats.org/officeDocument/2006/relationships/customXml" Target="../ink/ink565.xml"/><Relationship Id="rId116" Type="http://schemas.openxmlformats.org/officeDocument/2006/relationships/customXml" Target="../ink/ink473.xml"/><Relationship Id="rId137" Type="http://schemas.openxmlformats.org/officeDocument/2006/relationships/image" Target="../media/image2047.png"/><Relationship Id="rId158" Type="http://schemas.openxmlformats.org/officeDocument/2006/relationships/image" Target="../media/image2057.png"/><Relationship Id="rId302" Type="http://schemas.openxmlformats.org/officeDocument/2006/relationships/customXml" Target="../ink/ink567.xml"/><Relationship Id="rId323" Type="http://schemas.openxmlformats.org/officeDocument/2006/relationships/image" Target="../media/image2139.png"/><Relationship Id="rId344" Type="http://schemas.openxmlformats.org/officeDocument/2006/relationships/customXml" Target="../ink/ink588.xml"/><Relationship Id="rId20" Type="http://schemas.openxmlformats.org/officeDocument/2006/relationships/customXml" Target="../ink/ink425.xml"/><Relationship Id="rId41" Type="http://schemas.openxmlformats.org/officeDocument/2006/relationships/image" Target="../media/image2000.png"/><Relationship Id="rId62" Type="http://schemas.openxmlformats.org/officeDocument/2006/relationships/customXml" Target="../ink/ink446.xml"/><Relationship Id="rId83" Type="http://schemas.openxmlformats.org/officeDocument/2006/relationships/image" Target="../media/image2020.png"/><Relationship Id="rId179" Type="http://schemas.openxmlformats.org/officeDocument/2006/relationships/image" Target="../media/image2067.png"/><Relationship Id="rId365" Type="http://schemas.openxmlformats.org/officeDocument/2006/relationships/image" Target="../media/image2160.png"/><Relationship Id="rId386" Type="http://schemas.openxmlformats.org/officeDocument/2006/relationships/customXml" Target="../ink/ink609.xml"/><Relationship Id="rId190" Type="http://schemas.openxmlformats.org/officeDocument/2006/relationships/customXml" Target="../ink/ink511.xml"/><Relationship Id="rId204" Type="http://schemas.openxmlformats.org/officeDocument/2006/relationships/customXml" Target="../ink/ink518.xml"/><Relationship Id="rId225" Type="http://schemas.openxmlformats.org/officeDocument/2006/relationships/image" Target="../media/image2090.png"/><Relationship Id="rId246" Type="http://schemas.openxmlformats.org/officeDocument/2006/relationships/customXml" Target="../ink/ink539.xml"/><Relationship Id="rId267" Type="http://schemas.openxmlformats.org/officeDocument/2006/relationships/image" Target="../media/image2111.png"/><Relationship Id="rId288" Type="http://schemas.openxmlformats.org/officeDocument/2006/relationships/customXml" Target="../ink/ink560.xml"/><Relationship Id="rId106" Type="http://schemas.openxmlformats.org/officeDocument/2006/relationships/customXml" Target="../ink/ink468.xml"/><Relationship Id="rId127" Type="http://schemas.openxmlformats.org/officeDocument/2006/relationships/image" Target="../media/image2042.png"/><Relationship Id="rId313" Type="http://schemas.openxmlformats.org/officeDocument/2006/relationships/image" Target="../media/image2134.png"/><Relationship Id="rId10" Type="http://schemas.openxmlformats.org/officeDocument/2006/relationships/customXml" Target="../ink/ink420.xml"/><Relationship Id="rId31" Type="http://schemas.openxmlformats.org/officeDocument/2006/relationships/image" Target="../media/image1995.png"/><Relationship Id="rId52" Type="http://schemas.openxmlformats.org/officeDocument/2006/relationships/customXml" Target="../ink/ink441.xml"/><Relationship Id="rId73" Type="http://schemas.openxmlformats.org/officeDocument/2006/relationships/image" Target="../media/image2015.png"/><Relationship Id="rId94" Type="http://schemas.openxmlformats.org/officeDocument/2006/relationships/customXml" Target="../ink/ink462.xml"/><Relationship Id="rId148" Type="http://schemas.openxmlformats.org/officeDocument/2006/relationships/customXml" Target="../ink/ink489.xml"/><Relationship Id="rId169" Type="http://schemas.openxmlformats.org/officeDocument/2006/relationships/image" Target="../media/image2062.png"/><Relationship Id="rId334" Type="http://schemas.openxmlformats.org/officeDocument/2006/relationships/customXml" Target="../ink/ink583.xml"/><Relationship Id="rId355" Type="http://schemas.openxmlformats.org/officeDocument/2006/relationships/image" Target="../media/image2155.png"/><Relationship Id="rId376" Type="http://schemas.openxmlformats.org/officeDocument/2006/relationships/customXml" Target="../ink/ink604.xml"/><Relationship Id="rId4" Type="http://schemas.openxmlformats.org/officeDocument/2006/relationships/customXml" Target="../ink/ink417.xml"/><Relationship Id="rId180" Type="http://schemas.openxmlformats.org/officeDocument/2006/relationships/customXml" Target="../ink/ink506.xml"/><Relationship Id="rId215" Type="http://schemas.openxmlformats.org/officeDocument/2006/relationships/image" Target="../media/image2085.png"/><Relationship Id="rId236" Type="http://schemas.openxmlformats.org/officeDocument/2006/relationships/customXml" Target="../ink/ink534.xml"/><Relationship Id="rId257" Type="http://schemas.openxmlformats.org/officeDocument/2006/relationships/image" Target="../media/image2106.png"/><Relationship Id="rId278" Type="http://schemas.openxmlformats.org/officeDocument/2006/relationships/customXml" Target="../ink/ink555.xml"/><Relationship Id="rId303" Type="http://schemas.openxmlformats.org/officeDocument/2006/relationships/image" Target="../media/image2129.png"/><Relationship Id="rId42" Type="http://schemas.openxmlformats.org/officeDocument/2006/relationships/customXml" Target="../ink/ink436.xml"/><Relationship Id="rId84" Type="http://schemas.openxmlformats.org/officeDocument/2006/relationships/customXml" Target="../ink/ink457.xml"/><Relationship Id="rId138" Type="http://schemas.openxmlformats.org/officeDocument/2006/relationships/customXml" Target="../ink/ink484.xml"/><Relationship Id="rId345" Type="http://schemas.openxmlformats.org/officeDocument/2006/relationships/image" Target="../media/image2150.png"/><Relationship Id="rId387" Type="http://schemas.openxmlformats.org/officeDocument/2006/relationships/image" Target="../media/image16.png"/><Relationship Id="rId191" Type="http://schemas.openxmlformats.org/officeDocument/2006/relationships/image" Target="../media/image2073.png"/><Relationship Id="rId205" Type="http://schemas.openxmlformats.org/officeDocument/2006/relationships/image" Target="../media/image2080.png"/><Relationship Id="rId247" Type="http://schemas.openxmlformats.org/officeDocument/2006/relationships/image" Target="../media/image2101.png"/><Relationship Id="rId107" Type="http://schemas.openxmlformats.org/officeDocument/2006/relationships/image" Target="../media/image2032.png"/><Relationship Id="rId289" Type="http://schemas.openxmlformats.org/officeDocument/2006/relationships/image" Target="../media/image2122.png"/><Relationship Id="rId11" Type="http://schemas.openxmlformats.org/officeDocument/2006/relationships/image" Target="../media/image1985.png"/><Relationship Id="rId53" Type="http://schemas.openxmlformats.org/officeDocument/2006/relationships/image" Target="../media/image2006.png"/><Relationship Id="rId149" Type="http://schemas.openxmlformats.org/officeDocument/2006/relationships/image" Target="../media/image2053.png"/><Relationship Id="rId314" Type="http://schemas.openxmlformats.org/officeDocument/2006/relationships/customXml" Target="../ink/ink573.xml"/><Relationship Id="rId356" Type="http://schemas.openxmlformats.org/officeDocument/2006/relationships/customXml" Target="../ink/ink594.xml"/><Relationship Id="rId95" Type="http://schemas.openxmlformats.org/officeDocument/2006/relationships/image" Target="../media/image2026.png"/><Relationship Id="rId160" Type="http://schemas.openxmlformats.org/officeDocument/2006/relationships/image" Target="../media/image2058.png"/><Relationship Id="rId216" Type="http://schemas.openxmlformats.org/officeDocument/2006/relationships/customXml" Target="../ink/ink524.xml"/><Relationship Id="rId258" Type="http://schemas.openxmlformats.org/officeDocument/2006/relationships/customXml" Target="../ink/ink545.xml"/><Relationship Id="rId22" Type="http://schemas.openxmlformats.org/officeDocument/2006/relationships/customXml" Target="../ink/ink426.xml"/><Relationship Id="rId64" Type="http://schemas.openxmlformats.org/officeDocument/2006/relationships/customXml" Target="../ink/ink447.xml"/><Relationship Id="rId118" Type="http://schemas.openxmlformats.org/officeDocument/2006/relationships/customXml" Target="../ink/ink474.xml"/><Relationship Id="rId325" Type="http://schemas.openxmlformats.org/officeDocument/2006/relationships/image" Target="../media/image2140.png"/><Relationship Id="rId367" Type="http://schemas.openxmlformats.org/officeDocument/2006/relationships/image" Target="../media/image6.png"/><Relationship Id="rId171" Type="http://schemas.openxmlformats.org/officeDocument/2006/relationships/image" Target="../media/image2063.png"/><Relationship Id="rId227" Type="http://schemas.openxmlformats.org/officeDocument/2006/relationships/image" Target="../media/image2091.png"/><Relationship Id="rId269" Type="http://schemas.openxmlformats.org/officeDocument/2006/relationships/image" Target="../media/image2112.png"/><Relationship Id="rId33" Type="http://schemas.openxmlformats.org/officeDocument/2006/relationships/image" Target="../media/image1996.png"/><Relationship Id="rId129" Type="http://schemas.openxmlformats.org/officeDocument/2006/relationships/image" Target="../media/image2043.png"/><Relationship Id="rId280" Type="http://schemas.openxmlformats.org/officeDocument/2006/relationships/customXml" Target="../ink/ink556.xml"/><Relationship Id="rId336" Type="http://schemas.openxmlformats.org/officeDocument/2006/relationships/customXml" Target="../ink/ink584.xml"/><Relationship Id="rId75" Type="http://schemas.openxmlformats.org/officeDocument/2006/relationships/image" Target="../media/image2016.png"/><Relationship Id="rId140" Type="http://schemas.openxmlformats.org/officeDocument/2006/relationships/customXml" Target="../ink/ink485.xml"/><Relationship Id="rId182" Type="http://schemas.openxmlformats.org/officeDocument/2006/relationships/customXml" Target="../ink/ink507.xml"/><Relationship Id="rId378" Type="http://schemas.openxmlformats.org/officeDocument/2006/relationships/customXml" Target="../ink/ink605.xml"/><Relationship Id="rId6" Type="http://schemas.openxmlformats.org/officeDocument/2006/relationships/customXml" Target="../ink/ink418.xml"/><Relationship Id="rId238" Type="http://schemas.openxmlformats.org/officeDocument/2006/relationships/customXml" Target="../ink/ink535.xml"/><Relationship Id="rId291" Type="http://schemas.openxmlformats.org/officeDocument/2006/relationships/image" Target="../media/image2123.png"/><Relationship Id="rId305" Type="http://schemas.openxmlformats.org/officeDocument/2006/relationships/image" Target="../media/image2130.png"/><Relationship Id="rId347" Type="http://schemas.openxmlformats.org/officeDocument/2006/relationships/image" Target="../media/image2151.png"/><Relationship Id="rId44" Type="http://schemas.openxmlformats.org/officeDocument/2006/relationships/customXml" Target="../ink/ink437.xml"/><Relationship Id="rId86" Type="http://schemas.openxmlformats.org/officeDocument/2006/relationships/customXml" Target="../ink/ink458.xml"/><Relationship Id="rId151" Type="http://schemas.openxmlformats.org/officeDocument/2006/relationships/customXml" Target="../ink/ink491.xml"/><Relationship Id="rId193" Type="http://schemas.openxmlformats.org/officeDocument/2006/relationships/image" Target="../media/image2074.png"/><Relationship Id="rId207" Type="http://schemas.openxmlformats.org/officeDocument/2006/relationships/image" Target="../media/image2081.png"/><Relationship Id="rId249" Type="http://schemas.openxmlformats.org/officeDocument/2006/relationships/image" Target="../media/image2102.png"/><Relationship Id="rId13" Type="http://schemas.openxmlformats.org/officeDocument/2006/relationships/image" Target="../media/image1986.png"/><Relationship Id="rId109" Type="http://schemas.openxmlformats.org/officeDocument/2006/relationships/image" Target="../media/image2033.png"/><Relationship Id="rId260" Type="http://schemas.openxmlformats.org/officeDocument/2006/relationships/customXml" Target="../ink/ink546.xml"/><Relationship Id="rId316" Type="http://schemas.openxmlformats.org/officeDocument/2006/relationships/customXml" Target="../ink/ink574.xml"/><Relationship Id="rId55" Type="http://schemas.openxmlformats.org/officeDocument/2006/relationships/image" Target="../media/image2007.png"/><Relationship Id="rId97" Type="http://schemas.openxmlformats.org/officeDocument/2006/relationships/image" Target="../media/image2027.png"/><Relationship Id="rId120" Type="http://schemas.openxmlformats.org/officeDocument/2006/relationships/customXml" Target="../ink/ink475.xml"/><Relationship Id="rId358" Type="http://schemas.openxmlformats.org/officeDocument/2006/relationships/customXml" Target="../ink/ink595.xml"/><Relationship Id="rId162" Type="http://schemas.openxmlformats.org/officeDocument/2006/relationships/image" Target="../media/image2059.png"/><Relationship Id="rId218" Type="http://schemas.openxmlformats.org/officeDocument/2006/relationships/customXml" Target="../ink/ink525.xml"/><Relationship Id="rId271" Type="http://schemas.openxmlformats.org/officeDocument/2006/relationships/image" Target="../media/image2113.png"/><Relationship Id="rId24" Type="http://schemas.openxmlformats.org/officeDocument/2006/relationships/customXml" Target="../ink/ink427.xml"/><Relationship Id="rId66" Type="http://schemas.openxmlformats.org/officeDocument/2006/relationships/customXml" Target="../ink/ink448.xml"/><Relationship Id="rId131" Type="http://schemas.openxmlformats.org/officeDocument/2006/relationships/image" Target="../media/image2044.png"/><Relationship Id="rId327" Type="http://schemas.openxmlformats.org/officeDocument/2006/relationships/image" Target="../media/image2141.png"/><Relationship Id="rId369" Type="http://schemas.openxmlformats.org/officeDocument/2006/relationships/image" Target="../media/image7.png"/><Relationship Id="rId173" Type="http://schemas.openxmlformats.org/officeDocument/2006/relationships/image" Target="../media/image2064.png"/><Relationship Id="rId229" Type="http://schemas.openxmlformats.org/officeDocument/2006/relationships/image" Target="../media/image2092.png"/><Relationship Id="rId380" Type="http://schemas.openxmlformats.org/officeDocument/2006/relationships/customXml" Target="../ink/ink606.xml"/><Relationship Id="rId240" Type="http://schemas.openxmlformats.org/officeDocument/2006/relationships/customXml" Target="../ink/ink536.xml"/><Relationship Id="rId35" Type="http://schemas.openxmlformats.org/officeDocument/2006/relationships/image" Target="../media/image1997.png"/><Relationship Id="rId77" Type="http://schemas.openxmlformats.org/officeDocument/2006/relationships/image" Target="../media/image2017.png"/><Relationship Id="rId100" Type="http://schemas.openxmlformats.org/officeDocument/2006/relationships/customXml" Target="../ink/ink465.xml"/><Relationship Id="rId282" Type="http://schemas.openxmlformats.org/officeDocument/2006/relationships/customXml" Target="../ink/ink557.xml"/><Relationship Id="rId338" Type="http://schemas.openxmlformats.org/officeDocument/2006/relationships/customXml" Target="../ink/ink585.xml"/><Relationship Id="rId8" Type="http://schemas.openxmlformats.org/officeDocument/2006/relationships/customXml" Target="../ink/ink419.xml"/><Relationship Id="rId142" Type="http://schemas.openxmlformats.org/officeDocument/2006/relationships/customXml" Target="../ink/ink486.xml"/><Relationship Id="rId184" Type="http://schemas.openxmlformats.org/officeDocument/2006/relationships/customXml" Target="../ink/ink508.xml"/><Relationship Id="rId251" Type="http://schemas.openxmlformats.org/officeDocument/2006/relationships/image" Target="../media/image2103.png"/><Relationship Id="rId46" Type="http://schemas.openxmlformats.org/officeDocument/2006/relationships/customXml" Target="../ink/ink438.xml"/><Relationship Id="rId293" Type="http://schemas.openxmlformats.org/officeDocument/2006/relationships/image" Target="../media/image2124.png"/><Relationship Id="rId307" Type="http://schemas.openxmlformats.org/officeDocument/2006/relationships/image" Target="../media/image2131.png"/><Relationship Id="rId349" Type="http://schemas.openxmlformats.org/officeDocument/2006/relationships/image" Target="../media/image2152.png"/><Relationship Id="rId88" Type="http://schemas.openxmlformats.org/officeDocument/2006/relationships/customXml" Target="../ink/ink459.xml"/><Relationship Id="rId111" Type="http://schemas.openxmlformats.org/officeDocument/2006/relationships/image" Target="../media/image2034.png"/><Relationship Id="rId153" Type="http://schemas.openxmlformats.org/officeDocument/2006/relationships/customXml" Target="../ink/ink492.xml"/><Relationship Id="rId195" Type="http://schemas.openxmlformats.org/officeDocument/2006/relationships/image" Target="../media/image2075.png"/><Relationship Id="rId209" Type="http://schemas.openxmlformats.org/officeDocument/2006/relationships/image" Target="../media/image2082.png"/><Relationship Id="rId360" Type="http://schemas.openxmlformats.org/officeDocument/2006/relationships/customXml" Target="../ink/ink596.xml"/><Relationship Id="rId220" Type="http://schemas.openxmlformats.org/officeDocument/2006/relationships/customXml" Target="../ink/ink526.xml"/><Relationship Id="rId15" Type="http://schemas.openxmlformats.org/officeDocument/2006/relationships/image" Target="../media/image1987.png"/><Relationship Id="rId57" Type="http://schemas.openxmlformats.org/officeDocument/2006/relationships/image" Target="../media/image2008.png"/><Relationship Id="rId262" Type="http://schemas.openxmlformats.org/officeDocument/2006/relationships/customXml" Target="../ink/ink547.xml"/><Relationship Id="rId318" Type="http://schemas.openxmlformats.org/officeDocument/2006/relationships/customXml" Target="../ink/ink575.xml"/><Relationship Id="rId99" Type="http://schemas.openxmlformats.org/officeDocument/2006/relationships/image" Target="../media/image2028.png"/><Relationship Id="rId122" Type="http://schemas.openxmlformats.org/officeDocument/2006/relationships/customXml" Target="../ink/ink476.xml"/><Relationship Id="rId164" Type="http://schemas.openxmlformats.org/officeDocument/2006/relationships/image" Target="../media/image2060.png"/><Relationship Id="rId371" Type="http://schemas.openxmlformats.org/officeDocument/2006/relationships/image" Target="../media/image8.png"/><Relationship Id="rId26" Type="http://schemas.openxmlformats.org/officeDocument/2006/relationships/customXml" Target="../ink/ink428.xml"/><Relationship Id="rId231" Type="http://schemas.openxmlformats.org/officeDocument/2006/relationships/image" Target="../media/image2093.png"/><Relationship Id="rId273" Type="http://schemas.openxmlformats.org/officeDocument/2006/relationships/image" Target="../media/image2114.png"/><Relationship Id="rId329" Type="http://schemas.openxmlformats.org/officeDocument/2006/relationships/image" Target="../media/image2142.png"/></Relationships>
</file>

<file path=ppt/slides/_rels/slide6.xml.rels><?xml version="1.0" encoding="UTF-8" standalone="yes"?>
<Relationships xmlns="http://schemas.openxmlformats.org/package/2006/relationships"><Relationship Id="rId117" Type="http://schemas.openxmlformats.org/officeDocument/2006/relationships/customXml" Target="../ink/ink667.xml"/><Relationship Id="rId21" Type="http://schemas.openxmlformats.org/officeDocument/2006/relationships/customXml" Target="../ink/ink618.xml"/><Relationship Id="rId42" Type="http://schemas.openxmlformats.org/officeDocument/2006/relationships/image" Target="../media/image2180.png"/><Relationship Id="rId63" Type="http://schemas.openxmlformats.org/officeDocument/2006/relationships/image" Target="../media/image2190.png"/><Relationship Id="rId84" Type="http://schemas.openxmlformats.org/officeDocument/2006/relationships/image" Target="../media/image2200.png"/><Relationship Id="rId138" Type="http://schemas.openxmlformats.org/officeDocument/2006/relationships/customXml" Target="../ink/ink678.xml"/><Relationship Id="rId159" Type="http://schemas.openxmlformats.org/officeDocument/2006/relationships/image" Target="../media/image2237.png"/><Relationship Id="rId170" Type="http://schemas.openxmlformats.org/officeDocument/2006/relationships/customXml" Target="../ink/ink694.xml"/><Relationship Id="rId191" Type="http://schemas.openxmlformats.org/officeDocument/2006/relationships/image" Target="../media/image2253.png"/><Relationship Id="rId107" Type="http://schemas.openxmlformats.org/officeDocument/2006/relationships/customXml" Target="../ink/ink662.xml"/><Relationship Id="rId11" Type="http://schemas.openxmlformats.org/officeDocument/2006/relationships/customXml" Target="../ink/ink613.xml"/><Relationship Id="rId32" Type="http://schemas.openxmlformats.org/officeDocument/2006/relationships/image" Target="../media/image2176.png"/><Relationship Id="rId53" Type="http://schemas.openxmlformats.org/officeDocument/2006/relationships/image" Target="../media/image2185.png"/><Relationship Id="rId74" Type="http://schemas.openxmlformats.org/officeDocument/2006/relationships/customXml" Target="../ink/ink645.xml"/><Relationship Id="rId128" Type="http://schemas.openxmlformats.org/officeDocument/2006/relationships/image" Target="../media/image2222.png"/><Relationship Id="rId149" Type="http://schemas.openxmlformats.org/officeDocument/2006/relationships/image" Target="../media/image2232.png"/><Relationship Id="rId5" Type="http://schemas.openxmlformats.org/officeDocument/2006/relationships/customXml" Target="../ink/ink610.xml"/><Relationship Id="rId95" Type="http://schemas.openxmlformats.org/officeDocument/2006/relationships/customXml" Target="../ink/ink656.xml"/><Relationship Id="rId160" Type="http://schemas.openxmlformats.org/officeDocument/2006/relationships/customXml" Target="../ink/ink689.xml"/><Relationship Id="rId181" Type="http://schemas.openxmlformats.org/officeDocument/2006/relationships/image" Target="../media/image2248.png"/><Relationship Id="rId22" Type="http://schemas.openxmlformats.org/officeDocument/2006/relationships/image" Target="../media/image2171.png"/><Relationship Id="rId43" Type="http://schemas.openxmlformats.org/officeDocument/2006/relationships/customXml" Target="../ink/ink629.xml"/><Relationship Id="rId64" Type="http://schemas.openxmlformats.org/officeDocument/2006/relationships/customXml" Target="../ink/ink640.xml"/><Relationship Id="rId118" Type="http://schemas.openxmlformats.org/officeDocument/2006/relationships/image" Target="../media/image2217.png"/><Relationship Id="rId139" Type="http://schemas.openxmlformats.org/officeDocument/2006/relationships/image" Target="../media/image2227.png"/><Relationship Id="rId85" Type="http://schemas.openxmlformats.org/officeDocument/2006/relationships/customXml" Target="../ink/ink651.xml"/><Relationship Id="rId150" Type="http://schemas.openxmlformats.org/officeDocument/2006/relationships/customXml" Target="../ink/ink684.xml"/><Relationship Id="rId171" Type="http://schemas.openxmlformats.org/officeDocument/2006/relationships/image" Target="../media/image2243.png"/><Relationship Id="rId192" Type="http://schemas.openxmlformats.org/officeDocument/2006/relationships/customXml" Target="../ink/ink705.xml"/><Relationship Id="rId12" Type="http://schemas.openxmlformats.org/officeDocument/2006/relationships/image" Target="../media/image2166.png"/><Relationship Id="rId33" Type="http://schemas.openxmlformats.org/officeDocument/2006/relationships/customXml" Target="../ink/ink624.xml"/><Relationship Id="rId108" Type="http://schemas.openxmlformats.org/officeDocument/2006/relationships/image" Target="../media/image2212.png"/><Relationship Id="rId129" Type="http://schemas.openxmlformats.org/officeDocument/2006/relationships/customXml" Target="../ink/ink673.xml"/><Relationship Id="rId54" Type="http://schemas.openxmlformats.org/officeDocument/2006/relationships/customXml" Target="../ink/ink635.xml"/><Relationship Id="rId75" Type="http://schemas.openxmlformats.org/officeDocument/2006/relationships/image" Target="../media/image2196.png"/><Relationship Id="rId96" Type="http://schemas.openxmlformats.org/officeDocument/2006/relationships/image" Target="../media/image2206.png"/><Relationship Id="rId140" Type="http://schemas.openxmlformats.org/officeDocument/2006/relationships/customXml" Target="../ink/ink679.xml"/><Relationship Id="rId161" Type="http://schemas.openxmlformats.org/officeDocument/2006/relationships/image" Target="../media/image2238.png"/><Relationship Id="rId182" Type="http://schemas.openxmlformats.org/officeDocument/2006/relationships/customXml" Target="../ink/ink700.xml"/><Relationship Id="rId6" Type="http://schemas.openxmlformats.org/officeDocument/2006/relationships/image" Target="../media/image2163.png"/><Relationship Id="rId23" Type="http://schemas.openxmlformats.org/officeDocument/2006/relationships/customXml" Target="../ink/ink619.xml"/><Relationship Id="rId119" Type="http://schemas.openxmlformats.org/officeDocument/2006/relationships/customXml" Target="../ink/ink668.xml"/><Relationship Id="rId44" Type="http://schemas.openxmlformats.org/officeDocument/2006/relationships/image" Target="../media/image2181.png"/><Relationship Id="rId65" Type="http://schemas.openxmlformats.org/officeDocument/2006/relationships/image" Target="../media/image2191.png"/><Relationship Id="rId86" Type="http://schemas.openxmlformats.org/officeDocument/2006/relationships/image" Target="../media/image2201.png"/><Relationship Id="rId130" Type="http://schemas.openxmlformats.org/officeDocument/2006/relationships/image" Target="../media/image2223.png"/><Relationship Id="rId151" Type="http://schemas.openxmlformats.org/officeDocument/2006/relationships/image" Target="../media/image2233.png"/><Relationship Id="rId172" Type="http://schemas.openxmlformats.org/officeDocument/2006/relationships/customXml" Target="../ink/ink695.xml"/><Relationship Id="rId193" Type="http://schemas.openxmlformats.org/officeDocument/2006/relationships/image" Target="../media/image2254.png"/><Relationship Id="rId13" Type="http://schemas.openxmlformats.org/officeDocument/2006/relationships/customXml" Target="../ink/ink614.xml"/><Relationship Id="rId109" Type="http://schemas.openxmlformats.org/officeDocument/2006/relationships/customXml" Target="../ink/ink663.xml"/><Relationship Id="rId34" Type="http://schemas.openxmlformats.org/officeDocument/2006/relationships/image" Target="../media/image1626.png"/><Relationship Id="rId55" Type="http://schemas.openxmlformats.org/officeDocument/2006/relationships/image" Target="../media/image2186.png"/><Relationship Id="rId76" Type="http://schemas.openxmlformats.org/officeDocument/2006/relationships/customXml" Target="../ink/ink646.xml"/><Relationship Id="rId97" Type="http://schemas.openxmlformats.org/officeDocument/2006/relationships/customXml" Target="../ink/ink657.xml"/><Relationship Id="rId120" Type="http://schemas.openxmlformats.org/officeDocument/2006/relationships/image" Target="../media/image2218.png"/><Relationship Id="rId141" Type="http://schemas.openxmlformats.org/officeDocument/2006/relationships/image" Target="../media/image2228.png"/><Relationship Id="rId7" Type="http://schemas.openxmlformats.org/officeDocument/2006/relationships/customXml" Target="../ink/ink611.xml"/><Relationship Id="rId162" Type="http://schemas.openxmlformats.org/officeDocument/2006/relationships/customXml" Target="../ink/ink690.xml"/><Relationship Id="rId183" Type="http://schemas.openxmlformats.org/officeDocument/2006/relationships/image" Target="../media/image2249.png"/><Relationship Id="rId2" Type="http://schemas.openxmlformats.org/officeDocument/2006/relationships/notesSlide" Target="../notesSlides/notesSlide6.xml"/><Relationship Id="rId29" Type="http://schemas.openxmlformats.org/officeDocument/2006/relationships/customXml" Target="../ink/ink622.xml"/><Relationship Id="rId24" Type="http://schemas.openxmlformats.org/officeDocument/2006/relationships/image" Target="../media/image2172.png"/><Relationship Id="rId40" Type="http://schemas.openxmlformats.org/officeDocument/2006/relationships/image" Target="../media/image2179.png"/><Relationship Id="rId45" Type="http://schemas.openxmlformats.org/officeDocument/2006/relationships/customXml" Target="../ink/ink630.xml"/><Relationship Id="rId66" Type="http://schemas.openxmlformats.org/officeDocument/2006/relationships/customXml" Target="../ink/ink641.xml"/><Relationship Id="rId87" Type="http://schemas.openxmlformats.org/officeDocument/2006/relationships/customXml" Target="../ink/ink652.xml"/><Relationship Id="rId110" Type="http://schemas.openxmlformats.org/officeDocument/2006/relationships/image" Target="../media/image2213.png"/><Relationship Id="rId115" Type="http://schemas.openxmlformats.org/officeDocument/2006/relationships/customXml" Target="../ink/ink666.xml"/><Relationship Id="rId131" Type="http://schemas.openxmlformats.org/officeDocument/2006/relationships/customXml" Target="../ink/ink674.xml"/><Relationship Id="rId136" Type="http://schemas.openxmlformats.org/officeDocument/2006/relationships/customXml" Target="../ink/ink677.xml"/><Relationship Id="rId157" Type="http://schemas.openxmlformats.org/officeDocument/2006/relationships/image" Target="../media/image2236.png"/><Relationship Id="rId178" Type="http://schemas.openxmlformats.org/officeDocument/2006/relationships/customXml" Target="../ink/ink698.xml"/><Relationship Id="rId61" Type="http://schemas.openxmlformats.org/officeDocument/2006/relationships/image" Target="../media/image2189.png"/><Relationship Id="rId82" Type="http://schemas.openxmlformats.org/officeDocument/2006/relationships/image" Target="../media/image2199.png"/><Relationship Id="rId152" Type="http://schemas.openxmlformats.org/officeDocument/2006/relationships/customXml" Target="../ink/ink685.xml"/><Relationship Id="rId173" Type="http://schemas.openxmlformats.org/officeDocument/2006/relationships/image" Target="../media/image2244.png"/><Relationship Id="rId194" Type="http://schemas.openxmlformats.org/officeDocument/2006/relationships/customXml" Target="../ink/ink706.xml"/><Relationship Id="rId199" Type="http://schemas.openxmlformats.org/officeDocument/2006/relationships/image" Target="../media/image20.png"/><Relationship Id="rId19" Type="http://schemas.openxmlformats.org/officeDocument/2006/relationships/customXml" Target="../ink/ink617.xml"/><Relationship Id="rId14" Type="http://schemas.openxmlformats.org/officeDocument/2006/relationships/image" Target="../media/image2167.png"/><Relationship Id="rId30" Type="http://schemas.openxmlformats.org/officeDocument/2006/relationships/image" Target="../media/image2175.png"/><Relationship Id="rId35" Type="http://schemas.openxmlformats.org/officeDocument/2006/relationships/customXml" Target="../ink/ink625.xml"/><Relationship Id="rId56" Type="http://schemas.openxmlformats.org/officeDocument/2006/relationships/customXml" Target="../ink/ink636.xml"/><Relationship Id="rId77" Type="http://schemas.openxmlformats.org/officeDocument/2006/relationships/customXml" Target="../ink/ink647.xml"/><Relationship Id="rId100" Type="http://schemas.openxmlformats.org/officeDocument/2006/relationships/image" Target="../media/image2208.png"/><Relationship Id="rId105" Type="http://schemas.openxmlformats.org/officeDocument/2006/relationships/customXml" Target="../ink/ink661.xml"/><Relationship Id="rId126" Type="http://schemas.openxmlformats.org/officeDocument/2006/relationships/image" Target="../media/image2221.png"/><Relationship Id="rId147" Type="http://schemas.openxmlformats.org/officeDocument/2006/relationships/image" Target="../media/image2231.png"/><Relationship Id="rId168" Type="http://schemas.openxmlformats.org/officeDocument/2006/relationships/customXml" Target="../ink/ink693.xml"/><Relationship Id="rId8" Type="http://schemas.openxmlformats.org/officeDocument/2006/relationships/image" Target="../media/image2164.png"/><Relationship Id="rId51" Type="http://schemas.openxmlformats.org/officeDocument/2006/relationships/image" Target="../media/image2184.png"/><Relationship Id="rId72" Type="http://schemas.openxmlformats.org/officeDocument/2006/relationships/customXml" Target="../ink/ink644.xml"/><Relationship Id="rId93" Type="http://schemas.openxmlformats.org/officeDocument/2006/relationships/customXml" Target="../ink/ink655.xml"/><Relationship Id="rId98" Type="http://schemas.openxmlformats.org/officeDocument/2006/relationships/image" Target="../media/image2207.png"/><Relationship Id="rId121" Type="http://schemas.openxmlformats.org/officeDocument/2006/relationships/customXml" Target="../ink/ink669.xml"/><Relationship Id="rId142" Type="http://schemas.openxmlformats.org/officeDocument/2006/relationships/customXml" Target="../ink/ink680.xml"/><Relationship Id="rId163" Type="http://schemas.openxmlformats.org/officeDocument/2006/relationships/image" Target="../media/image2239.png"/><Relationship Id="rId184" Type="http://schemas.openxmlformats.org/officeDocument/2006/relationships/customXml" Target="../ink/ink701.xml"/><Relationship Id="rId189" Type="http://schemas.openxmlformats.org/officeDocument/2006/relationships/image" Target="../media/image2252.png"/><Relationship Id="rId3" Type="http://schemas.openxmlformats.org/officeDocument/2006/relationships/image" Target="../media/image17.png"/><Relationship Id="rId25" Type="http://schemas.openxmlformats.org/officeDocument/2006/relationships/customXml" Target="../ink/ink620.xml"/><Relationship Id="rId46" Type="http://schemas.openxmlformats.org/officeDocument/2006/relationships/customXml" Target="../ink/ink631.xml"/><Relationship Id="rId67" Type="http://schemas.openxmlformats.org/officeDocument/2006/relationships/image" Target="../media/image2192.png"/><Relationship Id="rId116" Type="http://schemas.openxmlformats.org/officeDocument/2006/relationships/image" Target="../media/image2216.png"/><Relationship Id="rId137" Type="http://schemas.openxmlformats.org/officeDocument/2006/relationships/image" Target="../media/image2226.png"/><Relationship Id="rId158" Type="http://schemas.openxmlformats.org/officeDocument/2006/relationships/customXml" Target="../ink/ink688.xml"/><Relationship Id="rId20" Type="http://schemas.openxmlformats.org/officeDocument/2006/relationships/image" Target="../media/image2170.png"/><Relationship Id="rId41" Type="http://schemas.openxmlformats.org/officeDocument/2006/relationships/customXml" Target="../ink/ink628.xml"/><Relationship Id="rId62" Type="http://schemas.openxmlformats.org/officeDocument/2006/relationships/customXml" Target="../ink/ink639.xml"/><Relationship Id="rId83" Type="http://schemas.openxmlformats.org/officeDocument/2006/relationships/customXml" Target="../ink/ink650.xml"/><Relationship Id="rId88" Type="http://schemas.openxmlformats.org/officeDocument/2006/relationships/image" Target="../media/image2202.png"/><Relationship Id="rId111" Type="http://schemas.openxmlformats.org/officeDocument/2006/relationships/customXml" Target="../ink/ink664.xml"/><Relationship Id="rId132" Type="http://schemas.openxmlformats.org/officeDocument/2006/relationships/customXml" Target="../ink/ink675.xml"/><Relationship Id="rId153" Type="http://schemas.openxmlformats.org/officeDocument/2006/relationships/image" Target="../media/image2234.png"/><Relationship Id="rId174" Type="http://schemas.openxmlformats.org/officeDocument/2006/relationships/customXml" Target="../ink/ink696.xml"/><Relationship Id="rId179" Type="http://schemas.openxmlformats.org/officeDocument/2006/relationships/image" Target="../media/image2247.png"/><Relationship Id="rId195" Type="http://schemas.openxmlformats.org/officeDocument/2006/relationships/image" Target="../media/image2255.png"/><Relationship Id="rId190" Type="http://schemas.openxmlformats.org/officeDocument/2006/relationships/customXml" Target="../ink/ink704.xml"/><Relationship Id="rId15" Type="http://schemas.openxmlformats.org/officeDocument/2006/relationships/customXml" Target="../ink/ink615.xml"/><Relationship Id="rId36" Type="http://schemas.openxmlformats.org/officeDocument/2006/relationships/image" Target="../media/image2177.png"/><Relationship Id="rId57" Type="http://schemas.openxmlformats.org/officeDocument/2006/relationships/image" Target="../media/image2187.png"/><Relationship Id="rId106" Type="http://schemas.openxmlformats.org/officeDocument/2006/relationships/image" Target="../media/image2211.png"/><Relationship Id="rId127" Type="http://schemas.openxmlformats.org/officeDocument/2006/relationships/customXml" Target="../ink/ink672.xml"/><Relationship Id="rId10" Type="http://schemas.openxmlformats.org/officeDocument/2006/relationships/image" Target="../media/image2165.png"/><Relationship Id="rId31" Type="http://schemas.openxmlformats.org/officeDocument/2006/relationships/customXml" Target="../ink/ink623.xml"/><Relationship Id="rId52" Type="http://schemas.openxmlformats.org/officeDocument/2006/relationships/customXml" Target="../ink/ink634.xml"/><Relationship Id="rId73" Type="http://schemas.openxmlformats.org/officeDocument/2006/relationships/image" Target="../media/image2195.png"/><Relationship Id="rId78" Type="http://schemas.openxmlformats.org/officeDocument/2006/relationships/image" Target="../media/image2197.png"/><Relationship Id="rId94" Type="http://schemas.openxmlformats.org/officeDocument/2006/relationships/image" Target="../media/image2205.png"/><Relationship Id="rId99" Type="http://schemas.openxmlformats.org/officeDocument/2006/relationships/customXml" Target="../ink/ink658.xml"/><Relationship Id="rId101" Type="http://schemas.openxmlformats.org/officeDocument/2006/relationships/customXml" Target="../ink/ink659.xml"/><Relationship Id="rId122" Type="http://schemas.openxmlformats.org/officeDocument/2006/relationships/image" Target="../media/image2219.png"/><Relationship Id="rId143" Type="http://schemas.openxmlformats.org/officeDocument/2006/relationships/image" Target="../media/image2229.png"/><Relationship Id="rId148" Type="http://schemas.openxmlformats.org/officeDocument/2006/relationships/customXml" Target="../ink/ink683.xml"/><Relationship Id="rId164" Type="http://schemas.openxmlformats.org/officeDocument/2006/relationships/customXml" Target="../ink/ink691.xml"/><Relationship Id="rId169" Type="http://schemas.openxmlformats.org/officeDocument/2006/relationships/image" Target="../media/image2242.png"/><Relationship Id="rId185" Type="http://schemas.openxmlformats.org/officeDocument/2006/relationships/image" Target="../media/image2250.png"/><Relationship Id="rId4" Type="http://schemas.openxmlformats.org/officeDocument/2006/relationships/image" Target="../media/image18.png"/><Relationship Id="rId9" Type="http://schemas.openxmlformats.org/officeDocument/2006/relationships/customXml" Target="../ink/ink612.xml"/><Relationship Id="rId180" Type="http://schemas.openxmlformats.org/officeDocument/2006/relationships/customXml" Target="../ink/ink699.xml"/><Relationship Id="rId26" Type="http://schemas.openxmlformats.org/officeDocument/2006/relationships/image" Target="../media/image2173.png"/><Relationship Id="rId47" Type="http://schemas.openxmlformats.org/officeDocument/2006/relationships/image" Target="../media/image2182.png"/><Relationship Id="rId68" Type="http://schemas.openxmlformats.org/officeDocument/2006/relationships/customXml" Target="../ink/ink642.xml"/><Relationship Id="rId89" Type="http://schemas.openxmlformats.org/officeDocument/2006/relationships/customXml" Target="../ink/ink653.xml"/><Relationship Id="rId112" Type="http://schemas.openxmlformats.org/officeDocument/2006/relationships/image" Target="../media/image2214.png"/><Relationship Id="rId133" Type="http://schemas.openxmlformats.org/officeDocument/2006/relationships/image" Target="../media/image2224.png"/><Relationship Id="rId154" Type="http://schemas.openxmlformats.org/officeDocument/2006/relationships/customXml" Target="../ink/ink686.xml"/><Relationship Id="rId175" Type="http://schemas.openxmlformats.org/officeDocument/2006/relationships/image" Target="../media/image2245.png"/><Relationship Id="rId196" Type="http://schemas.openxmlformats.org/officeDocument/2006/relationships/customXml" Target="../ink/ink707.xml"/><Relationship Id="rId200" Type="http://schemas.openxmlformats.org/officeDocument/2006/relationships/customXml" Target="../ink/ink709.xml"/><Relationship Id="rId16" Type="http://schemas.openxmlformats.org/officeDocument/2006/relationships/image" Target="../media/image2168.png"/><Relationship Id="rId37" Type="http://schemas.openxmlformats.org/officeDocument/2006/relationships/customXml" Target="../ink/ink626.xml"/><Relationship Id="rId58" Type="http://schemas.openxmlformats.org/officeDocument/2006/relationships/customXml" Target="../ink/ink637.xml"/><Relationship Id="rId79" Type="http://schemas.openxmlformats.org/officeDocument/2006/relationships/customXml" Target="../ink/ink648.xml"/><Relationship Id="rId102" Type="http://schemas.openxmlformats.org/officeDocument/2006/relationships/image" Target="../media/image2209.png"/><Relationship Id="rId123" Type="http://schemas.openxmlformats.org/officeDocument/2006/relationships/customXml" Target="../ink/ink670.xml"/><Relationship Id="rId144" Type="http://schemas.openxmlformats.org/officeDocument/2006/relationships/customXml" Target="../ink/ink681.xml"/><Relationship Id="rId90" Type="http://schemas.openxmlformats.org/officeDocument/2006/relationships/image" Target="../media/image2203.png"/><Relationship Id="rId165" Type="http://schemas.openxmlformats.org/officeDocument/2006/relationships/image" Target="../media/image2240.png"/><Relationship Id="rId186" Type="http://schemas.openxmlformats.org/officeDocument/2006/relationships/customXml" Target="../ink/ink702.xml"/><Relationship Id="rId27" Type="http://schemas.openxmlformats.org/officeDocument/2006/relationships/customXml" Target="../ink/ink621.xml"/><Relationship Id="rId48" Type="http://schemas.openxmlformats.org/officeDocument/2006/relationships/customXml" Target="../ink/ink632.xml"/><Relationship Id="rId69" Type="http://schemas.openxmlformats.org/officeDocument/2006/relationships/image" Target="../media/image2193.png"/><Relationship Id="rId113" Type="http://schemas.openxmlformats.org/officeDocument/2006/relationships/customXml" Target="../ink/ink665.xml"/><Relationship Id="rId134" Type="http://schemas.openxmlformats.org/officeDocument/2006/relationships/customXml" Target="../ink/ink676.xml"/><Relationship Id="rId80" Type="http://schemas.openxmlformats.org/officeDocument/2006/relationships/image" Target="../media/image2198.png"/><Relationship Id="rId155" Type="http://schemas.openxmlformats.org/officeDocument/2006/relationships/image" Target="../media/image2235.png"/><Relationship Id="rId176" Type="http://schemas.openxmlformats.org/officeDocument/2006/relationships/customXml" Target="../ink/ink697.xml"/><Relationship Id="rId197" Type="http://schemas.openxmlformats.org/officeDocument/2006/relationships/image" Target="../media/image19.png"/><Relationship Id="rId201" Type="http://schemas.openxmlformats.org/officeDocument/2006/relationships/image" Target="../media/image21.png"/><Relationship Id="rId17" Type="http://schemas.openxmlformats.org/officeDocument/2006/relationships/customXml" Target="../ink/ink616.xml"/><Relationship Id="rId38" Type="http://schemas.openxmlformats.org/officeDocument/2006/relationships/image" Target="../media/image2178.png"/><Relationship Id="rId59" Type="http://schemas.openxmlformats.org/officeDocument/2006/relationships/image" Target="../media/image2188.png"/><Relationship Id="rId103" Type="http://schemas.openxmlformats.org/officeDocument/2006/relationships/customXml" Target="../ink/ink660.xml"/><Relationship Id="rId124" Type="http://schemas.openxmlformats.org/officeDocument/2006/relationships/image" Target="../media/image2220.png"/><Relationship Id="rId70" Type="http://schemas.openxmlformats.org/officeDocument/2006/relationships/customXml" Target="../ink/ink643.xml"/><Relationship Id="rId91" Type="http://schemas.openxmlformats.org/officeDocument/2006/relationships/customXml" Target="../ink/ink654.xml"/><Relationship Id="rId145" Type="http://schemas.openxmlformats.org/officeDocument/2006/relationships/image" Target="../media/image2230.png"/><Relationship Id="rId166" Type="http://schemas.openxmlformats.org/officeDocument/2006/relationships/customXml" Target="../ink/ink692.xml"/><Relationship Id="rId187" Type="http://schemas.openxmlformats.org/officeDocument/2006/relationships/image" Target="../media/image2251.png"/><Relationship Id="rId1" Type="http://schemas.openxmlformats.org/officeDocument/2006/relationships/slideLayout" Target="../slideLayouts/slideLayout7.xml"/><Relationship Id="rId28" Type="http://schemas.openxmlformats.org/officeDocument/2006/relationships/image" Target="../media/image2174.png"/><Relationship Id="rId49" Type="http://schemas.openxmlformats.org/officeDocument/2006/relationships/image" Target="../media/image2183.png"/><Relationship Id="rId114" Type="http://schemas.openxmlformats.org/officeDocument/2006/relationships/image" Target="../media/image2215.png"/><Relationship Id="rId60" Type="http://schemas.openxmlformats.org/officeDocument/2006/relationships/customXml" Target="../ink/ink638.xml"/><Relationship Id="rId81" Type="http://schemas.openxmlformats.org/officeDocument/2006/relationships/customXml" Target="../ink/ink649.xml"/><Relationship Id="rId135" Type="http://schemas.openxmlformats.org/officeDocument/2006/relationships/image" Target="../media/image2225.png"/><Relationship Id="rId156" Type="http://schemas.openxmlformats.org/officeDocument/2006/relationships/customXml" Target="../ink/ink687.xml"/><Relationship Id="rId177" Type="http://schemas.openxmlformats.org/officeDocument/2006/relationships/image" Target="../media/image2246.png"/><Relationship Id="rId198" Type="http://schemas.openxmlformats.org/officeDocument/2006/relationships/customXml" Target="../ink/ink708.xml"/><Relationship Id="rId18" Type="http://schemas.openxmlformats.org/officeDocument/2006/relationships/image" Target="../media/image2169.png"/><Relationship Id="rId39" Type="http://schemas.openxmlformats.org/officeDocument/2006/relationships/customXml" Target="../ink/ink627.xml"/><Relationship Id="rId50" Type="http://schemas.openxmlformats.org/officeDocument/2006/relationships/customXml" Target="../ink/ink633.xml"/><Relationship Id="rId104" Type="http://schemas.openxmlformats.org/officeDocument/2006/relationships/image" Target="../media/image2210.png"/><Relationship Id="rId125" Type="http://schemas.openxmlformats.org/officeDocument/2006/relationships/customXml" Target="../ink/ink671.xml"/><Relationship Id="rId146" Type="http://schemas.openxmlformats.org/officeDocument/2006/relationships/customXml" Target="../ink/ink682.xml"/><Relationship Id="rId167" Type="http://schemas.openxmlformats.org/officeDocument/2006/relationships/image" Target="../media/image2241.png"/><Relationship Id="rId188" Type="http://schemas.openxmlformats.org/officeDocument/2006/relationships/customXml" Target="../ink/ink703.xml"/><Relationship Id="rId71" Type="http://schemas.openxmlformats.org/officeDocument/2006/relationships/image" Target="../media/image2194.png"/><Relationship Id="rId92" Type="http://schemas.openxmlformats.org/officeDocument/2006/relationships/image" Target="../media/image2204.png"/></Relationships>
</file>

<file path=ppt/slides/_rels/slide7.xml.rels><?xml version="1.0" encoding="UTF-8" standalone="yes"?>
<Relationships xmlns="http://schemas.openxmlformats.org/package/2006/relationships"><Relationship Id="rId117" Type="http://schemas.openxmlformats.org/officeDocument/2006/relationships/customXml" Target="../ink/ink766.xml"/><Relationship Id="rId21" Type="http://schemas.openxmlformats.org/officeDocument/2006/relationships/customXml" Target="../ink/ink718.xml"/><Relationship Id="rId42" Type="http://schemas.openxmlformats.org/officeDocument/2006/relationships/image" Target="../media/image2276.png"/><Relationship Id="rId63" Type="http://schemas.openxmlformats.org/officeDocument/2006/relationships/customXml" Target="../ink/ink739.xml"/><Relationship Id="rId84" Type="http://schemas.openxmlformats.org/officeDocument/2006/relationships/image" Target="../media/image2297.png"/><Relationship Id="rId138" Type="http://schemas.openxmlformats.org/officeDocument/2006/relationships/image" Target="../media/image2324.png"/><Relationship Id="rId159" Type="http://schemas.openxmlformats.org/officeDocument/2006/relationships/customXml" Target="../ink/ink787.xml"/><Relationship Id="rId170" Type="http://schemas.openxmlformats.org/officeDocument/2006/relationships/image" Target="../media/image2340.png"/><Relationship Id="rId107" Type="http://schemas.openxmlformats.org/officeDocument/2006/relationships/customXml" Target="../ink/ink761.xml"/><Relationship Id="rId11" Type="http://schemas.openxmlformats.org/officeDocument/2006/relationships/customXml" Target="../ink/ink713.xml"/><Relationship Id="rId32" Type="http://schemas.openxmlformats.org/officeDocument/2006/relationships/image" Target="../media/image2271.png"/><Relationship Id="rId53" Type="http://schemas.openxmlformats.org/officeDocument/2006/relationships/customXml" Target="../ink/ink734.xml"/><Relationship Id="rId74" Type="http://schemas.openxmlformats.org/officeDocument/2006/relationships/image" Target="../media/image2292.png"/><Relationship Id="rId128" Type="http://schemas.openxmlformats.org/officeDocument/2006/relationships/image" Target="../media/image2319.png"/><Relationship Id="rId149" Type="http://schemas.openxmlformats.org/officeDocument/2006/relationships/customXml" Target="../ink/ink782.xml"/><Relationship Id="rId5" Type="http://schemas.openxmlformats.org/officeDocument/2006/relationships/customXml" Target="../ink/ink710.xml"/><Relationship Id="rId95" Type="http://schemas.openxmlformats.org/officeDocument/2006/relationships/customXml" Target="../ink/ink755.xml"/><Relationship Id="rId160" Type="http://schemas.openxmlformats.org/officeDocument/2006/relationships/image" Target="../media/image2335.png"/><Relationship Id="rId181" Type="http://schemas.openxmlformats.org/officeDocument/2006/relationships/customXml" Target="../ink/ink798.xml"/><Relationship Id="rId22" Type="http://schemas.openxmlformats.org/officeDocument/2006/relationships/image" Target="../media/image2266.png"/><Relationship Id="rId43" Type="http://schemas.openxmlformats.org/officeDocument/2006/relationships/customXml" Target="../ink/ink729.xml"/><Relationship Id="rId64" Type="http://schemas.openxmlformats.org/officeDocument/2006/relationships/image" Target="../media/image2287.png"/><Relationship Id="rId118" Type="http://schemas.openxmlformats.org/officeDocument/2006/relationships/image" Target="../media/image2314.png"/><Relationship Id="rId139" Type="http://schemas.openxmlformats.org/officeDocument/2006/relationships/customXml" Target="../ink/ink777.xml"/><Relationship Id="rId85" Type="http://schemas.openxmlformats.org/officeDocument/2006/relationships/customXml" Target="../ink/ink750.xml"/><Relationship Id="rId150" Type="http://schemas.openxmlformats.org/officeDocument/2006/relationships/image" Target="../media/image2330.png"/><Relationship Id="rId171" Type="http://schemas.openxmlformats.org/officeDocument/2006/relationships/customXml" Target="../ink/ink793.xml"/><Relationship Id="rId12" Type="http://schemas.openxmlformats.org/officeDocument/2006/relationships/image" Target="../media/image2261.png"/><Relationship Id="rId33" Type="http://schemas.openxmlformats.org/officeDocument/2006/relationships/customXml" Target="../ink/ink724.xml"/><Relationship Id="rId108" Type="http://schemas.openxmlformats.org/officeDocument/2006/relationships/image" Target="../media/image2309.png"/><Relationship Id="rId129" Type="http://schemas.openxmlformats.org/officeDocument/2006/relationships/customXml" Target="../ink/ink772.xml"/><Relationship Id="rId54" Type="http://schemas.openxmlformats.org/officeDocument/2006/relationships/image" Target="../media/image2282.png"/><Relationship Id="rId75" Type="http://schemas.openxmlformats.org/officeDocument/2006/relationships/customXml" Target="../ink/ink745.xml"/><Relationship Id="rId96" Type="http://schemas.openxmlformats.org/officeDocument/2006/relationships/image" Target="../media/image2303.png"/><Relationship Id="rId140" Type="http://schemas.openxmlformats.org/officeDocument/2006/relationships/image" Target="../media/image2325.png"/><Relationship Id="rId161" Type="http://schemas.openxmlformats.org/officeDocument/2006/relationships/customXml" Target="../ink/ink788.xml"/><Relationship Id="rId182" Type="http://schemas.openxmlformats.org/officeDocument/2006/relationships/image" Target="../media/image2346.png"/><Relationship Id="rId6" Type="http://schemas.openxmlformats.org/officeDocument/2006/relationships/image" Target="../media/image2258.png"/><Relationship Id="rId23" Type="http://schemas.openxmlformats.org/officeDocument/2006/relationships/customXml" Target="../ink/ink719.xml"/><Relationship Id="rId119" Type="http://schemas.openxmlformats.org/officeDocument/2006/relationships/customXml" Target="../ink/ink767.xml"/><Relationship Id="rId44" Type="http://schemas.openxmlformats.org/officeDocument/2006/relationships/image" Target="../media/image2277.png"/><Relationship Id="rId65" Type="http://schemas.openxmlformats.org/officeDocument/2006/relationships/customXml" Target="../ink/ink740.xml"/><Relationship Id="rId86" Type="http://schemas.openxmlformats.org/officeDocument/2006/relationships/image" Target="../media/image2298.png"/><Relationship Id="rId130" Type="http://schemas.openxmlformats.org/officeDocument/2006/relationships/image" Target="../media/image2320.png"/><Relationship Id="rId151" Type="http://schemas.openxmlformats.org/officeDocument/2006/relationships/customXml" Target="../ink/ink783.xml"/><Relationship Id="rId172" Type="http://schemas.openxmlformats.org/officeDocument/2006/relationships/image" Target="../media/image2341.png"/><Relationship Id="rId13" Type="http://schemas.openxmlformats.org/officeDocument/2006/relationships/customXml" Target="../ink/ink714.xml"/><Relationship Id="rId18" Type="http://schemas.openxmlformats.org/officeDocument/2006/relationships/image" Target="../media/image2264.png"/><Relationship Id="rId39" Type="http://schemas.openxmlformats.org/officeDocument/2006/relationships/customXml" Target="../ink/ink727.xml"/><Relationship Id="rId109" Type="http://schemas.openxmlformats.org/officeDocument/2006/relationships/customXml" Target="../ink/ink762.xml"/><Relationship Id="rId34" Type="http://schemas.openxmlformats.org/officeDocument/2006/relationships/image" Target="../media/image2272.png"/><Relationship Id="rId50" Type="http://schemas.openxmlformats.org/officeDocument/2006/relationships/image" Target="../media/image2280.png"/><Relationship Id="rId55" Type="http://schemas.openxmlformats.org/officeDocument/2006/relationships/customXml" Target="../ink/ink735.xml"/><Relationship Id="rId76" Type="http://schemas.openxmlformats.org/officeDocument/2006/relationships/image" Target="../media/image2293.png"/><Relationship Id="rId97" Type="http://schemas.openxmlformats.org/officeDocument/2006/relationships/customXml" Target="../ink/ink756.xml"/><Relationship Id="rId104" Type="http://schemas.openxmlformats.org/officeDocument/2006/relationships/image" Target="../media/image2307.png"/><Relationship Id="rId120" Type="http://schemas.openxmlformats.org/officeDocument/2006/relationships/image" Target="../media/image2315.png"/><Relationship Id="rId125" Type="http://schemas.openxmlformats.org/officeDocument/2006/relationships/customXml" Target="../ink/ink770.xml"/><Relationship Id="rId141" Type="http://schemas.openxmlformats.org/officeDocument/2006/relationships/customXml" Target="../ink/ink778.xml"/><Relationship Id="rId146" Type="http://schemas.openxmlformats.org/officeDocument/2006/relationships/image" Target="../media/image2328.png"/><Relationship Id="rId167" Type="http://schemas.openxmlformats.org/officeDocument/2006/relationships/customXml" Target="../ink/ink791.xml"/><Relationship Id="rId188" Type="http://schemas.openxmlformats.org/officeDocument/2006/relationships/image" Target="../media/image2349.png"/><Relationship Id="rId7" Type="http://schemas.openxmlformats.org/officeDocument/2006/relationships/customXml" Target="../ink/ink711.xml"/><Relationship Id="rId71" Type="http://schemas.openxmlformats.org/officeDocument/2006/relationships/customXml" Target="../ink/ink743.xml"/><Relationship Id="rId92" Type="http://schemas.openxmlformats.org/officeDocument/2006/relationships/image" Target="../media/image2301.png"/><Relationship Id="rId162" Type="http://schemas.openxmlformats.org/officeDocument/2006/relationships/image" Target="../media/image2336.png"/><Relationship Id="rId183" Type="http://schemas.openxmlformats.org/officeDocument/2006/relationships/customXml" Target="../ink/ink799.xml"/><Relationship Id="rId2" Type="http://schemas.openxmlformats.org/officeDocument/2006/relationships/notesSlide" Target="../notesSlides/notesSlide7.xml"/><Relationship Id="rId29" Type="http://schemas.openxmlformats.org/officeDocument/2006/relationships/customXml" Target="../ink/ink722.xml"/><Relationship Id="rId24" Type="http://schemas.openxmlformats.org/officeDocument/2006/relationships/image" Target="../media/image2267.png"/><Relationship Id="rId40" Type="http://schemas.openxmlformats.org/officeDocument/2006/relationships/image" Target="../media/image2275.png"/><Relationship Id="rId45" Type="http://schemas.openxmlformats.org/officeDocument/2006/relationships/customXml" Target="../ink/ink730.xml"/><Relationship Id="rId66" Type="http://schemas.openxmlformats.org/officeDocument/2006/relationships/image" Target="../media/image2288.png"/><Relationship Id="rId87" Type="http://schemas.openxmlformats.org/officeDocument/2006/relationships/customXml" Target="../ink/ink751.xml"/><Relationship Id="rId110" Type="http://schemas.openxmlformats.org/officeDocument/2006/relationships/image" Target="../media/image2310.png"/><Relationship Id="rId115" Type="http://schemas.openxmlformats.org/officeDocument/2006/relationships/customXml" Target="../ink/ink765.xml"/><Relationship Id="rId131" Type="http://schemas.openxmlformats.org/officeDocument/2006/relationships/customXml" Target="../ink/ink773.xml"/><Relationship Id="rId136" Type="http://schemas.openxmlformats.org/officeDocument/2006/relationships/image" Target="../media/image2323.png"/><Relationship Id="rId157" Type="http://schemas.openxmlformats.org/officeDocument/2006/relationships/customXml" Target="../ink/ink786.xml"/><Relationship Id="rId178" Type="http://schemas.openxmlformats.org/officeDocument/2006/relationships/image" Target="../media/image2344.png"/><Relationship Id="rId61" Type="http://schemas.openxmlformats.org/officeDocument/2006/relationships/customXml" Target="../ink/ink738.xml"/><Relationship Id="rId82" Type="http://schemas.openxmlformats.org/officeDocument/2006/relationships/image" Target="../media/image2296.png"/><Relationship Id="rId152" Type="http://schemas.openxmlformats.org/officeDocument/2006/relationships/image" Target="../media/image2331.png"/><Relationship Id="rId173" Type="http://schemas.openxmlformats.org/officeDocument/2006/relationships/customXml" Target="../ink/ink794.xml"/><Relationship Id="rId19" Type="http://schemas.openxmlformats.org/officeDocument/2006/relationships/customXml" Target="../ink/ink717.xml"/><Relationship Id="rId14" Type="http://schemas.openxmlformats.org/officeDocument/2006/relationships/image" Target="../media/image2262.png"/><Relationship Id="rId30" Type="http://schemas.openxmlformats.org/officeDocument/2006/relationships/image" Target="../media/image2270.png"/><Relationship Id="rId35" Type="http://schemas.openxmlformats.org/officeDocument/2006/relationships/customXml" Target="../ink/ink725.xml"/><Relationship Id="rId56" Type="http://schemas.openxmlformats.org/officeDocument/2006/relationships/image" Target="../media/image2283.png"/><Relationship Id="rId77" Type="http://schemas.openxmlformats.org/officeDocument/2006/relationships/customXml" Target="../ink/ink746.xml"/><Relationship Id="rId100" Type="http://schemas.openxmlformats.org/officeDocument/2006/relationships/image" Target="../media/image2305.png"/><Relationship Id="rId105" Type="http://schemas.openxmlformats.org/officeDocument/2006/relationships/customXml" Target="../ink/ink760.xml"/><Relationship Id="rId126" Type="http://schemas.openxmlformats.org/officeDocument/2006/relationships/image" Target="../media/image2318.png"/><Relationship Id="rId147" Type="http://schemas.openxmlformats.org/officeDocument/2006/relationships/customXml" Target="../ink/ink781.xml"/><Relationship Id="rId168" Type="http://schemas.openxmlformats.org/officeDocument/2006/relationships/image" Target="../media/image2339.png"/><Relationship Id="rId8" Type="http://schemas.openxmlformats.org/officeDocument/2006/relationships/image" Target="../media/image2259.png"/><Relationship Id="rId51" Type="http://schemas.openxmlformats.org/officeDocument/2006/relationships/customXml" Target="../ink/ink733.xml"/><Relationship Id="rId72" Type="http://schemas.openxmlformats.org/officeDocument/2006/relationships/image" Target="../media/image2291.png"/><Relationship Id="rId93" Type="http://schemas.openxmlformats.org/officeDocument/2006/relationships/customXml" Target="../ink/ink754.xml"/><Relationship Id="rId98" Type="http://schemas.openxmlformats.org/officeDocument/2006/relationships/image" Target="../media/image2304.png"/><Relationship Id="rId121" Type="http://schemas.openxmlformats.org/officeDocument/2006/relationships/customXml" Target="../ink/ink768.xml"/><Relationship Id="rId142" Type="http://schemas.openxmlformats.org/officeDocument/2006/relationships/image" Target="../media/image2326.png"/><Relationship Id="rId163" Type="http://schemas.openxmlformats.org/officeDocument/2006/relationships/customXml" Target="../ink/ink789.xml"/><Relationship Id="rId184" Type="http://schemas.openxmlformats.org/officeDocument/2006/relationships/image" Target="../media/image2347.png"/><Relationship Id="rId189" Type="http://schemas.openxmlformats.org/officeDocument/2006/relationships/customXml" Target="../ink/ink802.xml"/><Relationship Id="rId3" Type="http://schemas.openxmlformats.org/officeDocument/2006/relationships/image" Target="../media/image22.emf"/><Relationship Id="rId25" Type="http://schemas.openxmlformats.org/officeDocument/2006/relationships/customXml" Target="../ink/ink720.xml"/><Relationship Id="rId46" Type="http://schemas.openxmlformats.org/officeDocument/2006/relationships/image" Target="../media/image2278.png"/><Relationship Id="rId67" Type="http://schemas.openxmlformats.org/officeDocument/2006/relationships/customXml" Target="../ink/ink741.xml"/><Relationship Id="rId116" Type="http://schemas.openxmlformats.org/officeDocument/2006/relationships/image" Target="../media/image2313.png"/><Relationship Id="rId137" Type="http://schemas.openxmlformats.org/officeDocument/2006/relationships/customXml" Target="../ink/ink776.xml"/><Relationship Id="rId158" Type="http://schemas.openxmlformats.org/officeDocument/2006/relationships/image" Target="../media/image2334.png"/><Relationship Id="rId20" Type="http://schemas.openxmlformats.org/officeDocument/2006/relationships/image" Target="../media/image2265.png"/><Relationship Id="rId41" Type="http://schemas.openxmlformats.org/officeDocument/2006/relationships/customXml" Target="../ink/ink728.xml"/><Relationship Id="rId62" Type="http://schemas.openxmlformats.org/officeDocument/2006/relationships/image" Target="../media/image2286.png"/><Relationship Id="rId83" Type="http://schemas.openxmlformats.org/officeDocument/2006/relationships/customXml" Target="../ink/ink749.xml"/><Relationship Id="rId88" Type="http://schemas.openxmlformats.org/officeDocument/2006/relationships/image" Target="../media/image2299.png"/><Relationship Id="rId111" Type="http://schemas.openxmlformats.org/officeDocument/2006/relationships/customXml" Target="../ink/ink763.xml"/><Relationship Id="rId132" Type="http://schemas.openxmlformats.org/officeDocument/2006/relationships/image" Target="../media/image2321.png"/><Relationship Id="rId153" Type="http://schemas.openxmlformats.org/officeDocument/2006/relationships/customXml" Target="../ink/ink784.xml"/><Relationship Id="rId174" Type="http://schemas.openxmlformats.org/officeDocument/2006/relationships/image" Target="../media/image2342.png"/><Relationship Id="rId179" Type="http://schemas.openxmlformats.org/officeDocument/2006/relationships/customXml" Target="../ink/ink797.xml"/><Relationship Id="rId190" Type="http://schemas.openxmlformats.org/officeDocument/2006/relationships/image" Target="../media/image2350.png"/><Relationship Id="rId15" Type="http://schemas.openxmlformats.org/officeDocument/2006/relationships/customXml" Target="../ink/ink715.xml"/><Relationship Id="rId36" Type="http://schemas.openxmlformats.org/officeDocument/2006/relationships/image" Target="../media/image2273.png"/><Relationship Id="rId57" Type="http://schemas.openxmlformats.org/officeDocument/2006/relationships/customXml" Target="../ink/ink736.xml"/><Relationship Id="rId106" Type="http://schemas.openxmlformats.org/officeDocument/2006/relationships/image" Target="../media/image2308.png"/><Relationship Id="rId127" Type="http://schemas.openxmlformats.org/officeDocument/2006/relationships/customXml" Target="../ink/ink771.xml"/><Relationship Id="rId10" Type="http://schemas.openxmlformats.org/officeDocument/2006/relationships/image" Target="../media/image2260.png"/><Relationship Id="rId31" Type="http://schemas.openxmlformats.org/officeDocument/2006/relationships/customXml" Target="../ink/ink723.xml"/><Relationship Id="rId52" Type="http://schemas.openxmlformats.org/officeDocument/2006/relationships/image" Target="../media/image2281.png"/><Relationship Id="rId73" Type="http://schemas.openxmlformats.org/officeDocument/2006/relationships/customXml" Target="../ink/ink744.xml"/><Relationship Id="rId78" Type="http://schemas.openxmlformats.org/officeDocument/2006/relationships/image" Target="../media/image2294.png"/><Relationship Id="rId94" Type="http://schemas.openxmlformats.org/officeDocument/2006/relationships/image" Target="../media/image2302.png"/><Relationship Id="rId99" Type="http://schemas.openxmlformats.org/officeDocument/2006/relationships/customXml" Target="../ink/ink757.xml"/><Relationship Id="rId101" Type="http://schemas.openxmlformats.org/officeDocument/2006/relationships/customXml" Target="../ink/ink758.xml"/><Relationship Id="rId122" Type="http://schemas.openxmlformats.org/officeDocument/2006/relationships/image" Target="../media/image2316.png"/><Relationship Id="rId143" Type="http://schemas.openxmlformats.org/officeDocument/2006/relationships/customXml" Target="../ink/ink779.xml"/><Relationship Id="rId148" Type="http://schemas.openxmlformats.org/officeDocument/2006/relationships/image" Target="../media/image2329.png"/><Relationship Id="rId164" Type="http://schemas.openxmlformats.org/officeDocument/2006/relationships/image" Target="../media/image2337.png"/><Relationship Id="rId169" Type="http://schemas.openxmlformats.org/officeDocument/2006/relationships/customXml" Target="../ink/ink792.xml"/><Relationship Id="rId185" Type="http://schemas.openxmlformats.org/officeDocument/2006/relationships/customXml" Target="../ink/ink800.xml"/><Relationship Id="rId4" Type="http://schemas.openxmlformats.org/officeDocument/2006/relationships/image" Target="../media/image23.png"/><Relationship Id="rId9" Type="http://schemas.openxmlformats.org/officeDocument/2006/relationships/customXml" Target="../ink/ink712.xml"/><Relationship Id="rId180" Type="http://schemas.openxmlformats.org/officeDocument/2006/relationships/image" Target="../media/image2345.png"/><Relationship Id="rId26" Type="http://schemas.openxmlformats.org/officeDocument/2006/relationships/image" Target="../media/image2268.png"/><Relationship Id="rId47" Type="http://schemas.openxmlformats.org/officeDocument/2006/relationships/customXml" Target="../ink/ink731.xml"/><Relationship Id="rId68" Type="http://schemas.openxmlformats.org/officeDocument/2006/relationships/image" Target="../media/image2289.png"/><Relationship Id="rId89" Type="http://schemas.openxmlformats.org/officeDocument/2006/relationships/customXml" Target="../ink/ink752.xml"/><Relationship Id="rId112" Type="http://schemas.openxmlformats.org/officeDocument/2006/relationships/image" Target="../media/image2311.png"/><Relationship Id="rId133" Type="http://schemas.openxmlformats.org/officeDocument/2006/relationships/customXml" Target="../ink/ink774.xml"/><Relationship Id="rId154" Type="http://schemas.openxmlformats.org/officeDocument/2006/relationships/image" Target="../media/image2332.png"/><Relationship Id="rId175" Type="http://schemas.openxmlformats.org/officeDocument/2006/relationships/customXml" Target="../ink/ink795.xml"/><Relationship Id="rId16" Type="http://schemas.openxmlformats.org/officeDocument/2006/relationships/image" Target="../media/image2263.png"/><Relationship Id="rId37" Type="http://schemas.openxmlformats.org/officeDocument/2006/relationships/customXml" Target="../ink/ink726.xml"/><Relationship Id="rId58" Type="http://schemas.openxmlformats.org/officeDocument/2006/relationships/image" Target="../media/image2284.png"/><Relationship Id="rId79" Type="http://schemas.openxmlformats.org/officeDocument/2006/relationships/customXml" Target="../ink/ink747.xml"/><Relationship Id="rId102" Type="http://schemas.openxmlformats.org/officeDocument/2006/relationships/image" Target="../media/image2306.png"/><Relationship Id="rId123" Type="http://schemas.openxmlformats.org/officeDocument/2006/relationships/customXml" Target="../ink/ink769.xml"/><Relationship Id="rId144" Type="http://schemas.openxmlformats.org/officeDocument/2006/relationships/image" Target="../media/image2327.png"/><Relationship Id="rId90" Type="http://schemas.openxmlformats.org/officeDocument/2006/relationships/image" Target="../media/image2300.png"/><Relationship Id="rId165" Type="http://schemas.openxmlformats.org/officeDocument/2006/relationships/customXml" Target="../ink/ink790.xml"/><Relationship Id="rId186" Type="http://schemas.openxmlformats.org/officeDocument/2006/relationships/image" Target="../media/image2348.png"/><Relationship Id="rId27" Type="http://schemas.openxmlformats.org/officeDocument/2006/relationships/customXml" Target="../ink/ink721.xml"/><Relationship Id="rId48" Type="http://schemas.openxmlformats.org/officeDocument/2006/relationships/image" Target="../media/image2279.png"/><Relationship Id="rId69" Type="http://schemas.openxmlformats.org/officeDocument/2006/relationships/customXml" Target="../ink/ink742.xml"/><Relationship Id="rId113" Type="http://schemas.openxmlformats.org/officeDocument/2006/relationships/customXml" Target="../ink/ink764.xml"/><Relationship Id="rId134" Type="http://schemas.openxmlformats.org/officeDocument/2006/relationships/image" Target="../media/image2322.png"/><Relationship Id="rId80" Type="http://schemas.openxmlformats.org/officeDocument/2006/relationships/image" Target="../media/image2295.png"/><Relationship Id="rId155" Type="http://schemas.openxmlformats.org/officeDocument/2006/relationships/customXml" Target="../ink/ink785.xml"/><Relationship Id="rId176" Type="http://schemas.openxmlformats.org/officeDocument/2006/relationships/image" Target="../media/image2343.png"/><Relationship Id="rId17" Type="http://schemas.openxmlformats.org/officeDocument/2006/relationships/customXml" Target="../ink/ink716.xml"/><Relationship Id="rId38" Type="http://schemas.openxmlformats.org/officeDocument/2006/relationships/image" Target="../media/image2274.png"/><Relationship Id="rId59" Type="http://schemas.openxmlformats.org/officeDocument/2006/relationships/customXml" Target="../ink/ink737.xml"/><Relationship Id="rId103" Type="http://schemas.openxmlformats.org/officeDocument/2006/relationships/customXml" Target="../ink/ink759.xml"/><Relationship Id="rId124" Type="http://schemas.openxmlformats.org/officeDocument/2006/relationships/image" Target="../media/image2317.png"/><Relationship Id="rId70" Type="http://schemas.openxmlformats.org/officeDocument/2006/relationships/image" Target="../media/image2290.png"/><Relationship Id="rId91" Type="http://schemas.openxmlformats.org/officeDocument/2006/relationships/customXml" Target="../ink/ink753.xml"/><Relationship Id="rId145" Type="http://schemas.openxmlformats.org/officeDocument/2006/relationships/customXml" Target="../ink/ink780.xml"/><Relationship Id="rId166" Type="http://schemas.openxmlformats.org/officeDocument/2006/relationships/image" Target="../media/image2338.png"/><Relationship Id="rId187" Type="http://schemas.openxmlformats.org/officeDocument/2006/relationships/customXml" Target="../ink/ink801.xml"/><Relationship Id="rId1" Type="http://schemas.openxmlformats.org/officeDocument/2006/relationships/slideLayout" Target="../slideLayouts/slideLayout7.xml"/><Relationship Id="rId28" Type="http://schemas.openxmlformats.org/officeDocument/2006/relationships/image" Target="../media/image2269.png"/><Relationship Id="rId49" Type="http://schemas.openxmlformats.org/officeDocument/2006/relationships/customXml" Target="../ink/ink732.xml"/><Relationship Id="rId114" Type="http://schemas.openxmlformats.org/officeDocument/2006/relationships/image" Target="../media/image2312.png"/><Relationship Id="rId60" Type="http://schemas.openxmlformats.org/officeDocument/2006/relationships/image" Target="../media/image2285.png"/><Relationship Id="rId81" Type="http://schemas.openxmlformats.org/officeDocument/2006/relationships/customXml" Target="../ink/ink748.xml"/><Relationship Id="rId135" Type="http://schemas.openxmlformats.org/officeDocument/2006/relationships/customXml" Target="../ink/ink775.xml"/><Relationship Id="rId156" Type="http://schemas.openxmlformats.org/officeDocument/2006/relationships/image" Target="../media/image2333.png"/><Relationship Id="rId177" Type="http://schemas.openxmlformats.org/officeDocument/2006/relationships/customXml" Target="../ink/ink796.xml"/></Relationships>
</file>

<file path=ppt/slides/_rels/slide8.xml.rels><?xml version="1.0" encoding="UTF-8" standalone="yes"?>
<Relationships xmlns="http://schemas.openxmlformats.org/package/2006/relationships"><Relationship Id="rId117" Type="http://schemas.openxmlformats.org/officeDocument/2006/relationships/image" Target="../media/image2406.png"/><Relationship Id="rId21" Type="http://schemas.openxmlformats.org/officeDocument/2006/relationships/customXml" Target="../ink/ink811.xml"/><Relationship Id="rId42" Type="http://schemas.openxmlformats.org/officeDocument/2006/relationships/image" Target="../media/image2370.png"/><Relationship Id="rId63" Type="http://schemas.openxmlformats.org/officeDocument/2006/relationships/customXml" Target="../ink/ink833.xml"/><Relationship Id="rId84" Type="http://schemas.openxmlformats.org/officeDocument/2006/relationships/image" Target="../media/image2390.png"/><Relationship Id="rId138" Type="http://schemas.openxmlformats.org/officeDocument/2006/relationships/customXml" Target="../ink/ink871.xml"/><Relationship Id="rId159" Type="http://schemas.openxmlformats.org/officeDocument/2006/relationships/image" Target="../media/image2427.png"/><Relationship Id="rId170" Type="http://schemas.openxmlformats.org/officeDocument/2006/relationships/customXml" Target="../ink/ink887.xml"/><Relationship Id="rId191" Type="http://schemas.openxmlformats.org/officeDocument/2006/relationships/image" Target="../media/image2443.png"/><Relationship Id="rId205" Type="http://schemas.openxmlformats.org/officeDocument/2006/relationships/image" Target="../media/image2450.png"/><Relationship Id="rId226" Type="http://schemas.openxmlformats.org/officeDocument/2006/relationships/customXml" Target="../ink/ink915.xml"/><Relationship Id="rId247" Type="http://schemas.openxmlformats.org/officeDocument/2006/relationships/image" Target="../media/image2471.png"/><Relationship Id="rId107" Type="http://schemas.openxmlformats.org/officeDocument/2006/relationships/image" Target="../media/image2401.png"/><Relationship Id="rId11" Type="http://schemas.openxmlformats.org/officeDocument/2006/relationships/customXml" Target="../ink/ink806.xml"/><Relationship Id="rId32" Type="http://schemas.openxmlformats.org/officeDocument/2006/relationships/image" Target="../media/image2365.png"/><Relationship Id="rId53" Type="http://schemas.openxmlformats.org/officeDocument/2006/relationships/customXml" Target="../ink/ink828.xml"/><Relationship Id="rId74" Type="http://schemas.openxmlformats.org/officeDocument/2006/relationships/image" Target="../media/image2385.png"/><Relationship Id="rId128" Type="http://schemas.openxmlformats.org/officeDocument/2006/relationships/customXml" Target="../ink/ink866.xml"/><Relationship Id="rId149" Type="http://schemas.openxmlformats.org/officeDocument/2006/relationships/image" Target="../media/image2422.png"/><Relationship Id="rId5" Type="http://schemas.openxmlformats.org/officeDocument/2006/relationships/customXml" Target="../ink/ink803.xml"/><Relationship Id="rId95" Type="http://schemas.openxmlformats.org/officeDocument/2006/relationships/customXml" Target="../ink/ink849.xml"/><Relationship Id="rId160" Type="http://schemas.openxmlformats.org/officeDocument/2006/relationships/customXml" Target="../ink/ink882.xml"/><Relationship Id="rId181" Type="http://schemas.openxmlformats.org/officeDocument/2006/relationships/image" Target="../media/image2438.png"/><Relationship Id="rId216" Type="http://schemas.openxmlformats.org/officeDocument/2006/relationships/customXml" Target="../ink/ink910.xml"/><Relationship Id="rId237" Type="http://schemas.openxmlformats.org/officeDocument/2006/relationships/image" Target="../media/image2466.png"/><Relationship Id="rId22" Type="http://schemas.openxmlformats.org/officeDocument/2006/relationships/image" Target="../media/image2361.png"/><Relationship Id="rId43" Type="http://schemas.openxmlformats.org/officeDocument/2006/relationships/customXml" Target="../ink/ink822.xml"/><Relationship Id="rId64" Type="http://schemas.openxmlformats.org/officeDocument/2006/relationships/image" Target="../media/image2380.png"/><Relationship Id="rId118" Type="http://schemas.openxmlformats.org/officeDocument/2006/relationships/customXml" Target="../ink/ink861.xml"/><Relationship Id="rId139" Type="http://schemas.openxmlformats.org/officeDocument/2006/relationships/image" Target="../media/image2417.png"/><Relationship Id="rId85" Type="http://schemas.openxmlformats.org/officeDocument/2006/relationships/customXml" Target="../ink/ink844.xml"/><Relationship Id="rId150" Type="http://schemas.openxmlformats.org/officeDocument/2006/relationships/customXml" Target="../ink/ink877.xml"/><Relationship Id="rId171" Type="http://schemas.openxmlformats.org/officeDocument/2006/relationships/image" Target="../media/image2433.png"/><Relationship Id="rId192" Type="http://schemas.openxmlformats.org/officeDocument/2006/relationships/customXml" Target="../ink/ink898.xml"/><Relationship Id="rId206" Type="http://schemas.openxmlformats.org/officeDocument/2006/relationships/customXml" Target="../ink/ink905.xml"/><Relationship Id="rId227" Type="http://schemas.openxmlformats.org/officeDocument/2006/relationships/image" Target="../media/image2461.png"/><Relationship Id="rId248" Type="http://schemas.openxmlformats.org/officeDocument/2006/relationships/customXml" Target="../ink/ink926.xml"/><Relationship Id="rId12" Type="http://schemas.openxmlformats.org/officeDocument/2006/relationships/image" Target="../media/image2356.png"/><Relationship Id="rId33" Type="http://schemas.openxmlformats.org/officeDocument/2006/relationships/customXml" Target="../ink/ink817.xml"/><Relationship Id="rId108" Type="http://schemas.openxmlformats.org/officeDocument/2006/relationships/customXml" Target="../ink/ink856.xml"/><Relationship Id="rId129" Type="http://schemas.openxmlformats.org/officeDocument/2006/relationships/image" Target="../media/image2412.png"/><Relationship Id="rId54" Type="http://schemas.openxmlformats.org/officeDocument/2006/relationships/image" Target="../media/image2375.png"/><Relationship Id="rId75" Type="http://schemas.openxmlformats.org/officeDocument/2006/relationships/customXml" Target="../ink/ink839.xml"/><Relationship Id="rId96" Type="http://schemas.openxmlformats.org/officeDocument/2006/relationships/image" Target="../media/image2396.png"/><Relationship Id="rId140" Type="http://schemas.openxmlformats.org/officeDocument/2006/relationships/customXml" Target="../ink/ink872.xml"/><Relationship Id="rId161" Type="http://schemas.openxmlformats.org/officeDocument/2006/relationships/image" Target="../media/image2428.png"/><Relationship Id="rId182" Type="http://schemas.openxmlformats.org/officeDocument/2006/relationships/customXml" Target="../ink/ink893.xml"/><Relationship Id="rId217" Type="http://schemas.openxmlformats.org/officeDocument/2006/relationships/image" Target="../media/image2456.png"/><Relationship Id="rId6" Type="http://schemas.openxmlformats.org/officeDocument/2006/relationships/image" Target="../media/image2353.png"/><Relationship Id="rId238" Type="http://schemas.openxmlformats.org/officeDocument/2006/relationships/customXml" Target="../ink/ink921.xml"/><Relationship Id="rId23" Type="http://schemas.openxmlformats.org/officeDocument/2006/relationships/customXml" Target="../ink/ink812.xml"/><Relationship Id="rId119" Type="http://schemas.openxmlformats.org/officeDocument/2006/relationships/image" Target="../media/image2407.png"/><Relationship Id="rId44" Type="http://schemas.openxmlformats.org/officeDocument/2006/relationships/image" Target="../media/image2371.png"/><Relationship Id="rId65" Type="http://schemas.openxmlformats.org/officeDocument/2006/relationships/customXml" Target="../ink/ink834.xml"/><Relationship Id="rId86" Type="http://schemas.openxmlformats.org/officeDocument/2006/relationships/image" Target="../media/image2391.png"/><Relationship Id="rId130" Type="http://schemas.openxmlformats.org/officeDocument/2006/relationships/customXml" Target="../ink/ink867.xml"/><Relationship Id="rId151" Type="http://schemas.openxmlformats.org/officeDocument/2006/relationships/image" Target="../media/image2423.png"/><Relationship Id="rId172" Type="http://schemas.openxmlformats.org/officeDocument/2006/relationships/customXml" Target="../ink/ink888.xml"/><Relationship Id="rId193" Type="http://schemas.openxmlformats.org/officeDocument/2006/relationships/image" Target="../media/image2444.png"/><Relationship Id="rId207" Type="http://schemas.openxmlformats.org/officeDocument/2006/relationships/image" Target="../media/image2451.png"/><Relationship Id="rId228" Type="http://schemas.openxmlformats.org/officeDocument/2006/relationships/customXml" Target="../ink/ink916.xml"/><Relationship Id="rId249" Type="http://schemas.openxmlformats.org/officeDocument/2006/relationships/image" Target="../media/image2472.png"/><Relationship Id="rId13" Type="http://schemas.openxmlformats.org/officeDocument/2006/relationships/customXml" Target="../ink/ink807.xml"/><Relationship Id="rId109" Type="http://schemas.openxmlformats.org/officeDocument/2006/relationships/image" Target="../media/image2402.png"/><Relationship Id="rId34" Type="http://schemas.openxmlformats.org/officeDocument/2006/relationships/image" Target="../media/image2366.png"/><Relationship Id="rId55" Type="http://schemas.openxmlformats.org/officeDocument/2006/relationships/customXml" Target="../ink/ink829.xml"/><Relationship Id="rId76" Type="http://schemas.openxmlformats.org/officeDocument/2006/relationships/image" Target="../media/image2386.png"/><Relationship Id="rId97" Type="http://schemas.openxmlformats.org/officeDocument/2006/relationships/customXml" Target="../ink/ink850.xml"/><Relationship Id="rId120" Type="http://schemas.openxmlformats.org/officeDocument/2006/relationships/customXml" Target="../ink/ink862.xml"/><Relationship Id="rId141" Type="http://schemas.openxmlformats.org/officeDocument/2006/relationships/image" Target="../media/image2418.png"/><Relationship Id="rId7" Type="http://schemas.openxmlformats.org/officeDocument/2006/relationships/customXml" Target="../ink/ink804.xml"/><Relationship Id="rId162" Type="http://schemas.openxmlformats.org/officeDocument/2006/relationships/customXml" Target="../ink/ink883.xml"/><Relationship Id="rId183" Type="http://schemas.openxmlformats.org/officeDocument/2006/relationships/image" Target="../media/image2439.png"/><Relationship Id="rId218" Type="http://schemas.openxmlformats.org/officeDocument/2006/relationships/customXml" Target="../ink/ink911.xml"/><Relationship Id="rId239" Type="http://schemas.openxmlformats.org/officeDocument/2006/relationships/image" Target="../media/image2467.png"/><Relationship Id="rId250" Type="http://schemas.openxmlformats.org/officeDocument/2006/relationships/customXml" Target="../ink/ink927.xml"/><Relationship Id="rId24" Type="http://schemas.openxmlformats.org/officeDocument/2006/relationships/image" Target="../media/image2362.png"/><Relationship Id="rId45" Type="http://schemas.openxmlformats.org/officeDocument/2006/relationships/customXml" Target="../ink/ink823.xml"/><Relationship Id="rId66" Type="http://schemas.openxmlformats.org/officeDocument/2006/relationships/image" Target="../media/image2381.png"/><Relationship Id="rId87" Type="http://schemas.openxmlformats.org/officeDocument/2006/relationships/customXml" Target="../ink/ink845.xml"/><Relationship Id="rId110" Type="http://schemas.openxmlformats.org/officeDocument/2006/relationships/customXml" Target="../ink/ink857.xml"/><Relationship Id="rId131" Type="http://schemas.openxmlformats.org/officeDocument/2006/relationships/image" Target="../media/image2413.png"/><Relationship Id="rId152" Type="http://schemas.openxmlformats.org/officeDocument/2006/relationships/customXml" Target="../ink/ink878.xml"/><Relationship Id="rId173" Type="http://schemas.openxmlformats.org/officeDocument/2006/relationships/image" Target="../media/image2434.png"/><Relationship Id="rId194" Type="http://schemas.openxmlformats.org/officeDocument/2006/relationships/customXml" Target="../ink/ink899.xml"/><Relationship Id="rId208" Type="http://schemas.openxmlformats.org/officeDocument/2006/relationships/customXml" Target="../ink/ink906.xml"/><Relationship Id="rId229" Type="http://schemas.openxmlformats.org/officeDocument/2006/relationships/image" Target="../media/image2462.png"/><Relationship Id="rId240" Type="http://schemas.openxmlformats.org/officeDocument/2006/relationships/customXml" Target="../ink/ink922.xml"/><Relationship Id="rId14" Type="http://schemas.openxmlformats.org/officeDocument/2006/relationships/image" Target="../media/image2357.png"/><Relationship Id="rId35" Type="http://schemas.openxmlformats.org/officeDocument/2006/relationships/customXml" Target="../ink/ink818.xml"/><Relationship Id="rId56" Type="http://schemas.openxmlformats.org/officeDocument/2006/relationships/image" Target="../media/image2376.png"/><Relationship Id="rId77" Type="http://schemas.openxmlformats.org/officeDocument/2006/relationships/customXml" Target="../ink/ink840.xml"/><Relationship Id="rId100" Type="http://schemas.openxmlformats.org/officeDocument/2006/relationships/image" Target="../media/image2398.png"/><Relationship Id="rId8" Type="http://schemas.openxmlformats.org/officeDocument/2006/relationships/image" Target="../media/image2354.png"/><Relationship Id="rId98" Type="http://schemas.openxmlformats.org/officeDocument/2006/relationships/image" Target="../media/image2397.png"/><Relationship Id="rId121" Type="http://schemas.openxmlformats.org/officeDocument/2006/relationships/image" Target="../media/image2408.png"/><Relationship Id="rId142" Type="http://schemas.openxmlformats.org/officeDocument/2006/relationships/customXml" Target="../ink/ink873.xml"/><Relationship Id="rId163" Type="http://schemas.openxmlformats.org/officeDocument/2006/relationships/image" Target="../media/image2429.png"/><Relationship Id="rId184" Type="http://schemas.openxmlformats.org/officeDocument/2006/relationships/customXml" Target="../ink/ink894.xml"/><Relationship Id="rId219" Type="http://schemas.openxmlformats.org/officeDocument/2006/relationships/image" Target="../media/image2457.png"/><Relationship Id="rId230" Type="http://schemas.openxmlformats.org/officeDocument/2006/relationships/customXml" Target="../ink/ink917.xml"/><Relationship Id="rId251" Type="http://schemas.openxmlformats.org/officeDocument/2006/relationships/image" Target="../media/image26.png"/><Relationship Id="rId25" Type="http://schemas.openxmlformats.org/officeDocument/2006/relationships/customXml" Target="../ink/ink813.xml"/><Relationship Id="rId46" Type="http://schemas.openxmlformats.org/officeDocument/2006/relationships/customXml" Target="../ink/ink824.xml"/><Relationship Id="rId67" Type="http://schemas.openxmlformats.org/officeDocument/2006/relationships/customXml" Target="../ink/ink835.xml"/><Relationship Id="rId88" Type="http://schemas.openxmlformats.org/officeDocument/2006/relationships/image" Target="../media/image2392.png"/><Relationship Id="rId111" Type="http://schemas.openxmlformats.org/officeDocument/2006/relationships/image" Target="../media/image2403.png"/><Relationship Id="rId132" Type="http://schemas.openxmlformats.org/officeDocument/2006/relationships/customXml" Target="../ink/ink868.xml"/><Relationship Id="rId153" Type="http://schemas.openxmlformats.org/officeDocument/2006/relationships/image" Target="../media/image2424.png"/><Relationship Id="rId174" Type="http://schemas.openxmlformats.org/officeDocument/2006/relationships/customXml" Target="../ink/ink889.xml"/><Relationship Id="rId195" Type="http://schemas.openxmlformats.org/officeDocument/2006/relationships/image" Target="../media/image2445.png"/><Relationship Id="rId209" Type="http://schemas.openxmlformats.org/officeDocument/2006/relationships/image" Target="../media/image2452.png"/><Relationship Id="rId220" Type="http://schemas.openxmlformats.org/officeDocument/2006/relationships/customXml" Target="../ink/ink912.xml"/><Relationship Id="rId241" Type="http://schemas.openxmlformats.org/officeDocument/2006/relationships/image" Target="../media/image2468.png"/><Relationship Id="rId15" Type="http://schemas.openxmlformats.org/officeDocument/2006/relationships/customXml" Target="../ink/ink808.xml"/><Relationship Id="rId36" Type="http://schemas.openxmlformats.org/officeDocument/2006/relationships/image" Target="../media/image2367.png"/><Relationship Id="rId57" Type="http://schemas.openxmlformats.org/officeDocument/2006/relationships/customXml" Target="../ink/ink830.xml"/><Relationship Id="rId78" Type="http://schemas.openxmlformats.org/officeDocument/2006/relationships/image" Target="../media/image2387.png"/><Relationship Id="rId99" Type="http://schemas.openxmlformats.org/officeDocument/2006/relationships/customXml" Target="../ink/ink851.xml"/><Relationship Id="rId101" Type="http://schemas.openxmlformats.org/officeDocument/2006/relationships/customXml" Target="../ink/ink852.xml"/><Relationship Id="rId122" Type="http://schemas.openxmlformats.org/officeDocument/2006/relationships/customXml" Target="../ink/ink863.xml"/><Relationship Id="rId143" Type="http://schemas.openxmlformats.org/officeDocument/2006/relationships/image" Target="../media/image2419.png"/><Relationship Id="rId164" Type="http://schemas.openxmlformats.org/officeDocument/2006/relationships/customXml" Target="../ink/ink884.xml"/><Relationship Id="rId185" Type="http://schemas.openxmlformats.org/officeDocument/2006/relationships/image" Target="../media/image2440.png"/><Relationship Id="rId9" Type="http://schemas.openxmlformats.org/officeDocument/2006/relationships/customXml" Target="../ink/ink805.xml"/><Relationship Id="rId210" Type="http://schemas.openxmlformats.org/officeDocument/2006/relationships/customXml" Target="../ink/ink907.xml"/><Relationship Id="rId26" Type="http://schemas.openxmlformats.org/officeDocument/2006/relationships/image" Target="../media/image2363.png"/><Relationship Id="rId231" Type="http://schemas.openxmlformats.org/officeDocument/2006/relationships/image" Target="../media/image2463.png"/><Relationship Id="rId252" Type="http://schemas.openxmlformats.org/officeDocument/2006/relationships/customXml" Target="../ink/ink928.xml"/><Relationship Id="rId47" Type="http://schemas.openxmlformats.org/officeDocument/2006/relationships/customXml" Target="../ink/ink825.xml"/><Relationship Id="rId68" Type="http://schemas.openxmlformats.org/officeDocument/2006/relationships/image" Target="../media/image2382.png"/><Relationship Id="rId89" Type="http://schemas.openxmlformats.org/officeDocument/2006/relationships/customXml" Target="../ink/ink846.xml"/><Relationship Id="rId112" Type="http://schemas.openxmlformats.org/officeDocument/2006/relationships/customXml" Target="../ink/ink858.xml"/><Relationship Id="rId133" Type="http://schemas.openxmlformats.org/officeDocument/2006/relationships/image" Target="../media/image2414.png"/><Relationship Id="rId154" Type="http://schemas.openxmlformats.org/officeDocument/2006/relationships/customXml" Target="../ink/ink879.xml"/><Relationship Id="rId175" Type="http://schemas.openxmlformats.org/officeDocument/2006/relationships/image" Target="../media/image2435.png"/><Relationship Id="rId196" Type="http://schemas.openxmlformats.org/officeDocument/2006/relationships/customXml" Target="../ink/ink900.xml"/><Relationship Id="rId200" Type="http://schemas.openxmlformats.org/officeDocument/2006/relationships/customXml" Target="../ink/ink902.xml"/><Relationship Id="rId16" Type="http://schemas.openxmlformats.org/officeDocument/2006/relationships/image" Target="../media/image2358.png"/><Relationship Id="rId221" Type="http://schemas.openxmlformats.org/officeDocument/2006/relationships/image" Target="../media/image2458.png"/><Relationship Id="rId242" Type="http://schemas.openxmlformats.org/officeDocument/2006/relationships/customXml" Target="../ink/ink923.xml"/><Relationship Id="rId37" Type="http://schemas.openxmlformats.org/officeDocument/2006/relationships/customXml" Target="../ink/ink819.xml"/><Relationship Id="rId58" Type="http://schemas.openxmlformats.org/officeDocument/2006/relationships/image" Target="../media/image2377.png"/><Relationship Id="rId79" Type="http://schemas.openxmlformats.org/officeDocument/2006/relationships/customXml" Target="../ink/ink841.xml"/><Relationship Id="rId102" Type="http://schemas.openxmlformats.org/officeDocument/2006/relationships/image" Target="../media/image2399.png"/><Relationship Id="rId123" Type="http://schemas.openxmlformats.org/officeDocument/2006/relationships/image" Target="../media/image2409.png"/><Relationship Id="rId144" Type="http://schemas.openxmlformats.org/officeDocument/2006/relationships/customXml" Target="../ink/ink874.xml"/><Relationship Id="rId90" Type="http://schemas.openxmlformats.org/officeDocument/2006/relationships/image" Target="../media/image2393.png"/><Relationship Id="rId165" Type="http://schemas.openxmlformats.org/officeDocument/2006/relationships/image" Target="../media/image2430.png"/><Relationship Id="rId186" Type="http://schemas.openxmlformats.org/officeDocument/2006/relationships/customXml" Target="../ink/ink895.xml"/><Relationship Id="rId211" Type="http://schemas.openxmlformats.org/officeDocument/2006/relationships/image" Target="../media/image2453.png"/><Relationship Id="rId232" Type="http://schemas.openxmlformats.org/officeDocument/2006/relationships/customXml" Target="../ink/ink918.xml"/><Relationship Id="rId253" Type="http://schemas.openxmlformats.org/officeDocument/2006/relationships/image" Target="../media/image27.png"/><Relationship Id="rId27" Type="http://schemas.openxmlformats.org/officeDocument/2006/relationships/customXml" Target="../ink/ink814.xml"/><Relationship Id="rId48" Type="http://schemas.openxmlformats.org/officeDocument/2006/relationships/image" Target="../media/image2372.png"/><Relationship Id="rId69" Type="http://schemas.openxmlformats.org/officeDocument/2006/relationships/customXml" Target="../ink/ink836.xml"/><Relationship Id="rId113" Type="http://schemas.openxmlformats.org/officeDocument/2006/relationships/image" Target="../media/image2404.png"/><Relationship Id="rId134" Type="http://schemas.openxmlformats.org/officeDocument/2006/relationships/customXml" Target="../ink/ink869.xml"/><Relationship Id="rId80" Type="http://schemas.openxmlformats.org/officeDocument/2006/relationships/image" Target="../media/image2388.png"/><Relationship Id="rId155" Type="http://schemas.openxmlformats.org/officeDocument/2006/relationships/image" Target="../media/image2425.png"/><Relationship Id="rId176" Type="http://schemas.openxmlformats.org/officeDocument/2006/relationships/customXml" Target="../ink/ink890.xml"/><Relationship Id="rId197" Type="http://schemas.openxmlformats.org/officeDocument/2006/relationships/image" Target="../media/image2446.png"/><Relationship Id="rId201" Type="http://schemas.openxmlformats.org/officeDocument/2006/relationships/image" Target="../media/image2448.png"/><Relationship Id="rId222" Type="http://schemas.openxmlformats.org/officeDocument/2006/relationships/customXml" Target="../ink/ink913.xml"/><Relationship Id="rId243" Type="http://schemas.openxmlformats.org/officeDocument/2006/relationships/image" Target="../media/image2469.png"/><Relationship Id="rId17" Type="http://schemas.openxmlformats.org/officeDocument/2006/relationships/customXml" Target="../ink/ink809.xml"/><Relationship Id="rId38" Type="http://schemas.openxmlformats.org/officeDocument/2006/relationships/image" Target="../media/image2368.png"/><Relationship Id="rId59" Type="http://schemas.openxmlformats.org/officeDocument/2006/relationships/customXml" Target="../ink/ink831.xml"/><Relationship Id="rId103" Type="http://schemas.openxmlformats.org/officeDocument/2006/relationships/customXml" Target="../ink/ink853.xml"/><Relationship Id="rId124" Type="http://schemas.openxmlformats.org/officeDocument/2006/relationships/customXml" Target="../ink/ink864.xml"/><Relationship Id="rId70" Type="http://schemas.openxmlformats.org/officeDocument/2006/relationships/image" Target="../media/image2383.png"/><Relationship Id="rId91" Type="http://schemas.openxmlformats.org/officeDocument/2006/relationships/customXml" Target="../ink/ink847.xml"/><Relationship Id="rId145" Type="http://schemas.openxmlformats.org/officeDocument/2006/relationships/image" Target="../media/image2420.png"/><Relationship Id="rId166" Type="http://schemas.openxmlformats.org/officeDocument/2006/relationships/customXml" Target="../ink/ink885.xml"/><Relationship Id="rId187" Type="http://schemas.openxmlformats.org/officeDocument/2006/relationships/image" Target="../media/image2441.png"/><Relationship Id="rId1" Type="http://schemas.openxmlformats.org/officeDocument/2006/relationships/slideLayout" Target="../slideLayouts/slideLayout7.xml"/><Relationship Id="rId212" Type="http://schemas.openxmlformats.org/officeDocument/2006/relationships/customXml" Target="../ink/ink908.xml"/><Relationship Id="rId233" Type="http://schemas.openxmlformats.org/officeDocument/2006/relationships/image" Target="../media/image2464.png"/><Relationship Id="rId254" Type="http://schemas.openxmlformats.org/officeDocument/2006/relationships/customXml" Target="../ink/ink929.xml"/><Relationship Id="rId28" Type="http://schemas.openxmlformats.org/officeDocument/2006/relationships/image" Target="../media/image1626.png"/><Relationship Id="rId49" Type="http://schemas.openxmlformats.org/officeDocument/2006/relationships/customXml" Target="../ink/ink826.xml"/><Relationship Id="rId114" Type="http://schemas.openxmlformats.org/officeDocument/2006/relationships/customXml" Target="../ink/ink859.xml"/><Relationship Id="rId60" Type="http://schemas.openxmlformats.org/officeDocument/2006/relationships/image" Target="../media/image2378.png"/><Relationship Id="rId81" Type="http://schemas.openxmlformats.org/officeDocument/2006/relationships/customXml" Target="../ink/ink842.xml"/><Relationship Id="rId135" Type="http://schemas.openxmlformats.org/officeDocument/2006/relationships/image" Target="../media/image2415.png"/><Relationship Id="rId156" Type="http://schemas.openxmlformats.org/officeDocument/2006/relationships/customXml" Target="../ink/ink880.xml"/><Relationship Id="rId177" Type="http://schemas.openxmlformats.org/officeDocument/2006/relationships/image" Target="../media/image2436.png"/><Relationship Id="rId198" Type="http://schemas.openxmlformats.org/officeDocument/2006/relationships/customXml" Target="../ink/ink901.xml"/><Relationship Id="rId202" Type="http://schemas.openxmlformats.org/officeDocument/2006/relationships/customXml" Target="../ink/ink903.xml"/><Relationship Id="rId223" Type="http://schemas.openxmlformats.org/officeDocument/2006/relationships/image" Target="../media/image2459.png"/><Relationship Id="rId244" Type="http://schemas.openxmlformats.org/officeDocument/2006/relationships/customXml" Target="../ink/ink924.xml"/><Relationship Id="rId18" Type="http://schemas.openxmlformats.org/officeDocument/2006/relationships/image" Target="../media/image2359.png"/><Relationship Id="rId39" Type="http://schemas.openxmlformats.org/officeDocument/2006/relationships/customXml" Target="../ink/ink820.xml"/><Relationship Id="rId50" Type="http://schemas.openxmlformats.org/officeDocument/2006/relationships/image" Target="../media/image2373.png"/><Relationship Id="rId104" Type="http://schemas.openxmlformats.org/officeDocument/2006/relationships/customXml" Target="../ink/ink854.xml"/><Relationship Id="rId125" Type="http://schemas.openxmlformats.org/officeDocument/2006/relationships/image" Target="../media/image2410.png"/><Relationship Id="rId146" Type="http://schemas.openxmlformats.org/officeDocument/2006/relationships/customXml" Target="../ink/ink875.xml"/><Relationship Id="rId167" Type="http://schemas.openxmlformats.org/officeDocument/2006/relationships/image" Target="../media/image2431.png"/><Relationship Id="rId188" Type="http://schemas.openxmlformats.org/officeDocument/2006/relationships/customXml" Target="../ink/ink896.xml"/><Relationship Id="rId71" Type="http://schemas.openxmlformats.org/officeDocument/2006/relationships/customXml" Target="../ink/ink837.xml"/><Relationship Id="rId92" Type="http://schemas.openxmlformats.org/officeDocument/2006/relationships/image" Target="../media/image2394.png"/><Relationship Id="rId213" Type="http://schemas.openxmlformats.org/officeDocument/2006/relationships/image" Target="../media/image2454.png"/><Relationship Id="rId234" Type="http://schemas.openxmlformats.org/officeDocument/2006/relationships/customXml" Target="../ink/ink919.xml"/><Relationship Id="rId2" Type="http://schemas.openxmlformats.org/officeDocument/2006/relationships/notesSlide" Target="../notesSlides/notesSlide8.xml"/><Relationship Id="rId29" Type="http://schemas.openxmlformats.org/officeDocument/2006/relationships/customXml" Target="../ink/ink815.xml"/><Relationship Id="rId255" Type="http://schemas.openxmlformats.org/officeDocument/2006/relationships/image" Target="../media/image28.png"/><Relationship Id="rId40" Type="http://schemas.openxmlformats.org/officeDocument/2006/relationships/image" Target="../media/image2369.png"/><Relationship Id="rId115" Type="http://schemas.openxmlformats.org/officeDocument/2006/relationships/image" Target="../media/image2405.png"/><Relationship Id="rId136" Type="http://schemas.openxmlformats.org/officeDocument/2006/relationships/customXml" Target="../ink/ink870.xml"/><Relationship Id="rId157" Type="http://schemas.openxmlformats.org/officeDocument/2006/relationships/image" Target="../media/image2426.png"/><Relationship Id="rId178" Type="http://schemas.openxmlformats.org/officeDocument/2006/relationships/customXml" Target="../ink/ink891.xml"/><Relationship Id="rId61" Type="http://schemas.openxmlformats.org/officeDocument/2006/relationships/customXml" Target="../ink/ink832.xml"/><Relationship Id="rId82" Type="http://schemas.openxmlformats.org/officeDocument/2006/relationships/image" Target="../media/image2389.png"/><Relationship Id="rId199" Type="http://schemas.openxmlformats.org/officeDocument/2006/relationships/image" Target="../media/image2447.png"/><Relationship Id="rId203" Type="http://schemas.openxmlformats.org/officeDocument/2006/relationships/image" Target="../media/image2449.png"/><Relationship Id="rId19" Type="http://schemas.openxmlformats.org/officeDocument/2006/relationships/customXml" Target="../ink/ink810.xml"/><Relationship Id="rId224" Type="http://schemas.openxmlformats.org/officeDocument/2006/relationships/customXml" Target="../ink/ink914.xml"/><Relationship Id="rId245" Type="http://schemas.openxmlformats.org/officeDocument/2006/relationships/image" Target="../media/image2470.png"/><Relationship Id="rId30" Type="http://schemas.openxmlformats.org/officeDocument/2006/relationships/image" Target="../media/image2364.png"/><Relationship Id="rId105" Type="http://schemas.openxmlformats.org/officeDocument/2006/relationships/image" Target="../media/image2400.png"/><Relationship Id="rId126" Type="http://schemas.openxmlformats.org/officeDocument/2006/relationships/customXml" Target="../ink/ink865.xml"/><Relationship Id="rId147" Type="http://schemas.openxmlformats.org/officeDocument/2006/relationships/image" Target="../media/image2421.png"/><Relationship Id="rId168" Type="http://schemas.openxmlformats.org/officeDocument/2006/relationships/customXml" Target="../ink/ink886.xml"/><Relationship Id="rId51" Type="http://schemas.openxmlformats.org/officeDocument/2006/relationships/customXml" Target="../ink/ink827.xml"/><Relationship Id="rId72" Type="http://schemas.openxmlformats.org/officeDocument/2006/relationships/image" Target="../media/image2384.png"/><Relationship Id="rId93" Type="http://schemas.openxmlformats.org/officeDocument/2006/relationships/customXml" Target="../ink/ink848.xml"/><Relationship Id="rId189" Type="http://schemas.openxmlformats.org/officeDocument/2006/relationships/image" Target="../media/image2442.png"/><Relationship Id="rId3" Type="http://schemas.openxmlformats.org/officeDocument/2006/relationships/image" Target="../media/image24.png"/><Relationship Id="rId214" Type="http://schemas.openxmlformats.org/officeDocument/2006/relationships/customXml" Target="../ink/ink909.xml"/><Relationship Id="rId235" Type="http://schemas.openxmlformats.org/officeDocument/2006/relationships/image" Target="../media/image2465.png"/><Relationship Id="rId116" Type="http://schemas.openxmlformats.org/officeDocument/2006/relationships/customXml" Target="../ink/ink860.xml"/><Relationship Id="rId137" Type="http://schemas.openxmlformats.org/officeDocument/2006/relationships/image" Target="../media/image2416.png"/><Relationship Id="rId158" Type="http://schemas.openxmlformats.org/officeDocument/2006/relationships/customXml" Target="../ink/ink881.xml"/><Relationship Id="rId20" Type="http://schemas.openxmlformats.org/officeDocument/2006/relationships/image" Target="../media/image2360.png"/><Relationship Id="rId41" Type="http://schemas.openxmlformats.org/officeDocument/2006/relationships/customXml" Target="../ink/ink821.xml"/><Relationship Id="rId62" Type="http://schemas.openxmlformats.org/officeDocument/2006/relationships/image" Target="../media/image2379.png"/><Relationship Id="rId83" Type="http://schemas.openxmlformats.org/officeDocument/2006/relationships/customXml" Target="../ink/ink843.xml"/><Relationship Id="rId179" Type="http://schemas.openxmlformats.org/officeDocument/2006/relationships/image" Target="../media/image2437.png"/><Relationship Id="rId190" Type="http://schemas.openxmlformats.org/officeDocument/2006/relationships/customXml" Target="../ink/ink897.xml"/><Relationship Id="rId204" Type="http://schemas.openxmlformats.org/officeDocument/2006/relationships/customXml" Target="../ink/ink904.xml"/><Relationship Id="rId225" Type="http://schemas.openxmlformats.org/officeDocument/2006/relationships/image" Target="../media/image2460.png"/><Relationship Id="rId246" Type="http://schemas.openxmlformats.org/officeDocument/2006/relationships/customXml" Target="../ink/ink925.xml"/><Relationship Id="rId106" Type="http://schemas.openxmlformats.org/officeDocument/2006/relationships/customXml" Target="../ink/ink855.xml"/><Relationship Id="rId127" Type="http://schemas.openxmlformats.org/officeDocument/2006/relationships/image" Target="../media/image2411.png"/><Relationship Id="rId10" Type="http://schemas.openxmlformats.org/officeDocument/2006/relationships/image" Target="../media/image2355.png"/><Relationship Id="rId31" Type="http://schemas.openxmlformats.org/officeDocument/2006/relationships/customXml" Target="../ink/ink816.xml"/><Relationship Id="rId52" Type="http://schemas.openxmlformats.org/officeDocument/2006/relationships/image" Target="../media/image2374.png"/><Relationship Id="rId73" Type="http://schemas.openxmlformats.org/officeDocument/2006/relationships/customXml" Target="../ink/ink838.xml"/><Relationship Id="rId94" Type="http://schemas.openxmlformats.org/officeDocument/2006/relationships/image" Target="../media/image2395.png"/><Relationship Id="rId148" Type="http://schemas.openxmlformats.org/officeDocument/2006/relationships/customXml" Target="../ink/ink876.xml"/><Relationship Id="rId169" Type="http://schemas.openxmlformats.org/officeDocument/2006/relationships/image" Target="../media/image2432.png"/><Relationship Id="rId4" Type="http://schemas.openxmlformats.org/officeDocument/2006/relationships/image" Target="../media/image25.png"/><Relationship Id="rId180" Type="http://schemas.openxmlformats.org/officeDocument/2006/relationships/customXml" Target="../ink/ink892.xml"/><Relationship Id="rId215" Type="http://schemas.openxmlformats.org/officeDocument/2006/relationships/image" Target="../media/image2455.png"/><Relationship Id="rId236" Type="http://schemas.openxmlformats.org/officeDocument/2006/relationships/customXml" Target="../ink/ink920.xml"/></Relationships>
</file>

<file path=ppt/slides/_rels/slide9.xml.rels><?xml version="1.0" encoding="UTF-8" standalone="yes"?>
<Relationships xmlns="http://schemas.openxmlformats.org/package/2006/relationships"><Relationship Id="rId3" Type="http://schemas.openxmlformats.org/officeDocument/2006/relationships/customXml" Target="../ink/ink930.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7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b="1" dirty="0"/>
              <a:t>Bruttoinlandsprodukt</a:t>
            </a:r>
          </a:p>
        </p:txBody>
      </p:sp>
      <p:sp>
        <p:nvSpPr>
          <p:cNvPr id="7" name="Text Box 3"/>
          <p:cNvSpPr txBox="1">
            <a:spLocks noChangeArrowheads="1"/>
          </p:cNvSpPr>
          <p:nvPr/>
        </p:nvSpPr>
        <p:spPr bwMode="auto">
          <a:xfrm>
            <a:off x="468824" y="1722882"/>
            <a:ext cx="8786936" cy="2240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800" dirty="0">
                <a:solidFill>
                  <a:srgbClr val="000000"/>
                </a:solidFill>
              </a:rPr>
              <a:t>Das </a:t>
            </a:r>
            <a:r>
              <a:rPr lang="de-DE" altLang="de-DE" sz="2800" b="1" dirty="0">
                <a:solidFill>
                  <a:srgbClr val="000000"/>
                </a:solidFill>
              </a:rPr>
              <a:t>Bruttoinlandsprodukt (BIP)</a:t>
            </a:r>
            <a:r>
              <a:rPr lang="de-DE" altLang="de-DE" sz="2800" dirty="0">
                <a:solidFill>
                  <a:srgbClr val="000000"/>
                </a:solidFill>
              </a:rPr>
              <a:t> ist der Marktwert aller </a:t>
            </a:r>
          </a:p>
          <a:p>
            <a:pPr eaLnBrk="1" hangingPunct="1">
              <a:buClrTx/>
            </a:pPr>
            <a:r>
              <a:rPr lang="de-DE" altLang="de-DE" sz="2800" dirty="0">
                <a:solidFill>
                  <a:srgbClr val="000000"/>
                </a:solidFill>
              </a:rPr>
              <a:t>Waren und Dienstleistungen, die während einer Periode </a:t>
            </a:r>
          </a:p>
          <a:p>
            <a:pPr eaLnBrk="1" hangingPunct="1">
              <a:buClrTx/>
            </a:pPr>
            <a:r>
              <a:rPr lang="de-DE" altLang="de-DE" sz="2800" dirty="0">
                <a:solidFill>
                  <a:srgbClr val="000000"/>
                </a:solidFill>
              </a:rPr>
              <a:t>(z.B. 1 Jahr) in einem Land hergestellt werden und dem Endverbrauch dienen.</a:t>
            </a:r>
          </a:p>
          <a:p>
            <a:pPr eaLnBrk="1" hangingPunct="1">
              <a:buClrTx/>
            </a:pPr>
            <a:endParaRPr lang="de-DE" altLang="de-DE" sz="2800" dirty="0">
              <a:solidFill>
                <a:srgbClr val="000000"/>
              </a:solidFill>
            </a:endParaRPr>
          </a:p>
        </p:txBody>
      </p:sp>
      <p:sp>
        <p:nvSpPr>
          <p:cNvPr id="12" name="Rechteck 11">
            <a:extLst>
              <a:ext uri="{FF2B5EF4-FFF2-40B4-BE49-F238E27FC236}">
                <a16:creationId xmlns:a16="http://schemas.microsoft.com/office/drawing/2014/main" id="{4117F462-7D2C-41AD-989C-E400E48644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0E1E063-CBAB-44AE-8A9D-64794E8BD686}"/>
                  </a:ext>
                </a:extLst>
              </p14:cNvPr>
              <p14:cNvContentPartPr/>
              <p14:nvPr/>
            </p14:nvContentPartPr>
            <p14:xfrm>
              <a:off x="406733" y="3460747"/>
              <a:ext cx="1999800" cy="136440"/>
            </p14:xfrm>
          </p:contentPart>
        </mc:Choice>
        <mc:Fallback xmlns="">
          <p:pic>
            <p:nvPicPr>
              <p:cNvPr id="2" name="Freihand 1">
                <a:extLst>
                  <a:ext uri="{FF2B5EF4-FFF2-40B4-BE49-F238E27FC236}">
                    <a16:creationId xmlns:a16="http://schemas.microsoft.com/office/drawing/2014/main" id="{A0E1E063-CBAB-44AE-8A9D-64794E8BD686}"/>
                  </a:ext>
                </a:extLst>
              </p:cNvPr>
              <p:cNvPicPr/>
              <p:nvPr/>
            </p:nvPicPr>
            <p:blipFill>
              <a:blip r:embed="rId4"/>
              <a:stretch>
                <a:fillRect/>
              </a:stretch>
            </p:blipFill>
            <p:spPr>
              <a:xfrm>
                <a:off x="402413" y="3456427"/>
                <a:ext cx="2008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BB182C7C-F1C6-4F5D-9994-EB6E11D7C20B}"/>
                  </a:ext>
                </a:extLst>
              </p14:cNvPr>
              <p14:cNvContentPartPr/>
              <p14:nvPr/>
            </p14:nvContentPartPr>
            <p14:xfrm>
              <a:off x="6545093" y="2144587"/>
              <a:ext cx="1434600" cy="49320"/>
            </p14:xfrm>
          </p:contentPart>
        </mc:Choice>
        <mc:Fallback xmlns="">
          <p:pic>
            <p:nvPicPr>
              <p:cNvPr id="3" name="Freihand 2">
                <a:extLst>
                  <a:ext uri="{FF2B5EF4-FFF2-40B4-BE49-F238E27FC236}">
                    <a16:creationId xmlns:a16="http://schemas.microsoft.com/office/drawing/2014/main" id="{BB182C7C-F1C6-4F5D-9994-EB6E11D7C20B}"/>
                  </a:ext>
                </a:extLst>
              </p:cNvPr>
              <p:cNvPicPr/>
              <p:nvPr/>
            </p:nvPicPr>
            <p:blipFill>
              <a:blip r:embed="rId6"/>
              <a:stretch>
                <a:fillRect/>
              </a:stretch>
            </p:blipFill>
            <p:spPr>
              <a:xfrm>
                <a:off x="6540773" y="2140267"/>
                <a:ext cx="144324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C1D364D9-F180-4322-A9AF-DC3D958C5C77}"/>
                  </a:ext>
                </a:extLst>
              </p14:cNvPr>
              <p14:cNvContentPartPr/>
              <p14:nvPr/>
            </p14:nvContentPartPr>
            <p14:xfrm>
              <a:off x="8034413" y="1730947"/>
              <a:ext cx="774720" cy="558360"/>
            </p14:xfrm>
          </p:contentPart>
        </mc:Choice>
        <mc:Fallback xmlns="">
          <p:pic>
            <p:nvPicPr>
              <p:cNvPr id="4" name="Freihand 3">
                <a:extLst>
                  <a:ext uri="{FF2B5EF4-FFF2-40B4-BE49-F238E27FC236}">
                    <a16:creationId xmlns:a16="http://schemas.microsoft.com/office/drawing/2014/main" id="{C1D364D9-F180-4322-A9AF-DC3D958C5C77}"/>
                  </a:ext>
                </a:extLst>
              </p:cNvPr>
              <p:cNvPicPr/>
              <p:nvPr/>
            </p:nvPicPr>
            <p:blipFill>
              <a:blip r:embed="rId8"/>
              <a:stretch>
                <a:fillRect/>
              </a:stretch>
            </p:blipFill>
            <p:spPr>
              <a:xfrm>
                <a:off x="8030093" y="1726627"/>
                <a:ext cx="783360" cy="567000"/>
              </a:xfrm>
              <a:prstGeom prst="rect">
                <a:avLst/>
              </a:prstGeom>
            </p:spPr>
          </p:pic>
        </mc:Fallback>
      </mc:AlternateContent>
      <p:grpSp>
        <p:nvGrpSpPr>
          <p:cNvPr id="18" name="Gruppieren 17">
            <a:extLst>
              <a:ext uri="{FF2B5EF4-FFF2-40B4-BE49-F238E27FC236}">
                <a16:creationId xmlns:a16="http://schemas.microsoft.com/office/drawing/2014/main" id="{AC3EB1A4-6FAB-416E-9D72-322D6282C2E5}"/>
              </a:ext>
            </a:extLst>
          </p:cNvPr>
          <p:cNvGrpSpPr/>
          <p:nvPr/>
        </p:nvGrpSpPr>
        <p:grpSpPr>
          <a:xfrm>
            <a:off x="318893" y="1710427"/>
            <a:ext cx="8148600" cy="2216160"/>
            <a:chOff x="318893" y="1710427"/>
            <a:chExt cx="8148600" cy="2216160"/>
          </a:xfrm>
        </p:grpSpPr>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DE012A9F-15C4-4F4A-A085-D2DE93672616}"/>
                    </a:ext>
                  </a:extLst>
                </p14:cNvPr>
                <p14:cNvContentPartPr/>
                <p14:nvPr/>
              </p14:nvContentPartPr>
              <p14:xfrm>
                <a:off x="908213" y="2678827"/>
                <a:ext cx="43920" cy="13680"/>
              </p14:xfrm>
            </p:contentPart>
          </mc:Choice>
          <mc:Fallback xmlns="">
            <p:pic>
              <p:nvPicPr>
                <p:cNvPr id="5" name="Freihand 4">
                  <a:extLst>
                    <a:ext uri="{FF2B5EF4-FFF2-40B4-BE49-F238E27FC236}">
                      <a16:creationId xmlns:a16="http://schemas.microsoft.com/office/drawing/2014/main" id="{DE012A9F-15C4-4F4A-A085-D2DE93672616}"/>
                    </a:ext>
                  </a:extLst>
                </p:cNvPr>
                <p:cNvPicPr/>
                <p:nvPr/>
              </p:nvPicPr>
              <p:blipFill>
                <a:blip r:embed="rId10"/>
                <a:stretch>
                  <a:fillRect/>
                </a:stretch>
              </p:blipFill>
              <p:spPr>
                <a:xfrm>
                  <a:off x="903893" y="2674507"/>
                  <a:ext cx="525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6F8195DA-FA80-42F3-92F4-8CA30A910295}"/>
                    </a:ext>
                  </a:extLst>
                </p14:cNvPr>
                <p14:cNvContentPartPr/>
                <p14:nvPr/>
              </p14:nvContentPartPr>
              <p14:xfrm>
                <a:off x="652613" y="2605027"/>
                <a:ext cx="3890880" cy="47880"/>
              </p14:xfrm>
            </p:contentPart>
          </mc:Choice>
          <mc:Fallback xmlns="">
            <p:pic>
              <p:nvPicPr>
                <p:cNvPr id="8" name="Freihand 7">
                  <a:extLst>
                    <a:ext uri="{FF2B5EF4-FFF2-40B4-BE49-F238E27FC236}">
                      <a16:creationId xmlns:a16="http://schemas.microsoft.com/office/drawing/2014/main" id="{6F8195DA-FA80-42F3-92F4-8CA30A910295}"/>
                    </a:ext>
                  </a:extLst>
                </p:cNvPr>
                <p:cNvPicPr/>
                <p:nvPr/>
              </p:nvPicPr>
              <p:blipFill>
                <a:blip r:embed="rId12"/>
                <a:stretch>
                  <a:fillRect/>
                </a:stretch>
              </p:blipFill>
              <p:spPr>
                <a:xfrm>
                  <a:off x="648293" y="2600707"/>
                  <a:ext cx="38995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D3FDEA61-F0F4-4FE1-8A66-DBA7D90078B2}"/>
                    </a:ext>
                  </a:extLst>
                </p14:cNvPr>
                <p14:cNvContentPartPr/>
                <p14:nvPr/>
              </p14:nvContentPartPr>
              <p14:xfrm>
                <a:off x="6541493" y="1710427"/>
                <a:ext cx="1406520" cy="545040"/>
              </p14:xfrm>
            </p:contentPart>
          </mc:Choice>
          <mc:Fallback xmlns="">
            <p:pic>
              <p:nvPicPr>
                <p:cNvPr id="10" name="Freihand 9">
                  <a:extLst>
                    <a:ext uri="{FF2B5EF4-FFF2-40B4-BE49-F238E27FC236}">
                      <a16:creationId xmlns:a16="http://schemas.microsoft.com/office/drawing/2014/main" id="{D3FDEA61-F0F4-4FE1-8A66-DBA7D90078B2}"/>
                    </a:ext>
                  </a:extLst>
                </p:cNvPr>
                <p:cNvPicPr/>
                <p:nvPr/>
              </p:nvPicPr>
              <p:blipFill>
                <a:blip r:embed="rId14"/>
                <a:stretch>
                  <a:fillRect/>
                </a:stretch>
              </p:blipFill>
              <p:spPr>
                <a:xfrm>
                  <a:off x="6537173" y="1706107"/>
                  <a:ext cx="1415160" cy="553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EC6919C8-4121-4048-9A2F-0A5817C122E6}"/>
                    </a:ext>
                  </a:extLst>
                </p14:cNvPr>
                <p14:cNvContentPartPr/>
                <p14:nvPr/>
              </p14:nvContentPartPr>
              <p14:xfrm>
                <a:off x="507533" y="2250067"/>
                <a:ext cx="3997440" cy="521280"/>
              </p14:xfrm>
            </p:contentPart>
          </mc:Choice>
          <mc:Fallback xmlns="">
            <p:pic>
              <p:nvPicPr>
                <p:cNvPr id="11" name="Freihand 10">
                  <a:extLst>
                    <a:ext uri="{FF2B5EF4-FFF2-40B4-BE49-F238E27FC236}">
                      <a16:creationId xmlns:a16="http://schemas.microsoft.com/office/drawing/2014/main" id="{EC6919C8-4121-4048-9A2F-0A5817C122E6}"/>
                    </a:ext>
                  </a:extLst>
                </p:cNvPr>
                <p:cNvPicPr/>
                <p:nvPr/>
              </p:nvPicPr>
              <p:blipFill>
                <a:blip r:embed="rId16"/>
                <a:stretch>
                  <a:fillRect/>
                </a:stretch>
              </p:blipFill>
              <p:spPr>
                <a:xfrm>
                  <a:off x="503213" y="2245747"/>
                  <a:ext cx="4006080" cy="529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83602060-AA6E-4C39-8B1B-93D5BED0CD71}"/>
                    </a:ext>
                  </a:extLst>
                </p14:cNvPr>
                <p14:cNvContentPartPr/>
                <p14:nvPr/>
              </p14:nvContentPartPr>
              <p14:xfrm>
                <a:off x="6540053" y="2232067"/>
                <a:ext cx="1927440" cy="399600"/>
              </p14:xfrm>
            </p:contentPart>
          </mc:Choice>
          <mc:Fallback xmlns="">
            <p:pic>
              <p:nvPicPr>
                <p:cNvPr id="14" name="Freihand 13">
                  <a:extLst>
                    <a:ext uri="{FF2B5EF4-FFF2-40B4-BE49-F238E27FC236}">
                      <a16:creationId xmlns:a16="http://schemas.microsoft.com/office/drawing/2014/main" id="{83602060-AA6E-4C39-8B1B-93D5BED0CD71}"/>
                    </a:ext>
                  </a:extLst>
                </p:cNvPr>
                <p:cNvPicPr/>
                <p:nvPr/>
              </p:nvPicPr>
              <p:blipFill>
                <a:blip r:embed="rId18"/>
                <a:stretch>
                  <a:fillRect/>
                </a:stretch>
              </p:blipFill>
              <p:spPr>
                <a:xfrm>
                  <a:off x="6535733" y="2227747"/>
                  <a:ext cx="1936080" cy="408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86914704-7EB7-4A5D-A224-404D04C2D577}"/>
                    </a:ext>
                  </a:extLst>
                </p14:cNvPr>
                <p14:cNvContentPartPr/>
                <p14:nvPr/>
              </p14:nvContentPartPr>
              <p14:xfrm>
                <a:off x="2696693" y="2612587"/>
                <a:ext cx="1672560" cy="518760"/>
              </p14:xfrm>
            </p:contentPart>
          </mc:Choice>
          <mc:Fallback xmlns="">
            <p:pic>
              <p:nvPicPr>
                <p:cNvPr id="15" name="Freihand 14">
                  <a:extLst>
                    <a:ext uri="{FF2B5EF4-FFF2-40B4-BE49-F238E27FC236}">
                      <a16:creationId xmlns:a16="http://schemas.microsoft.com/office/drawing/2014/main" id="{86914704-7EB7-4A5D-A224-404D04C2D577}"/>
                    </a:ext>
                  </a:extLst>
                </p:cNvPr>
                <p:cNvPicPr/>
                <p:nvPr/>
              </p:nvPicPr>
              <p:blipFill>
                <a:blip r:embed="rId20"/>
                <a:stretch>
                  <a:fillRect/>
                </a:stretch>
              </p:blipFill>
              <p:spPr>
                <a:xfrm>
                  <a:off x="2692373" y="2608267"/>
                  <a:ext cx="1681200" cy="527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D3C2DE5D-7B9C-4921-B881-E72FE4ABC78F}"/>
                    </a:ext>
                  </a:extLst>
                </p14:cNvPr>
                <p14:cNvContentPartPr/>
                <p14:nvPr/>
              </p14:nvContentPartPr>
              <p14:xfrm>
                <a:off x="318893" y="2985907"/>
                <a:ext cx="2265120" cy="940680"/>
              </p14:xfrm>
            </p:contentPart>
          </mc:Choice>
          <mc:Fallback xmlns="">
            <p:pic>
              <p:nvPicPr>
                <p:cNvPr id="17" name="Freihand 16">
                  <a:extLst>
                    <a:ext uri="{FF2B5EF4-FFF2-40B4-BE49-F238E27FC236}">
                      <a16:creationId xmlns:a16="http://schemas.microsoft.com/office/drawing/2014/main" id="{D3C2DE5D-7B9C-4921-B881-E72FE4ABC78F}"/>
                    </a:ext>
                  </a:extLst>
                </p:cNvPr>
                <p:cNvPicPr/>
                <p:nvPr/>
              </p:nvPicPr>
              <p:blipFill>
                <a:blip r:embed="rId22"/>
                <a:stretch>
                  <a:fillRect/>
                </a:stretch>
              </p:blipFill>
              <p:spPr>
                <a:xfrm>
                  <a:off x="314573" y="2981587"/>
                  <a:ext cx="2273760" cy="949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9" name="Freihand 8">
                <a:extLst>
                  <a:ext uri="{FF2B5EF4-FFF2-40B4-BE49-F238E27FC236}">
                    <a16:creationId xmlns:a16="http://schemas.microsoft.com/office/drawing/2014/main" id="{EC9EE93A-752B-45D3-B994-05AB4EFB7D46}"/>
                  </a:ext>
                </a:extLst>
              </p14:cNvPr>
              <p14:cNvContentPartPr/>
              <p14:nvPr/>
            </p14:nvContentPartPr>
            <p14:xfrm>
              <a:off x="3313013" y="67747"/>
              <a:ext cx="4214160" cy="913320"/>
            </p14:xfrm>
          </p:contentPart>
        </mc:Choice>
        <mc:Fallback>
          <p:pic>
            <p:nvPicPr>
              <p:cNvPr id="9" name="Freihand 8">
                <a:extLst>
                  <a:ext uri="{FF2B5EF4-FFF2-40B4-BE49-F238E27FC236}">
                    <a16:creationId xmlns:a16="http://schemas.microsoft.com/office/drawing/2014/main" id="{EC9EE93A-752B-45D3-B994-05AB4EFB7D46}"/>
                  </a:ext>
                </a:extLst>
              </p:cNvPr>
              <p:cNvPicPr/>
              <p:nvPr/>
            </p:nvPicPr>
            <p:blipFill>
              <a:blip r:embed="rId24"/>
              <a:stretch>
                <a:fillRect/>
              </a:stretch>
            </p:blipFill>
            <p:spPr>
              <a:xfrm>
                <a:off x="3308693" y="63427"/>
                <a:ext cx="4222800" cy="921960"/>
              </a:xfrm>
              <a:prstGeom prst="rect">
                <a:avLst/>
              </a:prstGeom>
            </p:spPr>
          </p:pic>
        </mc:Fallback>
      </mc:AlternateContent>
    </p:spTree>
    <p:extLst>
      <p:ext uri="{BB962C8B-B14F-4D97-AF65-F5344CB8AC3E}">
        <p14:creationId xmlns:p14="http://schemas.microsoft.com/office/powerpoint/2010/main" val="2957495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ChangeArrowheads="1"/>
          </p:cNvSpPr>
          <p:nvPr/>
        </p:nvSpPr>
        <p:spPr bwMode="auto">
          <a:xfrm>
            <a:off x="1631951" y="156864"/>
            <a:ext cx="96259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Verteilungsrechnung: Entwicklung der Lohnquote (Deutschland)</a:t>
            </a:r>
          </a:p>
        </p:txBody>
      </p:sp>
      <p:sp>
        <p:nvSpPr>
          <p:cNvPr id="58372" name="Text Box 4"/>
          <p:cNvSpPr txBox="1">
            <a:spLocks noChangeArrowheads="1"/>
          </p:cNvSpPr>
          <p:nvPr/>
        </p:nvSpPr>
        <p:spPr bwMode="auto">
          <a:xfrm>
            <a:off x="207124" y="5455861"/>
            <a:ext cx="1338263"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endParaRPr lang="de-DE" altLang="de-DE" sz="1400" dirty="0"/>
          </a:p>
        </p:txBody>
      </p:sp>
      <p:sp>
        <p:nvSpPr>
          <p:cNvPr id="8" name="Rechteck 7">
            <a:extLst>
              <a:ext uri="{FF2B5EF4-FFF2-40B4-BE49-F238E27FC236}">
                <a16:creationId xmlns:a16="http://schemas.microsoft.com/office/drawing/2014/main" id="{BA384232-9C66-4D07-B241-7135F72D44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B2DDE9F7-2DAE-308C-D76E-3FBB2B6CBE20}"/>
              </a:ext>
            </a:extLst>
          </p:cNvPr>
          <p:cNvPicPr>
            <a:picLocks noChangeAspect="1"/>
          </p:cNvPicPr>
          <p:nvPr/>
        </p:nvPicPr>
        <p:blipFill>
          <a:blip r:embed="rId3"/>
          <a:stretch>
            <a:fillRect/>
          </a:stretch>
        </p:blipFill>
        <p:spPr>
          <a:xfrm>
            <a:off x="207124" y="751216"/>
            <a:ext cx="7929513" cy="4289413"/>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02F8E7FA-9268-4C3F-80DC-687BD9A7E955}"/>
                  </a:ext>
                </a:extLst>
              </p14:cNvPr>
              <p14:cNvContentPartPr/>
              <p14:nvPr/>
            </p14:nvContentPartPr>
            <p14:xfrm>
              <a:off x="1059413" y="2104267"/>
              <a:ext cx="6968520" cy="66240"/>
            </p14:xfrm>
          </p:contentPart>
        </mc:Choice>
        <mc:Fallback xmlns="">
          <p:pic>
            <p:nvPicPr>
              <p:cNvPr id="3" name="Freihand 2">
                <a:extLst>
                  <a:ext uri="{FF2B5EF4-FFF2-40B4-BE49-F238E27FC236}">
                    <a16:creationId xmlns:a16="http://schemas.microsoft.com/office/drawing/2014/main" id="{02F8E7FA-9268-4C3F-80DC-687BD9A7E955}"/>
                  </a:ext>
                </a:extLst>
              </p:cNvPr>
              <p:cNvPicPr/>
              <p:nvPr/>
            </p:nvPicPr>
            <p:blipFill>
              <a:blip r:embed="rId5"/>
              <a:stretch>
                <a:fillRect/>
              </a:stretch>
            </p:blipFill>
            <p:spPr>
              <a:xfrm>
                <a:off x="1055093" y="2099947"/>
                <a:ext cx="6977160" cy="74880"/>
              </a:xfrm>
              <a:prstGeom prst="rect">
                <a:avLst/>
              </a:prstGeom>
            </p:spPr>
          </p:pic>
        </mc:Fallback>
      </mc:AlternateContent>
      <p:grpSp>
        <p:nvGrpSpPr>
          <p:cNvPr id="44" name="Gruppieren 43">
            <a:extLst>
              <a:ext uri="{FF2B5EF4-FFF2-40B4-BE49-F238E27FC236}">
                <a16:creationId xmlns:a16="http://schemas.microsoft.com/office/drawing/2014/main" id="{83F75191-8A17-4D59-9AFC-6E6B7A969CDD}"/>
              </a:ext>
            </a:extLst>
          </p:cNvPr>
          <p:cNvGrpSpPr/>
          <p:nvPr/>
        </p:nvGrpSpPr>
        <p:grpSpPr>
          <a:xfrm>
            <a:off x="8397293" y="1797907"/>
            <a:ext cx="3175920" cy="1478160"/>
            <a:chOff x="8397293" y="1797907"/>
            <a:chExt cx="3175920" cy="1478160"/>
          </a:xfrm>
        </p:grpSpPr>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C5B21A6E-EC18-4CF7-B38E-992A4EDCDDAF}"/>
                    </a:ext>
                  </a:extLst>
                </p14:cNvPr>
                <p14:cNvContentPartPr/>
                <p14:nvPr/>
              </p14:nvContentPartPr>
              <p14:xfrm>
                <a:off x="8397293" y="2003107"/>
                <a:ext cx="133560" cy="131040"/>
              </p14:xfrm>
            </p:contentPart>
          </mc:Choice>
          <mc:Fallback xmlns="">
            <p:pic>
              <p:nvPicPr>
                <p:cNvPr id="4" name="Freihand 3">
                  <a:extLst>
                    <a:ext uri="{FF2B5EF4-FFF2-40B4-BE49-F238E27FC236}">
                      <a16:creationId xmlns:a16="http://schemas.microsoft.com/office/drawing/2014/main" id="{C5B21A6E-EC18-4CF7-B38E-992A4EDCDDAF}"/>
                    </a:ext>
                  </a:extLst>
                </p:cNvPr>
                <p:cNvPicPr/>
                <p:nvPr/>
              </p:nvPicPr>
              <p:blipFill>
                <a:blip r:embed="rId7"/>
                <a:stretch>
                  <a:fillRect/>
                </a:stretch>
              </p:blipFill>
              <p:spPr>
                <a:xfrm>
                  <a:off x="8392973" y="1998787"/>
                  <a:ext cx="1422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4601B346-40C4-480F-9317-5D9E963E4B5D}"/>
                    </a:ext>
                  </a:extLst>
                </p14:cNvPr>
                <p14:cNvContentPartPr/>
                <p14:nvPr/>
              </p14:nvContentPartPr>
              <p14:xfrm>
                <a:off x="8553893" y="2003107"/>
                <a:ext cx="171720" cy="104040"/>
              </p14:xfrm>
            </p:contentPart>
          </mc:Choice>
          <mc:Fallback xmlns="">
            <p:pic>
              <p:nvPicPr>
                <p:cNvPr id="5" name="Freihand 4">
                  <a:extLst>
                    <a:ext uri="{FF2B5EF4-FFF2-40B4-BE49-F238E27FC236}">
                      <a16:creationId xmlns:a16="http://schemas.microsoft.com/office/drawing/2014/main" id="{4601B346-40C4-480F-9317-5D9E963E4B5D}"/>
                    </a:ext>
                  </a:extLst>
                </p:cNvPr>
                <p:cNvPicPr/>
                <p:nvPr/>
              </p:nvPicPr>
              <p:blipFill>
                <a:blip r:embed="rId9"/>
                <a:stretch>
                  <a:fillRect/>
                </a:stretch>
              </p:blipFill>
              <p:spPr>
                <a:xfrm>
                  <a:off x="8549573" y="1998787"/>
                  <a:ext cx="1803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C9B553E1-C9B8-47E3-95E8-CF620DF7E7AB}"/>
                    </a:ext>
                  </a:extLst>
                </p14:cNvPr>
                <p14:cNvContentPartPr/>
                <p14:nvPr/>
              </p14:nvContentPartPr>
              <p14:xfrm>
                <a:off x="8906333" y="1855867"/>
                <a:ext cx="156960" cy="248760"/>
              </p14:xfrm>
            </p:contentPart>
          </mc:Choice>
          <mc:Fallback xmlns="">
            <p:pic>
              <p:nvPicPr>
                <p:cNvPr id="6" name="Freihand 5">
                  <a:extLst>
                    <a:ext uri="{FF2B5EF4-FFF2-40B4-BE49-F238E27FC236}">
                      <a16:creationId xmlns:a16="http://schemas.microsoft.com/office/drawing/2014/main" id="{C9B553E1-C9B8-47E3-95E8-CF620DF7E7AB}"/>
                    </a:ext>
                  </a:extLst>
                </p:cNvPr>
                <p:cNvPicPr/>
                <p:nvPr/>
              </p:nvPicPr>
              <p:blipFill>
                <a:blip r:embed="rId11"/>
                <a:stretch>
                  <a:fillRect/>
                </a:stretch>
              </p:blipFill>
              <p:spPr>
                <a:xfrm>
                  <a:off x="8902013" y="1851547"/>
                  <a:ext cx="16560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99F086B4-2820-4D09-8967-D4B8905DECAF}"/>
                    </a:ext>
                  </a:extLst>
                </p14:cNvPr>
                <p14:cNvContentPartPr/>
                <p14:nvPr/>
              </p14:nvContentPartPr>
              <p14:xfrm>
                <a:off x="8940533" y="1964587"/>
                <a:ext cx="136440" cy="34560"/>
              </p14:xfrm>
            </p:contentPart>
          </mc:Choice>
          <mc:Fallback xmlns="">
            <p:pic>
              <p:nvPicPr>
                <p:cNvPr id="7" name="Freihand 6">
                  <a:extLst>
                    <a:ext uri="{FF2B5EF4-FFF2-40B4-BE49-F238E27FC236}">
                      <a16:creationId xmlns:a16="http://schemas.microsoft.com/office/drawing/2014/main" id="{99F086B4-2820-4D09-8967-D4B8905DECAF}"/>
                    </a:ext>
                  </a:extLst>
                </p:cNvPr>
                <p:cNvPicPr/>
                <p:nvPr/>
              </p:nvPicPr>
              <p:blipFill>
                <a:blip r:embed="rId13"/>
                <a:stretch>
                  <a:fillRect/>
                </a:stretch>
              </p:blipFill>
              <p:spPr>
                <a:xfrm>
                  <a:off x="8936213" y="1960267"/>
                  <a:ext cx="1450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C94C6834-04EB-470E-A720-8B5FFF242DBB}"/>
                    </a:ext>
                  </a:extLst>
                </p14:cNvPr>
                <p14:cNvContentPartPr/>
                <p14:nvPr/>
              </p14:nvContentPartPr>
              <p14:xfrm>
                <a:off x="9131693" y="1892227"/>
                <a:ext cx="370440" cy="141120"/>
              </p14:xfrm>
            </p:contentPart>
          </mc:Choice>
          <mc:Fallback xmlns="">
            <p:pic>
              <p:nvPicPr>
                <p:cNvPr id="9" name="Freihand 8">
                  <a:extLst>
                    <a:ext uri="{FF2B5EF4-FFF2-40B4-BE49-F238E27FC236}">
                      <a16:creationId xmlns:a16="http://schemas.microsoft.com/office/drawing/2014/main" id="{C94C6834-04EB-470E-A720-8B5FFF242DBB}"/>
                    </a:ext>
                  </a:extLst>
                </p:cNvPr>
                <p:cNvPicPr/>
                <p:nvPr/>
              </p:nvPicPr>
              <p:blipFill>
                <a:blip r:embed="rId15"/>
                <a:stretch>
                  <a:fillRect/>
                </a:stretch>
              </p:blipFill>
              <p:spPr>
                <a:xfrm>
                  <a:off x="9127373" y="1887907"/>
                  <a:ext cx="3790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E64BE276-83F6-4D36-BE11-699C9B72F10F}"/>
                    </a:ext>
                  </a:extLst>
                </p14:cNvPr>
                <p14:cNvContentPartPr/>
                <p14:nvPr/>
              </p14:nvContentPartPr>
              <p14:xfrm>
                <a:off x="9244013" y="1797907"/>
                <a:ext cx="196200" cy="91080"/>
              </p14:xfrm>
            </p:contentPart>
          </mc:Choice>
          <mc:Fallback xmlns="">
            <p:pic>
              <p:nvPicPr>
                <p:cNvPr id="10" name="Freihand 9">
                  <a:extLst>
                    <a:ext uri="{FF2B5EF4-FFF2-40B4-BE49-F238E27FC236}">
                      <a16:creationId xmlns:a16="http://schemas.microsoft.com/office/drawing/2014/main" id="{E64BE276-83F6-4D36-BE11-699C9B72F10F}"/>
                    </a:ext>
                  </a:extLst>
                </p:cNvPr>
                <p:cNvPicPr/>
                <p:nvPr/>
              </p:nvPicPr>
              <p:blipFill>
                <a:blip r:embed="rId17"/>
                <a:stretch>
                  <a:fillRect/>
                </a:stretch>
              </p:blipFill>
              <p:spPr>
                <a:xfrm>
                  <a:off x="9239693" y="1793587"/>
                  <a:ext cx="2048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F39BD266-6EDB-4D6C-B808-A581C524AEE9}"/>
                    </a:ext>
                  </a:extLst>
                </p14:cNvPr>
                <p14:cNvContentPartPr/>
                <p14:nvPr/>
              </p14:nvContentPartPr>
              <p14:xfrm>
                <a:off x="9534533" y="1957027"/>
                <a:ext cx="96480" cy="113400"/>
              </p14:xfrm>
            </p:contentPart>
          </mc:Choice>
          <mc:Fallback xmlns="">
            <p:pic>
              <p:nvPicPr>
                <p:cNvPr id="11" name="Freihand 10">
                  <a:extLst>
                    <a:ext uri="{FF2B5EF4-FFF2-40B4-BE49-F238E27FC236}">
                      <a16:creationId xmlns:a16="http://schemas.microsoft.com/office/drawing/2014/main" id="{F39BD266-6EDB-4D6C-B808-A581C524AEE9}"/>
                    </a:ext>
                  </a:extLst>
                </p:cNvPr>
                <p:cNvPicPr/>
                <p:nvPr/>
              </p:nvPicPr>
              <p:blipFill>
                <a:blip r:embed="rId19"/>
                <a:stretch>
                  <a:fillRect/>
                </a:stretch>
              </p:blipFill>
              <p:spPr>
                <a:xfrm>
                  <a:off x="9530213" y="1952707"/>
                  <a:ext cx="105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E6ECD300-2831-4020-B072-E6A5AF2BE98B}"/>
                    </a:ext>
                  </a:extLst>
                </p14:cNvPr>
                <p14:cNvContentPartPr/>
                <p14:nvPr/>
              </p14:nvContentPartPr>
              <p14:xfrm>
                <a:off x="8865653" y="2346907"/>
                <a:ext cx="174960" cy="279360"/>
              </p14:xfrm>
            </p:contentPart>
          </mc:Choice>
          <mc:Fallback xmlns="">
            <p:pic>
              <p:nvPicPr>
                <p:cNvPr id="14" name="Freihand 13">
                  <a:extLst>
                    <a:ext uri="{FF2B5EF4-FFF2-40B4-BE49-F238E27FC236}">
                      <a16:creationId xmlns:a16="http://schemas.microsoft.com/office/drawing/2014/main" id="{E6ECD300-2831-4020-B072-E6A5AF2BE98B}"/>
                    </a:ext>
                  </a:extLst>
                </p:cNvPr>
                <p:cNvPicPr/>
                <p:nvPr/>
              </p:nvPicPr>
              <p:blipFill>
                <a:blip r:embed="rId21"/>
                <a:stretch>
                  <a:fillRect/>
                </a:stretch>
              </p:blipFill>
              <p:spPr>
                <a:xfrm>
                  <a:off x="8861333" y="2342587"/>
                  <a:ext cx="1836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B8908635-C20F-483E-8C94-876844A901CD}"/>
                    </a:ext>
                  </a:extLst>
                </p14:cNvPr>
                <p14:cNvContentPartPr/>
                <p14:nvPr/>
              </p14:nvContentPartPr>
              <p14:xfrm>
                <a:off x="9038093" y="2465707"/>
                <a:ext cx="111600" cy="137880"/>
              </p14:xfrm>
            </p:contentPart>
          </mc:Choice>
          <mc:Fallback xmlns="">
            <p:pic>
              <p:nvPicPr>
                <p:cNvPr id="15" name="Freihand 14">
                  <a:extLst>
                    <a:ext uri="{FF2B5EF4-FFF2-40B4-BE49-F238E27FC236}">
                      <a16:creationId xmlns:a16="http://schemas.microsoft.com/office/drawing/2014/main" id="{B8908635-C20F-483E-8C94-876844A901CD}"/>
                    </a:ext>
                  </a:extLst>
                </p:cNvPr>
                <p:cNvPicPr/>
                <p:nvPr/>
              </p:nvPicPr>
              <p:blipFill>
                <a:blip r:embed="rId23"/>
                <a:stretch>
                  <a:fillRect/>
                </a:stretch>
              </p:blipFill>
              <p:spPr>
                <a:xfrm>
                  <a:off x="9033773" y="2461387"/>
                  <a:ext cx="120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435BAF18-9DE0-4B52-AD63-8DC5CC66BEF8}"/>
                    </a:ext>
                  </a:extLst>
                </p14:cNvPr>
                <p14:cNvContentPartPr/>
                <p14:nvPr/>
              </p14:nvContentPartPr>
              <p14:xfrm>
                <a:off x="9184973" y="2314867"/>
                <a:ext cx="29880" cy="265680"/>
              </p14:xfrm>
            </p:contentPart>
          </mc:Choice>
          <mc:Fallback xmlns="">
            <p:pic>
              <p:nvPicPr>
                <p:cNvPr id="16" name="Freihand 15">
                  <a:extLst>
                    <a:ext uri="{FF2B5EF4-FFF2-40B4-BE49-F238E27FC236}">
                      <a16:creationId xmlns:a16="http://schemas.microsoft.com/office/drawing/2014/main" id="{435BAF18-9DE0-4B52-AD63-8DC5CC66BEF8}"/>
                    </a:ext>
                  </a:extLst>
                </p:cNvPr>
                <p:cNvPicPr/>
                <p:nvPr/>
              </p:nvPicPr>
              <p:blipFill>
                <a:blip r:embed="rId25"/>
                <a:stretch>
                  <a:fillRect/>
                </a:stretch>
              </p:blipFill>
              <p:spPr>
                <a:xfrm>
                  <a:off x="9180653" y="2310547"/>
                  <a:ext cx="3852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5F286F37-68FF-4B50-B80C-AEAD33013CFA}"/>
                    </a:ext>
                  </a:extLst>
                </p14:cNvPr>
                <p14:cNvContentPartPr/>
                <p14:nvPr/>
              </p14:nvContentPartPr>
              <p14:xfrm>
                <a:off x="9221693" y="2433307"/>
                <a:ext cx="133560" cy="139680"/>
              </p14:xfrm>
            </p:contentPart>
          </mc:Choice>
          <mc:Fallback xmlns="">
            <p:pic>
              <p:nvPicPr>
                <p:cNvPr id="17" name="Freihand 16">
                  <a:extLst>
                    <a:ext uri="{FF2B5EF4-FFF2-40B4-BE49-F238E27FC236}">
                      <a16:creationId xmlns:a16="http://schemas.microsoft.com/office/drawing/2014/main" id="{5F286F37-68FF-4B50-B80C-AEAD33013CFA}"/>
                    </a:ext>
                  </a:extLst>
                </p:cNvPr>
                <p:cNvPicPr/>
                <p:nvPr/>
              </p:nvPicPr>
              <p:blipFill>
                <a:blip r:embed="rId27"/>
                <a:stretch>
                  <a:fillRect/>
                </a:stretch>
              </p:blipFill>
              <p:spPr>
                <a:xfrm>
                  <a:off x="9217373" y="2428987"/>
                  <a:ext cx="1422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5FD378CF-E3C2-41D3-9C20-4A6007701085}"/>
                    </a:ext>
                  </a:extLst>
                </p14:cNvPr>
                <p14:cNvContentPartPr/>
                <p14:nvPr/>
              </p14:nvContentPartPr>
              <p14:xfrm>
                <a:off x="9427613" y="2289307"/>
                <a:ext cx="138960" cy="215640"/>
              </p14:xfrm>
            </p:contentPart>
          </mc:Choice>
          <mc:Fallback xmlns="">
            <p:pic>
              <p:nvPicPr>
                <p:cNvPr id="18" name="Freihand 17">
                  <a:extLst>
                    <a:ext uri="{FF2B5EF4-FFF2-40B4-BE49-F238E27FC236}">
                      <a16:creationId xmlns:a16="http://schemas.microsoft.com/office/drawing/2014/main" id="{5FD378CF-E3C2-41D3-9C20-4A6007701085}"/>
                    </a:ext>
                  </a:extLst>
                </p:cNvPr>
                <p:cNvPicPr/>
                <p:nvPr/>
              </p:nvPicPr>
              <p:blipFill>
                <a:blip r:embed="rId29"/>
                <a:stretch>
                  <a:fillRect/>
                </a:stretch>
              </p:blipFill>
              <p:spPr>
                <a:xfrm>
                  <a:off x="9423293" y="2284987"/>
                  <a:ext cx="1476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7B396A1C-BF99-4727-8D95-62D57F8D0080}"/>
                    </a:ext>
                  </a:extLst>
                </p14:cNvPr>
                <p14:cNvContentPartPr/>
                <p14:nvPr/>
              </p14:nvContentPartPr>
              <p14:xfrm>
                <a:off x="9553253" y="2266267"/>
                <a:ext cx="6840" cy="8280"/>
              </p14:xfrm>
            </p:contentPart>
          </mc:Choice>
          <mc:Fallback xmlns="">
            <p:pic>
              <p:nvPicPr>
                <p:cNvPr id="19" name="Freihand 18">
                  <a:extLst>
                    <a:ext uri="{FF2B5EF4-FFF2-40B4-BE49-F238E27FC236}">
                      <a16:creationId xmlns:a16="http://schemas.microsoft.com/office/drawing/2014/main" id="{7B396A1C-BF99-4727-8D95-62D57F8D0080}"/>
                    </a:ext>
                  </a:extLst>
                </p:cNvPr>
                <p:cNvPicPr/>
                <p:nvPr/>
              </p:nvPicPr>
              <p:blipFill>
                <a:blip r:embed="rId31"/>
                <a:stretch>
                  <a:fillRect/>
                </a:stretch>
              </p:blipFill>
              <p:spPr>
                <a:xfrm>
                  <a:off x="9548933" y="2261947"/>
                  <a:ext cx="154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C5446283-4F17-4E54-87FF-2CD7595282B2}"/>
                    </a:ext>
                  </a:extLst>
                </p14:cNvPr>
                <p14:cNvContentPartPr/>
                <p14:nvPr/>
              </p14:nvContentPartPr>
              <p14:xfrm>
                <a:off x="9603293" y="2217307"/>
                <a:ext cx="154080" cy="271440"/>
              </p14:xfrm>
            </p:contentPart>
          </mc:Choice>
          <mc:Fallback xmlns="">
            <p:pic>
              <p:nvPicPr>
                <p:cNvPr id="20" name="Freihand 19">
                  <a:extLst>
                    <a:ext uri="{FF2B5EF4-FFF2-40B4-BE49-F238E27FC236}">
                      <a16:creationId xmlns:a16="http://schemas.microsoft.com/office/drawing/2014/main" id="{C5446283-4F17-4E54-87FF-2CD7595282B2}"/>
                    </a:ext>
                  </a:extLst>
                </p:cNvPr>
                <p:cNvPicPr/>
                <p:nvPr/>
              </p:nvPicPr>
              <p:blipFill>
                <a:blip r:embed="rId33"/>
                <a:stretch>
                  <a:fillRect/>
                </a:stretch>
              </p:blipFill>
              <p:spPr>
                <a:xfrm>
                  <a:off x="9598973" y="2212987"/>
                  <a:ext cx="1627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D0E2DB65-3997-4C6B-B3A5-12DFE7A8F6CF}"/>
                    </a:ext>
                  </a:extLst>
                </p14:cNvPr>
                <p14:cNvContentPartPr/>
                <p14:nvPr/>
              </p14:nvContentPartPr>
              <p14:xfrm>
                <a:off x="9778973" y="2198227"/>
                <a:ext cx="327240" cy="255240"/>
              </p14:xfrm>
            </p:contentPart>
          </mc:Choice>
          <mc:Fallback xmlns="">
            <p:pic>
              <p:nvPicPr>
                <p:cNvPr id="21" name="Freihand 20">
                  <a:extLst>
                    <a:ext uri="{FF2B5EF4-FFF2-40B4-BE49-F238E27FC236}">
                      <a16:creationId xmlns:a16="http://schemas.microsoft.com/office/drawing/2014/main" id="{D0E2DB65-3997-4C6B-B3A5-12DFE7A8F6CF}"/>
                    </a:ext>
                  </a:extLst>
                </p:cNvPr>
                <p:cNvPicPr/>
                <p:nvPr/>
              </p:nvPicPr>
              <p:blipFill>
                <a:blip r:embed="rId35"/>
                <a:stretch>
                  <a:fillRect/>
                </a:stretch>
              </p:blipFill>
              <p:spPr>
                <a:xfrm>
                  <a:off x="9774653" y="2193907"/>
                  <a:ext cx="3358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85726BBC-BC1D-41CF-9548-FB669921B997}"/>
                    </a:ext>
                  </a:extLst>
                </p14:cNvPr>
                <p14:cNvContentPartPr/>
                <p14:nvPr/>
              </p14:nvContentPartPr>
              <p14:xfrm>
                <a:off x="9898493" y="2131987"/>
                <a:ext cx="69840" cy="101880"/>
              </p14:xfrm>
            </p:contentPart>
          </mc:Choice>
          <mc:Fallback xmlns="">
            <p:pic>
              <p:nvPicPr>
                <p:cNvPr id="22" name="Freihand 21">
                  <a:extLst>
                    <a:ext uri="{FF2B5EF4-FFF2-40B4-BE49-F238E27FC236}">
                      <a16:creationId xmlns:a16="http://schemas.microsoft.com/office/drawing/2014/main" id="{85726BBC-BC1D-41CF-9548-FB669921B997}"/>
                    </a:ext>
                  </a:extLst>
                </p:cNvPr>
                <p:cNvPicPr/>
                <p:nvPr/>
              </p:nvPicPr>
              <p:blipFill>
                <a:blip r:embed="rId37"/>
                <a:stretch>
                  <a:fillRect/>
                </a:stretch>
              </p:blipFill>
              <p:spPr>
                <a:xfrm>
                  <a:off x="9894173" y="2127667"/>
                  <a:ext cx="784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30C83DC0-6EFE-4B6F-AAF4-211682069EAF}"/>
                    </a:ext>
                  </a:extLst>
                </p14:cNvPr>
                <p14:cNvContentPartPr/>
                <p14:nvPr/>
              </p14:nvContentPartPr>
              <p14:xfrm>
                <a:off x="9688253" y="2063947"/>
                <a:ext cx="20520" cy="6480"/>
              </p14:xfrm>
            </p:contentPart>
          </mc:Choice>
          <mc:Fallback xmlns="">
            <p:pic>
              <p:nvPicPr>
                <p:cNvPr id="23" name="Freihand 22">
                  <a:extLst>
                    <a:ext uri="{FF2B5EF4-FFF2-40B4-BE49-F238E27FC236}">
                      <a16:creationId xmlns:a16="http://schemas.microsoft.com/office/drawing/2014/main" id="{30C83DC0-6EFE-4B6F-AAF4-211682069EAF}"/>
                    </a:ext>
                  </a:extLst>
                </p:cNvPr>
                <p:cNvPicPr/>
                <p:nvPr/>
              </p:nvPicPr>
              <p:blipFill>
                <a:blip r:embed="rId39"/>
                <a:stretch>
                  <a:fillRect/>
                </a:stretch>
              </p:blipFill>
              <p:spPr>
                <a:xfrm>
                  <a:off x="9683933" y="2059627"/>
                  <a:ext cx="291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A930FB49-E572-417B-ADE8-B532DA117286}"/>
                    </a:ext>
                  </a:extLst>
                </p14:cNvPr>
                <p14:cNvContentPartPr/>
                <p14:nvPr/>
              </p14:nvContentPartPr>
              <p14:xfrm>
                <a:off x="10297373" y="2191027"/>
                <a:ext cx="378360" cy="291600"/>
              </p14:xfrm>
            </p:contentPart>
          </mc:Choice>
          <mc:Fallback xmlns="">
            <p:pic>
              <p:nvPicPr>
                <p:cNvPr id="24" name="Freihand 23">
                  <a:extLst>
                    <a:ext uri="{FF2B5EF4-FFF2-40B4-BE49-F238E27FC236}">
                      <a16:creationId xmlns:a16="http://schemas.microsoft.com/office/drawing/2014/main" id="{A930FB49-E572-417B-ADE8-B532DA117286}"/>
                    </a:ext>
                  </a:extLst>
                </p:cNvPr>
                <p:cNvPicPr/>
                <p:nvPr/>
              </p:nvPicPr>
              <p:blipFill>
                <a:blip r:embed="rId41"/>
                <a:stretch>
                  <a:fillRect/>
                </a:stretch>
              </p:blipFill>
              <p:spPr>
                <a:xfrm>
                  <a:off x="10293053" y="2186707"/>
                  <a:ext cx="38700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86020337-8004-4075-95D9-EB5C3F01A069}"/>
                    </a:ext>
                  </a:extLst>
                </p14:cNvPr>
                <p14:cNvContentPartPr/>
                <p14:nvPr/>
              </p14:nvContentPartPr>
              <p14:xfrm>
                <a:off x="10700213" y="2108947"/>
                <a:ext cx="477720" cy="305280"/>
              </p14:xfrm>
            </p:contentPart>
          </mc:Choice>
          <mc:Fallback xmlns="">
            <p:pic>
              <p:nvPicPr>
                <p:cNvPr id="25" name="Freihand 24">
                  <a:extLst>
                    <a:ext uri="{FF2B5EF4-FFF2-40B4-BE49-F238E27FC236}">
                      <a16:creationId xmlns:a16="http://schemas.microsoft.com/office/drawing/2014/main" id="{86020337-8004-4075-95D9-EB5C3F01A069}"/>
                    </a:ext>
                  </a:extLst>
                </p:cNvPr>
                <p:cNvPicPr/>
                <p:nvPr/>
              </p:nvPicPr>
              <p:blipFill>
                <a:blip r:embed="rId43"/>
                <a:stretch>
                  <a:fillRect/>
                </a:stretch>
              </p:blipFill>
              <p:spPr>
                <a:xfrm>
                  <a:off x="10695893" y="2104627"/>
                  <a:ext cx="48636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3B432DC0-9E33-48E2-917B-DA7E90DC64A4}"/>
                    </a:ext>
                  </a:extLst>
                </p14:cNvPr>
                <p14:cNvContentPartPr/>
                <p14:nvPr/>
              </p14:nvContentPartPr>
              <p14:xfrm>
                <a:off x="9208373" y="2771347"/>
                <a:ext cx="368640" cy="188640"/>
              </p14:xfrm>
            </p:contentPart>
          </mc:Choice>
          <mc:Fallback xmlns="">
            <p:pic>
              <p:nvPicPr>
                <p:cNvPr id="28" name="Freihand 27">
                  <a:extLst>
                    <a:ext uri="{FF2B5EF4-FFF2-40B4-BE49-F238E27FC236}">
                      <a16:creationId xmlns:a16="http://schemas.microsoft.com/office/drawing/2014/main" id="{3B432DC0-9E33-48E2-917B-DA7E90DC64A4}"/>
                    </a:ext>
                  </a:extLst>
                </p:cNvPr>
                <p:cNvPicPr/>
                <p:nvPr/>
              </p:nvPicPr>
              <p:blipFill>
                <a:blip r:embed="rId45"/>
                <a:stretch>
                  <a:fillRect/>
                </a:stretch>
              </p:blipFill>
              <p:spPr>
                <a:xfrm>
                  <a:off x="9204053" y="2767027"/>
                  <a:ext cx="3772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9C33255C-6AF1-45FC-9CC0-56B6994A4C36}"/>
                    </a:ext>
                  </a:extLst>
                </p14:cNvPr>
                <p14:cNvContentPartPr/>
                <p14:nvPr/>
              </p14:nvContentPartPr>
              <p14:xfrm>
                <a:off x="9917573" y="2634547"/>
                <a:ext cx="166320" cy="189720"/>
              </p14:xfrm>
            </p:contentPart>
          </mc:Choice>
          <mc:Fallback xmlns="">
            <p:pic>
              <p:nvPicPr>
                <p:cNvPr id="29" name="Freihand 28">
                  <a:extLst>
                    <a:ext uri="{FF2B5EF4-FFF2-40B4-BE49-F238E27FC236}">
                      <a16:creationId xmlns:a16="http://schemas.microsoft.com/office/drawing/2014/main" id="{9C33255C-6AF1-45FC-9CC0-56B6994A4C36}"/>
                    </a:ext>
                  </a:extLst>
                </p:cNvPr>
                <p:cNvPicPr/>
                <p:nvPr/>
              </p:nvPicPr>
              <p:blipFill>
                <a:blip r:embed="rId47"/>
                <a:stretch>
                  <a:fillRect/>
                </a:stretch>
              </p:blipFill>
              <p:spPr>
                <a:xfrm>
                  <a:off x="9913253" y="2630227"/>
                  <a:ext cx="1749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E191AD5D-314C-48D2-BEC0-255FA62D9092}"/>
                    </a:ext>
                  </a:extLst>
                </p14:cNvPr>
                <p14:cNvContentPartPr/>
                <p14:nvPr/>
              </p14:nvContentPartPr>
              <p14:xfrm>
                <a:off x="9971573" y="2770267"/>
                <a:ext cx="117000" cy="25560"/>
              </p14:xfrm>
            </p:contentPart>
          </mc:Choice>
          <mc:Fallback xmlns="">
            <p:pic>
              <p:nvPicPr>
                <p:cNvPr id="30" name="Freihand 29">
                  <a:extLst>
                    <a:ext uri="{FF2B5EF4-FFF2-40B4-BE49-F238E27FC236}">
                      <a16:creationId xmlns:a16="http://schemas.microsoft.com/office/drawing/2014/main" id="{E191AD5D-314C-48D2-BEC0-255FA62D9092}"/>
                    </a:ext>
                  </a:extLst>
                </p:cNvPr>
                <p:cNvPicPr/>
                <p:nvPr/>
              </p:nvPicPr>
              <p:blipFill>
                <a:blip r:embed="rId49"/>
                <a:stretch>
                  <a:fillRect/>
                </a:stretch>
              </p:blipFill>
              <p:spPr>
                <a:xfrm>
                  <a:off x="9967253" y="2765947"/>
                  <a:ext cx="1256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F4704277-1C08-4391-8305-E2E7E6BBE51D}"/>
                    </a:ext>
                  </a:extLst>
                </p14:cNvPr>
                <p14:cNvContentPartPr/>
                <p14:nvPr/>
              </p14:nvContentPartPr>
              <p14:xfrm>
                <a:off x="10128173" y="2713027"/>
                <a:ext cx="115920" cy="108360"/>
              </p14:xfrm>
            </p:contentPart>
          </mc:Choice>
          <mc:Fallback xmlns="">
            <p:pic>
              <p:nvPicPr>
                <p:cNvPr id="31" name="Freihand 30">
                  <a:extLst>
                    <a:ext uri="{FF2B5EF4-FFF2-40B4-BE49-F238E27FC236}">
                      <a16:creationId xmlns:a16="http://schemas.microsoft.com/office/drawing/2014/main" id="{F4704277-1C08-4391-8305-E2E7E6BBE51D}"/>
                    </a:ext>
                  </a:extLst>
                </p:cNvPr>
                <p:cNvPicPr/>
                <p:nvPr/>
              </p:nvPicPr>
              <p:blipFill>
                <a:blip r:embed="rId51"/>
                <a:stretch>
                  <a:fillRect/>
                </a:stretch>
              </p:blipFill>
              <p:spPr>
                <a:xfrm>
                  <a:off x="10123853" y="2708707"/>
                  <a:ext cx="1245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536FFDC3-07CF-430D-B12C-0AC0DBCE745D}"/>
                    </a:ext>
                  </a:extLst>
                </p14:cNvPr>
                <p14:cNvContentPartPr/>
                <p14:nvPr/>
              </p14:nvContentPartPr>
              <p14:xfrm>
                <a:off x="10238333" y="2691787"/>
                <a:ext cx="105120" cy="236880"/>
              </p14:xfrm>
            </p:contentPart>
          </mc:Choice>
          <mc:Fallback xmlns="">
            <p:pic>
              <p:nvPicPr>
                <p:cNvPr id="32" name="Freihand 31">
                  <a:extLst>
                    <a:ext uri="{FF2B5EF4-FFF2-40B4-BE49-F238E27FC236}">
                      <a16:creationId xmlns:a16="http://schemas.microsoft.com/office/drawing/2014/main" id="{536FFDC3-07CF-430D-B12C-0AC0DBCE745D}"/>
                    </a:ext>
                  </a:extLst>
                </p:cNvPr>
                <p:cNvPicPr/>
                <p:nvPr/>
              </p:nvPicPr>
              <p:blipFill>
                <a:blip r:embed="rId53"/>
                <a:stretch>
                  <a:fillRect/>
                </a:stretch>
              </p:blipFill>
              <p:spPr>
                <a:xfrm>
                  <a:off x="10234013" y="2687467"/>
                  <a:ext cx="1137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5D89E963-3F70-4885-A29A-E7DC1DAF26E9}"/>
                    </a:ext>
                  </a:extLst>
                </p14:cNvPr>
                <p14:cNvContentPartPr/>
                <p14:nvPr/>
              </p14:nvContentPartPr>
              <p14:xfrm>
                <a:off x="10358573" y="2698267"/>
                <a:ext cx="26280" cy="58320"/>
              </p14:xfrm>
            </p:contentPart>
          </mc:Choice>
          <mc:Fallback xmlns="">
            <p:pic>
              <p:nvPicPr>
                <p:cNvPr id="33" name="Freihand 32">
                  <a:extLst>
                    <a:ext uri="{FF2B5EF4-FFF2-40B4-BE49-F238E27FC236}">
                      <a16:creationId xmlns:a16="http://schemas.microsoft.com/office/drawing/2014/main" id="{5D89E963-3F70-4885-A29A-E7DC1DAF26E9}"/>
                    </a:ext>
                  </a:extLst>
                </p:cNvPr>
                <p:cNvPicPr/>
                <p:nvPr/>
              </p:nvPicPr>
              <p:blipFill>
                <a:blip r:embed="rId55"/>
                <a:stretch>
                  <a:fillRect/>
                </a:stretch>
              </p:blipFill>
              <p:spPr>
                <a:xfrm>
                  <a:off x="10354253" y="2693947"/>
                  <a:ext cx="349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08A1EFB7-BE84-4D84-86D1-8122E53198CE}"/>
                    </a:ext>
                  </a:extLst>
                </p14:cNvPr>
                <p14:cNvContentPartPr/>
                <p14:nvPr/>
              </p14:nvContentPartPr>
              <p14:xfrm>
                <a:off x="10401413" y="2564347"/>
                <a:ext cx="317160" cy="216360"/>
              </p14:xfrm>
            </p:contentPart>
          </mc:Choice>
          <mc:Fallback xmlns="">
            <p:pic>
              <p:nvPicPr>
                <p:cNvPr id="34" name="Freihand 33">
                  <a:extLst>
                    <a:ext uri="{FF2B5EF4-FFF2-40B4-BE49-F238E27FC236}">
                      <a16:creationId xmlns:a16="http://schemas.microsoft.com/office/drawing/2014/main" id="{08A1EFB7-BE84-4D84-86D1-8122E53198CE}"/>
                    </a:ext>
                  </a:extLst>
                </p:cNvPr>
                <p:cNvPicPr/>
                <p:nvPr/>
              </p:nvPicPr>
              <p:blipFill>
                <a:blip r:embed="rId57"/>
                <a:stretch>
                  <a:fillRect/>
                </a:stretch>
              </p:blipFill>
              <p:spPr>
                <a:xfrm>
                  <a:off x="10397093" y="2560027"/>
                  <a:ext cx="3258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Freihand 34">
                  <a:extLst>
                    <a:ext uri="{FF2B5EF4-FFF2-40B4-BE49-F238E27FC236}">
                      <a16:creationId xmlns:a16="http://schemas.microsoft.com/office/drawing/2014/main" id="{2ECF5217-A6DA-4531-A6EF-334882A142A4}"/>
                    </a:ext>
                  </a:extLst>
                </p14:cNvPr>
                <p14:cNvContentPartPr/>
                <p14:nvPr/>
              </p14:nvContentPartPr>
              <p14:xfrm>
                <a:off x="10344173" y="2515387"/>
                <a:ext cx="18000" cy="360"/>
              </p14:xfrm>
            </p:contentPart>
          </mc:Choice>
          <mc:Fallback xmlns="">
            <p:pic>
              <p:nvPicPr>
                <p:cNvPr id="35" name="Freihand 34">
                  <a:extLst>
                    <a:ext uri="{FF2B5EF4-FFF2-40B4-BE49-F238E27FC236}">
                      <a16:creationId xmlns:a16="http://schemas.microsoft.com/office/drawing/2014/main" id="{2ECF5217-A6DA-4531-A6EF-334882A142A4}"/>
                    </a:ext>
                  </a:extLst>
                </p:cNvPr>
                <p:cNvPicPr/>
                <p:nvPr/>
              </p:nvPicPr>
              <p:blipFill>
                <a:blip r:embed="rId59"/>
                <a:stretch>
                  <a:fillRect/>
                </a:stretch>
              </p:blipFill>
              <p:spPr>
                <a:xfrm>
                  <a:off x="10339853" y="2511067"/>
                  <a:ext cx="266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97404F9D-5224-4BFF-8AB1-EE7463BD0ECE}"/>
                    </a:ext>
                  </a:extLst>
                </p14:cNvPr>
                <p14:cNvContentPartPr/>
                <p14:nvPr/>
              </p14:nvContentPartPr>
              <p14:xfrm>
                <a:off x="10800293" y="2608987"/>
                <a:ext cx="176760" cy="91800"/>
              </p14:xfrm>
            </p:contentPart>
          </mc:Choice>
          <mc:Fallback xmlns="">
            <p:pic>
              <p:nvPicPr>
                <p:cNvPr id="36" name="Freihand 35">
                  <a:extLst>
                    <a:ext uri="{FF2B5EF4-FFF2-40B4-BE49-F238E27FC236}">
                      <a16:creationId xmlns:a16="http://schemas.microsoft.com/office/drawing/2014/main" id="{97404F9D-5224-4BFF-8AB1-EE7463BD0ECE}"/>
                    </a:ext>
                  </a:extLst>
                </p:cNvPr>
                <p:cNvPicPr/>
                <p:nvPr/>
              </p:nvPicPr>
              <p:blipFill>
                <a:blip r:embed="rId61"/>
                <a:stretch>
                  <a:fillRect/>
                </a:stretch>
              </p:blipFill>
              <p:spPr>
                <a:xfrm>
                  <a:off x="10795973" y="2604667"/>
                  <a:ext cx="1854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C0673D37-B9AF-4DB2-B749-E3C2C15DC0BA}"/>
                    </a:ext>
                  </a:extLst>
                </p14:cNvPr>
                <p14:cNvContentPartPr/>
                <p14:nvPr/>
              </p14:nvContentPartPr>
              <p14:xfrm>
                <a:off x="11007293" y="2457067"/>
                <a:ext cx="320040" cy="203040"/>
              </p14:xfrm>
            </p:contentPart>
          </mc:Choice>
          <mc:Fallback xmlns="">
            <p:pic>
              <p:nvPicPr>
                <p:cNvPr id="37" name="Freihand 36">
                  <a:extLst>
                    <a:ext uri="{FF2B5EF4-FFF2-40B4-BE49-F238E27FC236}">
                      <a16:creationId xmlns:a16="http://schemas.microsoft.com/office/drawing/2014/main" id="{C0673D37-B9AF-4DB2-B749-E3C2C15DC0BA}"/>
                    </a:ext>
                  </a:extLst>
                </p:cNvPr>
                <p:cNvPicPr/>
                <p:nvPr/>
              </p:nvPicPr>
              <p:blipFill>
                <a:blip r:embed="rId63"/>
                <a:stretch>
                  <a:fillRect/>
                </a:stretch>
              </p:blipFill>
              <p:spPr>
                <a:xfrm>
                  <a:off x="11002973" y="2452747"/>
                  <a:ext cx="3286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Freihand 37">
                  <a:extLst>
                    <a:ext uri="{FF2B5EF4-FFF2-40B4-BE49-F238E27FC236}">
                      <a16:creationId xmlns:a16="http://schemas.microsoft.com/office/drawing/2014/main" id="{DBB156F9-0462-4C37-9BCB-5B8377977754}"/>
                    </a:ext>
                  </a:extLst>
                </p14:cNvPr>
                <p14:cNvContentPartPr/>
                <p14:nvPr/>
              </p14:nvContentPartPr>
              <p14:xfrm>
                <a:off x="11400053" y="2547067"/>
                <a:ext cx="110160" cy="3600"/>
              </p14:xfrm>
            </p:contentPart>
          </mc:Choice>
          <mc:Fallback xmlns="">
            <p:pic>
              <p:nvPicPr>
                <p:cNvPr id="38" name="Freihand 37">
                  <a:extLst>
                    <a:ext uri="{FF2B5EF4-FFF2-40B4-BE49-F238E27FC236}">
                      <a16:creationId xmlns:a16="http://schemas.microsoft.com/office/drawing/2014/main" id="{DBB156F9-0462-4C37-9BCB-5B8377977754}"/>
                    </a:ext>
                  </a:extLst>
                </p:cNvPr>
                <p:cNvPicPr/>
                <p:nvPr/>
              </p:nvPicPr>
              <p:blipFill>
                <a:blip r:embed="rId65"/>
                <a:stretch>
                  <a:fillRect/>
                </a:stretch>
              </p:blipFill>
              <p:spPr>
                <a:xfrm>
                  <a:off x="11395733" y="2542747"/>
                  <a:ext cx="1188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Freihand 38">
                  <a:extLst>
                    <a:ext uri="{FF2B5EF4-FFF2-40B4-BE49-F238E27FC236}">
                      <a16:creationId xmlns:a16="http://schemas.microsoft.com/office/drawing/2014/main" id="{9BD1D624-1435-465B-A2E8-18F66F8BAFE5}"/>
                    </a:ext>
                  </a:extLst>
                </p14:cNvPr>
                <p14:cNvContentPartPr/>
                <p14:nvPr/>
              </p14:nvContentPartPr>
              <p14:xfrm>
                <a:off x="10133213" y="3009667"/>
                <a:ext cx="133560" cy="229680"/>
              </p14:xfrm>
            </p:contentPart>
          </mc:Choice>
          <mc:Fallback xmlns="">
            <p:pic>
              <p:nvPicPr>
                <p:cNvPr id="39" name="Freihand 38">
                  <a:extLst>
                    <a:ext uri="{FF2B5EF4-FFF2-40B4-BE49-F238E27FC236}">
                      <a16:creationId xmlns:a16="http://schemas.microsoft.com/office/drawing/2014/main" id="{9BD1D624-1435-465B-A2E8-18F66F8BAFE5}"/>
                    </a:ext>
                  </a:extLst>
                </p:cNvPr>
                <p:cNvPicPr/>
                <p:nvPr/>
              </p:nvPicPr>
              <p:blipFill>
                <a:blip r:embed="rId67"/>
                <a:stretch>
                  <a:fillRect/>
                </a:stretch>
              </p:blipFill>
              <p:spPr>
                <a:xfrm>
                  <a:off x="10128893" y="3005347"/>
                  <a:ext cx="1422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Freihand 39">
                  <a:extLst>
                    <a:ext uri="{FF2B5EF4-FFF2-40B4-BE49-F238E27FC236}">
                      <a16:creationId xmlns:a16="http://schemas.microsoft.com/office/drawing/2014/main" id="{26C9E167-D307-47BF-946D-BB34DD7DFE49}"/>
                    </a:ext>
                  </a:extLst>
                </p14:cNvPr>
                <p14:cNvContentPartPr/>
                <p14:nvPr/>
              </p14:nvContentPartPr>
              <p14:xfrm>
                <a:off x="10299533" y="3036307"/>
                <a:ext cx="480960" cy="159120"/>
              </p14:xfrm>
            </p:contentPart>
          </mc:Choice>
          <mc:Fallback xmlns="">
            <p:pic>
              <p:nvPicPr>
                <p:cNvPr id="40" name="Freihand 39">
                  <a:extLst>
                    <a:ext uri="{FF2B5EF4-FFF2-40B4-BE49-F238E27FC236}">
                      <a16:creationId xmlns:a16="http://schemas.microsoft.com/office/drawing/2014/main" id="{26C9E167-D307-47BF-946D-BB34DD7DFE49}"/>
                    </a:ext>
                  </a:extLst>
                </p:cNvPr>
                <p:cNvPicPr/>
                <p:nvPr/>
              </p:nvPicPr>
              <p:blipFill>
                <a:blip r:embed="rId69"/>
                <a:stretch>
                  <a:fillRect/>
                </a:stretch>
              </p:blipFill>
              <p:spPr>
                <a:xfrm>
                  <a:off x="10295213" y="3031987"/>
                  <a:ext cx="4896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Freihand 40">
                  <a:extLst>
                    <a:ext uri="{FF2B5EF4-FFF2-40B4-BE49-F238E27FC236}">
                      <a16:creationId xmlns:a16="http://schemas.microsoft.com/office/drawing/2014/main" id="{938C96C0-3B4F-4755-B046-7B5C55988592}"/>
                    </a:ext>
                  </a:extLst>
                </p14:cNvPr>
                <p14:cNvContentPartPr/>
                <p14:nvPr/>
              </p14:nvContentPartPr>
              <p14:xfrm>
                <a:off x="10785533" y="2967547"/>
                <a:ext cx="603360" cy="308520"/>
              </p14:xfrm>
            </p:contentPart>
          </mc:Choice>
          <mc:Fallback xmlns="">
            <p:pic>
              <p:nvPicPr>
                <p:cNvPr id="41" name="Freihand 40">
                  <a:extLst>
                    <a:ext uri="{FF2B5EF4-FFF2-40B4-BE49-F238E27FC236}">
                      <a16:creationId xmlns:a16="http://schemas.microsoft.com/office/drawing/2014/main" id="{938C96C0-3B4F-4755-B046-7B5C55988592}"/>
                    </a:ext>
                  </a:extLst>
                </p:cNvPr>
                <p:cNvPicPr/>
                <p:nvPr/>
              </p:nvPicPr>
              <p:blipFill>
                <a:blip r:embed="rId71"/>
                <a:stretch>
                  <a:fillRect/>
                </a:stretch>
              </p:blipFill>
              <p:spPr>
                <a:xfrm>
                  <a:off x="10781213" y="2963227"/>
                  <a:ext cx="61200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 name="Freihand 41">
                  <a:extLst>
                    <a:ext uri="{FF2B5EF4-FFF2-40B4-BE49-F238E27FC236}">
                      <a16:creationId xmlns:a16="http://schemas.microsoft.com/office/drawing/2014/main" id="{8D7DE24F-D20F-4248-86F1-E58B8BAFE62F}"/>
                    </a:ext>
                  </a:extLst>
                </p14:cNvPr>
                <p14:cNvContentPartPr/>
                <p14:nvPr/>
              </p14:nvContentPartPr>
              <p14:xfrm>
                <a:off x="11548733" y="2725987"/>
                <a:ext cx="12960" cy="165600"/>
              </p14:xfrm>
            </p:contentPart>
          </mc:Choice>
          <mc:Fallback xmlns="">
            <p:pic>
              <p:nvPicPr>
                <p:cNvPr id="42" name="Freihand 41">
                  <a:extLst>
                    <a:ext uri="{FF2B5EF4-FFF2-40B4-BE49-F238E27FC236}">
                      <a16:creationId xmlns:a16="http://schemas.microsoft.com/office/drawing/2014/main" id="{8D7DE24F-D20F-4248-86F1-E58B8BAFE62F}"/>
                    </a:ext>
                  </a:extLst>
                </p:cNvPr>
                <p:cNvPicPr/>
                <p:nvPr/>
              </p:nvPicPr>
              <p:blipFill>
                <a:blip r:embed="rId73"/>
                <a:stretch>
                  <a:fillRect/>
                </a:stretch>
              </p:blipFill>
              <p:spPr>
                <a:xfrm>
                  <a:off x="11544413" y="2721667"/>
                  <a:ext cx="216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3" name="Freihand 42">
                  <a:extLst>
                    <a:ext uri="{FF2B5EF4-FFF2-40B4-BE49-F238E27FC236}">
                      <a16:creationId xmlns:a16="http://schemas.microsoft.com/office/drawing/2014/main" id="{17C88E90-1458-4006-9A7C-9B52B5CA72D5}"/>
                    </a:ext>
                  </a:extLst>
                </p14:cNvPr>
                <p14:cNvContentPartPr/>
                <p14:nvPr/>
              </p14:nvContentPartPr>
              <p14:xfrm>
                <a:off x="11553053" y="3032347"/>
                <a:ext cx="20160" cy="7920"/>
              </p14:xfrm>
            </p:contentPart>
          </mc:Choice>
          <mc:Fallback xmlns="">
            <p:pic>
              <p:nvPicPr>
                <p:cNvPr id="43" name="Freihand 42">
                  <a:extLst>
                    <a:ext uri="{FF2B5EF4-FFF2-40B4-BE49-F238E27FC236}">
                      <a16:creationId xmlns:a16="http://schemas.microsoft.com/office/drawing/2014/main" id="{17C88E90-1458-4006-9A7C-9B52B5CA72D5}"/>
                    </a:ext>
                  </a:extLst>
                </p:cNvPr>
                <p:cNvPicPr/>
                <p:nvPr/>
              </p:nvPicPr>
              <p:blipFill>
                <a:blip r:embed="rId75"/>
                <a:stretch>
                  <a:fillRect/>
                </a:stretch>
              </p:blipFill>
              <p:spPr>
                <a:xfrm>
                  <a:off x="11548733" y="3028027"/>
                  <a:ext cx="28800" cy="16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45" name="Freihand 44">
                <a:extLst>
                  <a:ext uri="{FF2B5EF4-FFF2-40B4-BE49-F238E27FC236}">
                    <a16:creationId xmlns:a16="http://schemas.microsoft.com/office/drawing/2014/main" id="{9B3B2C8C-6397-4AF9-8647-8BD96341CF4F}"/>
                  </a:ext>
                </a:extLst>
              </p14:cNvPr>
              <p14:cNvContentPartPr/>
              <p14:nvPr/>
            </p14:nvContentPartPr>
            <p14:xfrm>
              <a:off x="7144493" y="1588027"/>
              <a:ext cx="670680" cy="448560"/>
            </p14:xfrm>
          </p:contentPart>
        </mc:Choice>
        <mc:Fallback xmlns="">
          <p:pic>
            <p:nvPicPr>
              <p:cNvPr id="45" name="Freihand 44">
                <a:extLst>
                  <a:ext uri="{FF2B5EF4-FFF2-40B4-BE49-F238E27FC236}">
                    <a16:creationId xmlns:a16="http://schemas.microsoft.com/office/drawing/2014/main" id="{9B3B2C8C-6397-4AF9-8647-8BD96341CF4F}"/>
                  </a:ext>
                </a:extLst>
              </p:cNvPr>
              <p:cNvPicPr/>
              <p:nvPr/>
            </p:nvPicPr>
            <p:blipFill>
              <a:blip r:embed="rId77"/>
              <a:stretch>
                <a:fillRect/>
              </a:stretch>
            </p:blipFill>
            <p:spPr>
              <a:xfrm>
                <a:off x="7140173" y="1583707"/>
                <a:ext cx="679320" cy="457200"/>
              </a:xfrm>
              <a:prstGeom prst="rect">
                <a:avLst/>
              </a:prstGeom>
            </p:spPr>
          </p:pic>
        </mc:Fallback>
      </mc:AlternateContent>
      <p:grpSp>
        <p:nvGrpSpPr>
          <p:cNvPr id="59" name="Gruppieren 58">
            <a:extLst>
              <a:ext uri="{FF2B5EF4-FFF2-40B4-BE49-F238E27FC236}">
                <a16:creationId xmlns:a16="http://schemas.microsoft.com/office/drawing/2014/main" id="{F410DC8E-6F48-4832-9B28-5E419D8A9CC6}"/>
              </a:ext>
            </a:extLst>
          </p:cNvPr>
          <p:cNvGrpSpPr/>
          <p:nvPr/>
        </p:nvGrpSpPr>
        <p:grpSpPr>
          <a:xfrm>
            <a:off x="8013893" y="1271947"/>
            <a:ext cx="2640240" cy="398880"/>
            <a:chOff x="8013893" y="1271947"/>
            <a:chExt cx="2640240" cy="398880"/>
          </a:xfrm>
        </p:grpSpPr>
        <mc:AlternateContent xmlns:mc="http://schemas.openxmlformats.org/markup-compatibility/2006" xmlns:p14="http://schemas.microsoft.com/office/powerpoint/2010/main">
          <mc:Choice Requires="p14">
            <p:contentPart p14:bwMode="auto" r:id="rId78">
              <p14:nvContentPartPr>
                <p14:cNvPr id="46" name="Freihand 45">
                  <a:extLst>
                    <a:ext uri="{FF2B5EF4-FFF2-40B4-BE49-F238E27FC236}">
                      <a16:creationId xmlns:a16="http://schemas.microsoft.com/office/drawing/2014/main" id="{50AA1DDC-28D2-431B-98C8-D20D06984556}"/>
                    </a:ext>
                  </a:extLst>
                </p14:cNvPr>
                <p14:cNvContentPartPr/>
                <p14:nvPr/>
              </p14:nvContentPartPr>
              <p14:xfrm>
                <a:off x="8105693" y="1510987"/>
                <a:ext cx="11880" cy="114840"/>
              </p14:xfrm>
            </p:contentPart>
          </mc:Choice>
          <mc:Fallback xmlns="">
            <p:pic>
              <p:nvPicPr>
                <p:cNvPr id="46" name="Freihand 45">
                  <a:extLst>
                    <a:ext uri="{FF2B5EF4-FFF2-40B4-BE49-F238E27FC236}">
                      <a16:creationId xmlns:a16="http://schemas.microsoft.com/office/drawing/2014/main" id="{50AA1DDC-28D2-431B-98C8-D20D06984556}"/>
                    </a:ext>
                  </a:extLst>
                </p:cNvPr>
                <p:cNvPicPr/>
                <p:nvPr/>
              </p:nvPicPr>
              <p:blipFill>
                <a:blip r:embed="rId79"/>
                <a:stretch>
                  <a:fillRect/>
                </a:stretch>
              </p:blipFill>
              <p:spPr>
                <a:xfrm>
                  <a:off x="8101373" y="1506667"/>
                  <a:ext cx="205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7" name="Freihand 46">
                  <a:extLst>
                    <a:ext uri="{FF2B5EF4-FFF2-40B4-BE49-F238E27FC236}">
                      <a16:creationId xmlns:a16="http://schemas.microsoft.com/office/drawing/2014/main" id="{4788E06E-4C68-451B-87EF-953CE33FD9DA}"/>
                    </a:ext>
                  </a:extLst>
                </p14:cNvPr>
                <p14:cNvContentPartPr/>
                <p14:nvPr/>
              </p14:nvContentPartPr>
              <p14:xfrm>
                <a:off x="8013893" y="1437187"/>
                <a:ext cx="213480" cy="7920"/>
              </p14:xfrm>
            </p:contentPart>
          </mc:Choice>
          <mc:Fallback xmlns="">
            <p:pic>
              <p:nvPicPr>
                <p:cNvPr id="47" name="Freihand 46">
                  <a:extLst>
                    <a:ext uri="{FF2B5EF4-FFF2-40B4-BE49-F238E27FC236}">
                      <a16:creationId xmlns:a16="http://schemas.microsoft.com/office/drawing/2014/main" id="{4788E06E-4C68-451B-87EF-953CE33FD9DA}"/>
                    </a:ext>
                  </a:extLst>
                </p:cNvPr>
                <p:cNvPicPr/>
                <p:nvPr/>
              </p:nvPicPr>
              <p:blipFill>
                <a:blip r:embed="rId81"/>
                <a:stretch>
                  <a:fillRect/>
                </a:stretch>
              </p:blipFill>
              <p:spPr>
                <a:xfrm>
                  <a:off x="8009573" y="1432867"/>
                  <a:ext cx="2221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8" name="Freihand 47">
                  <a:extLst>
                    <a:ext uri="{FF2B5EF4-FFF2-40B4-BE49-F238E27FC236}">
                      <a16:creationId xmlns:a16="http://schemas.microsoft.com/office/drawing/2014/main" id="{2359A1F8-28FA-4F6F-A081-3E99328ECEDE}"/>
                    </a:ext>
                  </a:extLst>
                </p14:cNvPr>
                <p14:cNvContentPartPr/>
                <p14:nvPr/>
              </p14:nvContentPartPr>
              <p14:xfrm>
                <a:off x="8177693" y="1553827"/>
                <a:ext cx="223560" cy="58680"/>
              </p14:xfrm>
            </p:contentPart>
          </mc:Choice>
          <mc:Fallback xmlns="">
            <p:pic>
              <p:nvPicPr>
                <p:cNvPr id="48" name="Freihand 47">
                  <a:extLst>
                    <a:ext uri="{FF2B5EF4-FFF2-40B4-BE49-F238E27FC236}">
                      <a16:creationId xmlns:a16="http://schemas.microsoft.com/office/drawing/2014/main" id="{2359A1F8-28FA-4F6F-A081-3E99328ECEDE}"/>
                    </a:ext>
                  </a:extLst>
                </p:cNvPr>
                <p:cNvPicPr/>
                <p:nvPr/>
              </p:nvPicPr>
              <p:blipFill>
                <a:blip r:embed="rId83"/>
                <a:stretch>
                  <a:fillRect/>
                </a:stretch>
              </p:blipFill>
              <p:spPr>
                <a:xfrm>
                  <a:off x="8173373" y="1549507"/>
                  <a:ext cx="2322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9" name="Freihand 48">
                  <a:extLst>
                    <a:ext uri="{FF2B5EF4-FFF2-40B4-BE49-F238E27FC236}">
                      <a16:creationId xmlns:a16="http://schemas.microsoft.com/office/drawing/2014/main" id="{E57042A5-8C7E-4998-8E3A-9A54F5046CB6}"/>
                    </a:ext>
                  </a:extLst>
                </p14:cNvPr>
                <p14:cNvContentPartPr/>
                <p14:nvPr/>
              </p14:nvContentPartPr>
              <p14:xfrm>
                <a:off x="8419253" y="1446907"/>
                <a:ext cx="273960" cy="129600"/>
              </p14:xfrm>
            </p:contentPart>
          </mc:Choice>
          <mc:Fallback xmlns="">
            <p:pic>
              <p:nvPicPr>
                <p:cNvPr id="49" name="Freihand 48">
                  <a:extLst>
                    <a:ext uri="{FF2B5EF4-FFF2-40B4-BE49-F238E27FC236}">
                      <a16:creationId xmlns:a16="http://schemas.microsoft.com/office/drawing/2014/main" id="{E57042A5-8C7E-4998-8E3A-9A54F5046CB6}"/>
                    </a:ext>
                  </a:extLst>
                </p:cNvPr>
                <p:cNvPicPr/>
                <p:nvPr/>
              </p:nvPicPr>
              <p:blipFill>
                <a:blip r:embed="rId85"/>
                <a:stretch>
                  <a:fillRect/>
                </a:stretch>
              </p:blipFill>
              <p:spPr>
                <a:xfrm>
                  <a:off x="8414933" y="1442587"/>
                  <a:ext cx="2826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Freihand 49">
                  <a:extLst>
                    <a:ext uri="{FF2B5EF4-FFF2-40B4-BE49-F238E27FC236}">
                      <a16:creationId xmlns:a16="http://schemas.microsoft.com/office/drawing/2014/main" id="{B93E48B5-9FD8-4A31-9D9A-69451A8FDBF6}"/>
                    </a:ext>
                  </a:extLst>
                </p14:cNvPr>
                <p14:cNvContentPartPr/>
                <p14:nvPr/>
              </p14:nvContentPartPr>
              <p14:xfrm>
                <a:off x="8753333" y="1472467"/>
                <a:ext cx="168120" cy="110880"/>
              </p14:xfrm>
            </p:contentPart>
          </mc:Choice>
          <mc:Fallback xmlns="">
            <p:pic>
              <p:nvPicPr>
                <p:cNvPr id="50" name="Freihand 49">
                  <a:extLst>
                    <a:ext uri="{FF2B5EF4-FFF2-40B4-BE49-F238E27FC236}">
                      <a16:creationId xmlns:a16="http://schemas.microsoft.com/office/drawing/2014/main" id="{B93E48B5-9FD8-4A31-9D9A-69451A8FDBF6}"/>
                    </a:ext>
                  </a:extLst>
                </p:cNvPr>
                <p:cNvPicPr/>
                <p:nvPr/>
              </p:nvPicPr>
              <p:blipFill>
                <a:blip r:embed="rId87"/>
                <a:stretch>
                  <a:fillRect/>
                </a:stretch>
              </p:blipFill>
              <p:spPr>
                <a:xfrm>
                  <a:off x="8749013" y="1468147"/>
                  <a:ext cx="1767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1" name="Freihand 50">
                  <a:extLst>
                    <a:ext uri="{FF2B5EF4-FFF2-40B4-BE49-F238E27FC236}">
                      <a16:creationId xmlns:a16="http://schemas.microsoft.com/office/drawing/2014/main" id="{09E599AF-C53F-4E74-8F99-3E2EC003954E}"/>
                    </a:ext>
                  </a:extLst>
                </p14:cNvPr>
                <p14:cNvContentPartPr/>
                <p14:nvPr/>
              </p14:nvContentPartPr>
              <p14:xfrm>
                <a:off x="8758013" y="1523587"/>
                <a:ext cx="106560" cy="11520"/>
              </p14:xfrm>
            </p:contentPart>
          </mc:Choice>
          <mc:Fallback xmlns="">
            <p:pic>
              <p:nvPicPr>
                <p:cNvPr id="51" name="Freihand 50">
                  <a:extLst>
                    <a:ext uri="{FF2B5EF4-FFF2-40B4-BE49-F238E27FC236}">
                      <a16:creationId xmlns:a16="http://schemas.microsoft.com/office/drawing/2014/main" id="{09E599AF-C53F-4E74-8F99-3E2EC003954E}"/>
                    </a:ext>
                  </a:extLst>
                </p:cNvPr>
                <p:cNvPicPr/>
                <p:nvPr/>
              </p:nvPicPr>
              <p:blipFill>
                <a:blip r:embed="rId89"/>
                <a:stretch>
                  <a:fillRect/>
                </a:stretch>
              </p:blipFill>
              <p:spPr>
                <a:xfrm>
                  <a:off x="8753693" y="1519267"/>
                  <a:ext cx="1152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2" name="Freihand 51">
                  <a:extLst>
                    <a:ext uri="{FF2B5EF4-FFF2-40B4-BE49-F238E27FC236}">
                      <a16:creationId xmlns:a16="http://schemas.microsoft.com/office/drawing/2014/main" id="{5D38D182-7095-4A25-9139-5BAB69A632DF}"/>
                    </a:ext>
                  </a:extLst>
                </p14:cNvPr>
                <p14:cNvContentPartPr/>
                <p14:nvPr/>
              </p14:nvContentPartPr>
              <p14:xfrm>
                <a:off x="9085253" y="1442947"/>
                <a:ext cx="162360" cy="90720"/>
              </p14:xfrm>
            </p:contentPart>
          </mc:Choice>
          <mc:Fallback xmlns="">
            <p:pic>
              <p:nvPicPr>
                <p:cNvPr id="52" name="Freihand 51">
                  <a:extLst>
                    <a:ext uri="{FF2B5EF4-FFF2-40B4-BE49-F238E27FC236}">
                      <a16:creationId xmlns:a16="http://schemas.microsoft.com/office/drawing/2014/main" id="{5D38D182-7095-4A25-9139-5BAB69A632DF}"/>
                    </a:ext>
                  </a:extLst>
                </p:cNvPr>
                <p:cNvPicPr/>
                <p:nvPr/>
              </p:nvPicPr>
              <p:blipFill>
                <a:blip r:embed="rId91"/>
                <a:stretch>
                  <a:fillRect/>
                </a:stretch>
              </p:blipFill>
              <p:spPr>
                <a:xfrm>
                  <a:off x="9080933" y="1438627"/>
                  <a:ext cx="1710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3" name="Freihand 52">
                  <a:extLst>
                    <a:ext uri="{FF2B5EF4-FFF2-40B4-BE49-F238E27FC236}">
                      <a16:creationId xmlns:a16="http://schemas.microsoft.com/office/drawing/2014/main" id="{260DD33A-E202-42CB-BD8F-B8116F4C4954}"/>
                    </a:ext>
                  </a:extLst>
                </p14:cNvPr>
                <p14:cNvContentPartPr/>
                <p14:nvPr/>
              </p14:nvContentPartPr>
              <p14:xfrm>
                <a:off x="9249773" y="1449067"/>
                <a:ext cx="175680" cy="65520"/>
              </p14:xfrm>
            </p:contentPart>
          </mc:Choice>
          <mc:Fallback xmlns="">
            <p:pic>
              <p:nvPicPr>
                <p:cNvPr id="53" name="Freihand 52">
                  <a:extLst>
                    <a:ext uri="{FF2B5EF4-FFF2-40B4-BE49-F238E27FC236}">
                      <a16:creationId xmlns:a16="http://schemas.microsoft.com/office/drawing/2014/main" id="{260DD33A-E202-42CB-BD8F-B8116F4C4954}"/>
                    </a:ext>
                  </a:extLst>
                </p:cNvPr>
                <p:cNvPicPr/>
                <p:nvPr/>
              </p:nvPicPr>
              <p:blipFill>
                <a:blip r:embed="rId93"/>
                <a:stretch>
                  <a:fillRect/>
                </a:stretch>
              </p:blipFill>
              <p:spPr>
                <a:xfrm>
                  <a:off x="9245453" y="1444747"/>
                  <a:ext cx="1843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4" name="Freihand 53">
                  <a:extLst>
                    <a:ext uri="{FF2B5EF4-FFF2-40B4-BE49-F238E27FC236}">
                      <a16:creationId xmlns:a16="http://schemas.microsoft.com/office/drawing/2014/main" id="{B2CC5AE8-6187-4FCC-9A1D-5EBCAED80FE0}"/>
                    </a:ext>
                  </a:extLst>
                </p14:cNvPr>
                <p14:cNvContentPartPr/>
                <p14:nvPr/>
              </p14:nvContentPartPr>
              <p14:xfrm>
                <a:off x="9420053" y="1294267"/>
                <a:ext cx="171360" cy="190800"/>
              </p14:xfrm>
            </p:contentPart>
          </mc:Choice>
          <mc:Fallback xmlns="">
            <p:pic>
              <p:nvPicPr>
                <p:cNvPr id="54" name="Freihand 53">
                  <a:extLst>
                    <a:ext uri="{FF2B5EF4-FFF2-40B4-BE49-F238E27FC236}">
                      <a16:creationId xmlns:a16="http://schemas.microsoft.com/office/drawing/2014/main" id="{B2CC5AE8-6187-4FCC-9A1D-5EBCAED80FE0}"/>
                    </a:ext>
                  </a:extLst>
                </p:cNvPr>
                <p:cNvPicPr/>
                <p:nvPr/>
              </p:nvPicPr>
              <p:blipFill>
                <a:blip r:embed="rId95"/>
                <a:stretch>
                  <a:fillRect/>
                </a:stretch>
              </p:blipFill>
              <p:spPr>
                <a:xfrm>
                  <a:off x="9415733" y="1289947"/>
                  <a:ext cx="1800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5" name="Freihand 54">
                  <a:extLst>
                    <a:ext uri="{FF2B5EF4-FFF2-40B4-BE49-F238E27FC236}">
                      <a16:creationId xmlns:a16="http://schemas.microsoft.com/office/drawing/2014/main" id="{3FCFB159-6FD8-4A83-B6C1-E3AC55B5DDCD}"/>
                    </a:ext>
                  </a:extLst>
                </p14:cNvPr>
                <p14:cNvContentPartPr/>
                <p14:nvPr/>
              </p14:nvContentPartPr>
              <p14:xfrm>
                <a:off x="9677093" y="1398667"/>
                <a:ext cx="148680" cy="72720"/>
              </p14:xfrm>
            </p:contentPart>
          </mc:Choice>
          <mc:Fallback xmlns="">
            <p:pic>
              <p:nvPicPr>
                <p:cNvPr id="55" name="Freihand 54">
                  <a:extLst>
                    <a:ext uri="{FF2B5EF4-FFF2-40B4-BE49-F238E27FC236}">
                      <a16:creationId xmlns:a16="http://schemas.microsoft.com/office/drawing/2014/main" id="{3FCFB159-6FD8-4A83-B6C1-E3AC55B5DDCD}"/>
                    </a:ext>
                  </a:extLst>
                </p:cNvPr>
                <p:cNvPicPr/>
                <p:nvPr/>
              </p:nvPicPr>
              <p:blipFill>
                <a:blip r:embed="rId97"/>
                <a:stretch>
                  <a:fillRect/>
                </a:stretch>
              </p:blipFill>
              <p:spPr>
                <a:xfrm>
                  <a:off x="9672773" y="1394347"/>
                  <a:ext cx="1573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6" name="Freihand 55">
                  <a:extLst>
                    <a:ext uri="{FF2B5EF4-FFF2-40B4-BE49-F238E27FC236}">
                      <a16:creationId xmlns:a16="http://schemas.microsoft.com/office/drawing/2014/main" id="{5EBEA74A-E214-4636-A566-E656094D0C0B}"/>
                    </a:ext>
                  </a:extLst>
                </p14:cNvPr>
                <p14:cNvContentPartPr/>
                <p14:nvPr/>
              </p14:nvContentPartPr>
              <p14:xfrm>
                <a:off x="9826853" y="1271947"/>
                <a:ext cx="109080" cy="205200"/>
              </p14:xfrm>
            </p:contentPart>
          </mc:Choice>
          <mc:Fallback xmlns="">
            <p:pic>
              <p:nvPicPr>
                <p:cNvPr id="56" name="Freihand 55">
                  <a:extLst>
                    <a:ext uri="{FF2B5EF4-FFF2-40B4-BE49-F238E27FC236}">
                      <a16:creationId xmlns:a16="http://schemas.microsoft.com/office/drawing/2014/main" id="{5EBEA74A-E214-4636-A566-E656094D0C0B}"/>
                    </a:ext>
                  </a:extLst>
                </p:cNvPr>
                <p:cNvPicPr/>
                <p:nvPr/>
              </p:nvPicPr>
              <p:blipFill>
                <a:blip r:embed="rId99"/>
                <a:stretch>
                  <a:fillRect/>
                </a:stretch>
              </p:blipFill>
              <p:spPr>
                <a:xfrm>
                  <a:off x="9822533" y="1267627"/>
                  <a:ext cx="1177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7" name="Freihand 56">
                  <a:extLst>
                    <a:ext uri="{FF2B5EF4-FFF2-40B4-BE49-F238E27FC236}">
                      <a16:creationId xmlns:a16="http://schemas.microsoft.com/office/drawing/2014/main" id="{777E8446-5DA2-4B7E-8523-351E99BFBEED}"/>
                    </a:ext>
                  </a:extLst>
                </p14:cNvPr>
                <p14:cNvContentPartPr/>
                <p14:nvPr/>
              </p14:nvContentPartPr>
              <p14:xfrm>
                <a:off x="9969053" y="1365907"/>
                <a:ext cx="290880" cy="73440"/>
              </p14:xfrm>
            </p:contentPart>
          </mc:Choice>
          <mc:Fallback xmlns="">
            <p:pic>
              <p:nvPicPr>
                <p:cNvPr id="57" name="Freihand 56">
                  <a:extLst>
                    <a:ext uri="{FF2B5EF4-FFF2-40B4-BE49-F238E27FC236}">
                      <a16:creationId xmlns:a16="http://schemas.microsoft.com/office/drawing/2014/main" id="{777E8446-5DA2-4B7E-8523-351E99BFBEED}"/>
                    </a:ext>
                  </a:extLst>
                </p:cNvPr>
                <p:cNvPicPr/>
                <p:nvPr/>
              </p:nvPicPr>
              <p:blipFill>
                <a:blip r:embed="rId101"/>
                <a:stretch>
                  <a:fillRect/>
                </a:stretch>
              </p:blipFill>
              <p:spPr>
                <a:xfrm>
                  <a:off x="9964733" y="1361587"/>
                  <a:ext cx="2995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8" name="Freihand 57">
                  <a:extLst>
                    <a:ext uri="{FF2B5EF4-FFF2-40B4-BE49-F238E27FC236}">
                      <a16:creationId xmlns:a16="http://schemas.microsoft.com/office/drawing/2014/main" id="{4CD224FA-C3C4-4EAE-B92E-3AFE7A04A96C}"/>
                    </a:ext>
                  </a:extLst>
                </p14:cNvPr>
                <p14:cNvContentPartPr/>
                <p14:nvPr/>
              </p14:nvContentPartPr>
              <p14:xfrm>
                <a:off x="9169853" y="1533307"/>
                <a:ext cx="1484280" cy="137520"/>
              </p14:xfrm>
            </p:contentPart>
          </mc:Choice>
          <mc:Fallback xmlns="">
            <p:pic>
              <p:nvPicPr>
                <p:cNvPr id="58" name="Freihand 57">
                  <a:extLst>
                    <a:ext uri="{FF2B5EF4-FFF2-40B4-BE49-F238E27FC236}">
                      <a16:creationId xmlns:a16="http://schemas.microsoft.com/office/drawing/2014/main" id="{4CD224FA-C3C4-4EAE-B92E-3AFE7A04A96C}"/>
                    </a:ext>
                  </a:extLst>
                </p:cNvPr>
                <p:cNvPicPr/>
                <p:nvPr/>
              </p:nvPicPr>
              <p:blipFill>
                <a:blip r:embed="rId103"/>
                <a:stretch>
                  <a:fillRect/>
                </a:stretch>
              </p:blipFill>
              <p:spPr>
                <a:xfrm>
                  <a:off x="9165533" y="1528987"/>
                  <a:ext cx="1492920" cy="146160"/>
                </a:xfrm>
                <a:prstGeom prst="rect">
                  <a:avLst/>
                </a:prstGeom>
              </p:spPr>
            </p:pic>
          </mc:Fallback>
        </mc:AlternateContent>
      </p:grpSp>
      <p:grpSp>
        <p:nvGrpSpPr>
          <p:cNvPr id="27" name="Gruppieren 26">
            <a:extLst>
              <a:ext uri="{FF2B5EF4-FFF2-40B4-BE49-F238E27FC236}">
                <a16:creationId xmlns:a16="http://schemas.microsoft.com/office/drawing/2014/main" id="{B121741E-5C3B-46C6-87BF-D64C8AD221D9}"/>
              </a:ext>
            </a:extLst>
          </p:cNvPr>
          <p:cNvGrpSpPr/>
          <p:nvPr/>
        </p:nvGrpSpPr>
        <p:grpSpPr>
          <a:xfrm>
            <a:off x="7019213" y="1663627"/>
            <a:ext cx="840600" cy="416880"/>
            <a:chOff x="7019213" y="1663627"/>
            <a:chExt cx="840600" cy="416880"/>
          </a:xfrm>
        </p:grpSpPr>
        <mc:AlternateContent xmlns:mc="http://schemas.openxmlformats.org/markup-compatibility/2006">
          <mc:Choice xmlns:p14="http://schemas.microsoft.com/office/powerpoint/2010/main" Requires="p14">
            <p:contentPart p14:bwMode="auto" r:id="rId104">
              <p14:nvContentPartPr>
                <p14:cNvPr id="12" name="Freihand 11">
                  <a:extLst>
                    <a:ext uri="{FF2B5EF4-FFF2-40B4-BE49-F238E27FC236}">
                      <a16:creationId xmlns:a16="http://schemas.microsoft.com/office/drawing/2014/main" id="{90E6925A-1272-4773-941D-E283B0094F88}"/>
                    </a:ext>
                  </a:extLst>
                </p14:cNvPr>
                <p14:cNvContentPartPr/>
                <p14:nvPr/>
              </p14:nvContentPartPr>
              <p14:xfrm>
                <a:off x="7187333" y="2064667"/>
                <a:ext cx="9360" cy="360"/>
              </p14:xfrm>
            </p:contentPart>
          </mc:Choice>
          <mc:Fallback>
            <p:pic>
              <p:nvPicPr>
                <p:cNvPr id="12" name="Freihand 11">
                  <a:extLst>
                    <a:ext uri="{FF2B5EF4-FFF2-40B4-BE49-F238E27FC236}">
                      <a16:creationId xmlns:a16="http://schemas.microsoft.com/office/drawing/2014/main" id="{90E6925A-1272-4773-941D-E283B0094F88}"/>
                    </a:ext>
                  </a:extLst>
                </p:cNvPr>
                <p:cNvPicPr/>
                <p:nvPr/>
              </p:nvPicPr>
              <p:blipFill>
                <a:blip r:embed="rId105"/>
                <a:stretch>
                  <a:fillRect/>
                </a:stretch>
              </p:blipFill>
              <p:spPr>
                <a:xfrm>
                  <a:off x="7183013" y="2060347"/>
                  <a:ext cx="18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3" name="Freihand 12">
                  <a:extLst>
                    <a:ext uri="{FF2B5EF4-FFF2-40B4-BE49-F238E27FC236}">
                      <a16:creationId xmlns:a16="http://schemas.microsoft.com/office/drawing/2014/main" id="{7478BE98-0D78-488A-BBDD-0B9D74019A33}"/>
                    </a:ext>
                  </a:extLst>
                </p14:cNvPr>
                <p14:cNvContentPartPr/>
                <p14:nvPr/>
              </p14:nvContentPartPr>
              <p14:xfrm>
                <a:off x="7123253" y="2078707"/>
                <a:ext cx="360" cy="360"/>
              </p14:xfrm>
            </p:contentPart>
          </mc:Choice>
          <mc:Fallback>
            <p:pic>
              <p:nvPicPr>
                <p:cNvPr id="13" name="Freihand 12">
                  <a:extLst>
                    <a:ext uri="{FF2B5EF4-FFF2-40B4-BE49-F238E27FC236}">
                      <a16:creationId xmlns:a16="http://schemas.microsoft.com/office/drawing/2014/main" id="{7478BE98-0D78-488A-BBDD-0B9D74019A33}"/>
                    </a:ext>
                  </a:extLst>
                </p:cNvPr>
                <p:cNvPicPr/>
                <p:nvPr/>
              </p:nvPicPr>
              <p:blipFill>
                <a:blip r:embed="rId107"/>
                <a:stretch>
                  <a:fillRect/>
                </a:stretch>
              </p:blipFill>
              <p:spPr>
                <a:xfrm>
                  <a:off x="7118933" y="2074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26" name="Freihand 25">
                  <a:extLst>
                    <a:ext uri="{FF2B5EF4-FFF2-40B4-BE49-F238E27FC236}">
                      <a16:creationId xmlns:a16="http://schemas.microsoft.com/office/drawing/2014/main" id="{5E593CEA-E3EC-486C-A627-F36C46D8B6DF}"/>
                    </a:ext>
                  </a:extLst>
                </p14:cNvPr>
                <p14:cNvContentPartPr/>
                <p14:nvPr/>
              </p14:nvContentPartPr>
              <p14:xfrm>
                <a:off x="7019213" y="1663627"/>
                <a:ext cx="840600" cy="416880"/>
              </p14:xfrm>
            </p:contentPart>
          </mc:Choice>
          <mc:Fallback>
            <p:pic>
              <p:nvPicPr>
                <p:cNvPr id="26" name="Freihand 25">
                  <a:extLst>
                    <a:ext uri="{FF2B5EF4-FFF2-40B4-BE49-F238E27FC236}">
                      <a16:creationId xmlns:a16="http://schemas.microsoft.com/office/drawing/2014/main" id="{5E593CEA-E3EC-486C-A627-F36C46D8B6DF}"/>
                    </a:ext>
                  </a:extLst>
                </p:cNvPr>
                <p:cNvPicPr/>
                <p:nvPr/>
              </p:nvPicPr>
              <p:blipFill>
                <a:blip r:embed="rId109"/>
                <a:stretch>
                  <a:fillRect/>
                </a:stretch>
              </p:blipFill>
              <p:spPr>
                <a:xfrm>
                  <a:off x="7014893" y="1659307"/>
                  <a:ext cx="849240" cy="425520"/>
                </a:xfrm>
                <a:prstGeom prst="rect">
                  <a:avLst/>
                </a:prstGeom>
              </p:spPr>
            </p:pic>
          </mc:Fallback>
        </mc:AlternateContent>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F578DB7-4C7B-4FCA-804D-081D8EA7524C}"/>
                  </a:ext>
                </a:extLst>
              </p14:cNvPr>
              <p14:cNvContentPartPr/>
              <p14:nvPr/>
            </p14:nvContentPartPr>
            <p14:xfrm>
              <a:off x="-36427" y="1208947"/>
              <a:ext cx="3492720" cy="1151640"/>
            </p14:xfrm>
          </p:contentPart>
        </mc:Choice>
        <mc:Fallback>
          <p:pic>
            <p:nvPicPr>
              <p:cNvPr id="2" name="Freihand 1">
                <a:extLst>
                  <a:ext uri="{FF2B5EF4-FFF2-40B4-BE49-F238E27FC236}">
                    <a16:creationId xmlns:a16="http://schemas.microsoft.com/office/drawing/2014/main" id="{CF578DB7-4C7B-4FCA-804D-081D8EA7524C}"/>
                  </a:ext>
                </a:extLst>
              </p:cNvPr>
              <p:cNvPicPr/>
              <p:nvPr/>
            </p:nvPicPr>
            <p:blipFill>
              <a:blip r:embed="rId4"/>
              <a:stretch>
                <a:fillRect/>
              </a:stretch>
            </p:blipFill>
            <p:spPr>
              <a:xfrm>
                <a:off x="-40747" y="1204627"/>
                <a:ext cx="3501360" cy="11602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126DB356-BF49-46D3-AB7E-B38863F90251}"/>
                  </a:ext>
                </a:extLst>
              </p14:cNvPr>
              <p14:cNvContentPartPr/>
              <p14:nvPr/>
            </p14:nvContentPartPr>
            <p14:xfrm>
              <a:off x="33773" y="4755667"/>
              <a:ext cx="3209400" cy="1094040"/>
            </p14:xfrm>
          </p:contentPart>
        </mc:Choice>
        <mc:Fallback>
          <p:pic>
            <p:nvPicPr>
              <p:cNvPr id="3" name="Freihand 2">
                <a:extLst>
                  <a:ext uri="{FF2B5EF4-FFF2-40B4-BE49-F238E27FC236}">
                    <a16:creationId xmlns:a16="http://schemas.microsoft.com/office/drawing/2014/main" id="{126DB356-BF49-46D3-AB7E-B38863F90251}"/>
                  </a:ext>
                </a:extLst>
              </p:cNvPr>
              <p:cNvPicPr/>
              <p:nvPr/>
            </p:nvPicPr>
            <p:blipFill>
              <a:blip r:embed="rId6"/>
              <a:stretch>
                <a:fillRect/>
              </a:stretch>
            </p:blipFill>
            <p:spPr>
              <a:xfrm>
                <a:off x="29453" y="4751347"/>
                <a:ext cx="3218040" cy="1102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0884CAD5-8740-4E5F-8751-FE48076226F1}"/>
                  </a:ext>
                </a:extLst>
              </p14:cNvPr>
              <p14:cNvContentPartPr/>
              <p14:nvPr/>
            </p14:nvContentPartPr>
            <p14:xfrm>
              <a:off x="1064453" y="5516347"/>
              <a:ext cx="791640" cy="108000"/>
            </p14:xfrm>
          </p:contentPart>
        </mc:Choice>
        <mc:Fallback>
          <p:pic>
            <p:nvPicPr>
              <p:cNvPr id="4" name="Freihand 3">
                <a:extLst>
                  <a:ext uri="{FF2B5EF4-FFF2-40B4-BE49-F238E27FC236}">
                    <a16:creationId xmlns:a16="http://schemas.microsoft.com/office/drawing/2014/main" id="{0884CAD5-8740-4E5F-8751-FE48076226F1}"/>
                  </a:ext>
                </a:extLst>
              </p:cNvPr>
              <p:cNvPicPr/>
              <p:nvPr/>
            </p:nvPicPr>
            <p:blipFill>
              <a:blip r:embed="rId8"/>
              <a:stretch>
                <a:fillRect/>
              </a:stretch>
            </p:blipFill>
            <p:spPr>
              <a:xfrm>
                <a:off x="1060133" y="5512027"/>
                <a:ext cx="8002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E3148669-3269-43F1-AFBD-68FC988138E1}"/>
                  </a:ext>
                </a:extLst>
              </p14:cNvPr>
              <p14:cNvContentPartPr/>
              <p14:nvPr/>
            </p14:nvContentPartPr>
            <p14:xfrm>
              <a:off x="4435133" y="4884547"/>
              <a:ext cx="3970800" cy="1308240"/>
            </p14:xfrm>
          </p:contentPart>
        </mc:Choice>
        <mc:Fallback>
          <p:pic>
            <p:nvPicPr>
              <p:cNvPr id="5" name="Freihand 4">
                <a:extLst>
                  <a:ext uri="{FF2B5EF4-FFF2-40B4-BE49-F238E27FC236}">
                    <a16:creationId xmlns:a16="http://schemas.microsoft.com/office/drawing/2014/main" id="{E3148669-3269-43F1-AFBD-68FC988138E1}"/>
                  </a:ext>
                </a:extLst>
              </p:cNvPr>
              <p:cNvPicPr/>
              <p:nvPr/>
            </p:nvPicPr>
            <p:blipFill>
              <a:blip r:embed="rId10"/>
              <a:stretch>
                <a:fillRect/>
              </a:stretch>
            </p:blipFill>
            <p:spPr>
              <a:xfrm>
                <a:off x="4430813" y="4880227"/>
                <a:ext cx="3979440" cy="1316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52AFCDF3-A387-4DE6-9CA7-B26C6F56BD0A}"/>
                  </a:ext>
                </a:extLst>
              </p14:cNvPr>
              <p14:cNvContentPartPr/>
              <p14:nvPr/>
            </p14:nvContentPartPr>
            <p14:xfrm>
              <a:off x="4772093" y="1027147"/>
              <a:ext cx="4489560" cy="1622160"/>
            </p14:xfrm>
          </p:contentPart>
        </mc:Choice>
        <mc:Fallback>
          <p:pic>
            <p:nvPicPr>
              <p:cNvPr id="6" name="Freihand 5">
                <a:extLst>
                  <a:ext uri="{FF2B5EF4-FFF2-40B4-BE49-F238E27FC236}">
                    <a16:creationId xmlns:a16="http://schemas.microsoft.com/office/drawing/2014/main" id="{52AFCDF3-A387-4DE6-9CA7-B26C6F56BD0A}"/>
                  </a:ext>
                </a:extLst>
              </p:cNvPr>
              <p:cNvPicPr/>
              <p:nvPr/>
            </p:nvPicPr>
            <p:blipFill>
              <a:blip r:embed="rId12"/>
              <a:stretch>
                <a:fillRect/>
              </a:stretch>
            </p:blipFill>
            <p:spPr>
              <a:xfrm>
                <a:off x="4767773" y="1022827"/>
                <a:ext cx="4498200" cy="1630800"/>
              </a:xfrm>
              <a:prstGeom prst="rect">
                <a:avLst/>
              </a:prstGeom>
            </p:spPr>
          </p:pic>
        </mc:Fallback>
      </mc:AlternateContent>
      <p:grpSp>
        <p:nvGrpSpPr>
          <p:cNvPr id="13" name="Gruppieren 12">
            <a:extLst>
              <a:ext uri="{FF2B5EF4-FFF2-40B4-BE49-F238E27FC236}">
                <a16:creationId xmlns:a16="http://schemas.microsoft.com/office/drawing/2014/main" id="{811B84F5-290B-437D-BF08-AB40DF3CE0D1}"/>
              </a:ext>
            </a:extLst>
          </p:cNvPr>
          <p:cNvGrpSpPr/>
          <p:nvPr/>
        </p:nvGrpSpPr>
        <p:grpSpPr>
          <a:xfrm>
            <a:off x="226733" y="4700587"/>
            <a:ext cx="8027640" cy="1364760"/>
            <a:chOff x="226733" y="4700587"/>
            <a:chExt cx="8027640" cy="1364760"/>
          </a:xfrm>
        </p:grpSpPr>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ACDC9906-5454-4B73-861A-346BBEF99067}"/>
                    </a:ext>
                  </a:extLst>
                </p14:cNvPr>
                <p14:cNvContentPartPr/>
                <p14:nvPr/>
              </p14:nvContentPartPr>
              <p14:xfrm>
                <a:off x="4593893" y="4896427"/>
                <a:ext cx="3660480" cy="1168920"/>
              </p14:xfrm>
            </p:contentPart>
          </mc:Choice>
          <mc:Fallback>
            <p:pic>
              <p:nvPicPr>
                <p:cNvPr id="7" name="Freihand 6">
                  <a:extLst>
                    <a:ext uri="{FF2B5EF4-FFF2-40B4-BE49-F238E27FC236}">
                      <a16:creationId xmlns:a16="http://schemas.microsoft.com/office/drawing/2014/main" id="{ACDC9906-5454-4B73-861A-346BBEF99067}"/>
                    </a:ext>
                  </a:extLst>
                </p:cNvPr>
                <p:cNvPicPr/>
                <p:nvPr/>
              </p:nvPicPr>
              <p:blipFill>
                <a:blip r:embed="rId14"/>
                <a:stretch>
                  <a:fillRect/>
                </a:stretch>
              </p:blipFill>
              <p:spPr>
                <a:xfrm>
                  <a:off x="4589573" y="4892107"/>
                  <a:ext cx="3669120" cy="1177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8EB9BE0A-7EC7-480B-AD16-C68779692D31}"/>
                    </a:ext>
                  </a:extLst>
                </p14:cNvPr>
                <p14:cNvContentPartPr/>
                <p14:nvPr/>
              </p14:nvContentPartPr>
              <p14:xfrm>
                <a:off x="226733" y="4700587"/>
                <a:ext cx="3110760" cy="1180800"/>
              </p14:xfrm>
            </p:contentPart>
          </mc:Choice>
          <mc:Fallback>
            <p:pic>
              <p:nvPicPr>
                <p:cNvPr id="9" name="Freihand 8">
                  <a:extLst>
                    <a:ext uri="{FF2B5EF4-FFF2-40B4-BE49-F238E27FC236}">
                      <a16:creationId xmlns:a16="http://schemas.microsoft.com/office/drawing/2014/main" id="{8EB9BE0A-7EC7-480B-AD16-C68779692D31}"/>
                    </a:ext>
                  </a:extLst>
                </p:cNvPr>
                <p:cNvPicPr/>
                <p:nvPr/>
              </p:nvPicPr>
              <p:blipFill>
                <a:blip r:embed="rId16"/>
                <a:stretch>
                  <a:fillRect/>
                </a:stretch>
              </p:blipFill>
              <p:spPr>
                <a:xfrm>
                  <a:off x="222413" y="4696267"/>
                  <a:ext cx="3119400" cy="1189440"/>
                </a:xfrm>
                <a:prstGeom prst="rect">
                  <a:avLst/>
                </a:prstGeom>
              </p:spPr>
            </p:pic>
          </mc:Fallback>
        </mc:AlternateContent>
      </p:grpSp>
      <p:grpSp>
        <p:nvGrpSpPr>
          <p:cNvPr id="12" name="Gruppieren 11">
            <a:extLst>
              <a:ext uri="{FF2B5EF4-FFF2-40B4-BE49-F238E27FC236}">
                <a16:creationId xmlns:a16="http://schemas.microsoft.com/office/drawing/2014/main" id="{3E58F866-8631-494E-8CE7-2C1895A68C35}"/>
              </a:ext>
            </a:extLst>
          </p:cNvPr>
          <p:cNvGrpSpPr/>
          <p:nvPr/>
        </p:nvGrpSpPr>
        <p:grpSpPr>
          <a:xfrm>
            <a:off x="74093" y="1170427"/>
            <a:ext cx="3620160" cy="1209960"/>
            <a:chOff x="74093" y="1170427"/>
            <a:chExt cx="3620160" cy="1209960"/>
          </a:xfrm>
        </p:grpSpPr>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4DE0484A-48B5-4FEF-A456-B55130FBB481}"/>
                    </a:ext>
                  </a:extLst>
                </p14:cNvPr>
                <p14:cNvContentPartPr/>
                <p14:nvPr/>
              </p14:nvContentPartPr>
              <p14:xfrm>
                <a:off x="547133" y="2380027"/>
                <a:ext cx="360" cy="360"/>
              </p14:xfrm>
            </p:contentPart>
          </mc:Choice>
          <mc:Fallback>
            <p:pic>
              <p:nvPicPr>
                <p:cNvPr id="10" name="Freihand 9">
                  <a:extLst>
                    <a:ext uri="{FF2B5EF4-FFF2-40B4-BE49-F238E27FC236}">
                      <a16:creationId xmlns:a16="http://schemas.microsoft.com/office/drawing/2014/main" id="{4DE0484A-48B5-4FEF-A456-B55130FBB481}"/>
                    </a:ext>
                  </a:extLst>
                </p:cNvPr>
                <p:cNvPicPr/>
                <p:nvPr/>
              </p:nvPicPr>
              <p:blipFill>
                <a:blip r:embed="rId18"/>
                <a:stretch>
                  <a:fillRect/>
                </a:stretch>
              </p:blipFill>
              <p:spPr>
                <a:xfrm>
                  <a:off x="542813" y="23757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805D7C0E-0D73-4FC1-819D-101A38A8ECF6}"/>
                    </a:ext>
                  </a:extLst>
                </p14:cNvPr>
                <p14:cNvContentPartPr/>
                <p14:nvPr/>
              </p14:nvContentPartPr>
              <p14:xfrm>
                <a:off x="74093" y="1170427"/>
                <a:ext cx="3620160" cy="1136160"/>
              </p14:xfrm>
            </p:contentPart>
          </mc:Choice>
          <mc:Fallback>
            <p:pic>
              <p:nvPicPr>
                <p:cNvPr id="11" name="Freihand 10">
                  <a:extLst>
                    <a:ext uri="{FF2B5EF4-FFF2-40B4-BE49-F238E27FC236}">
                      <a16:creationId xmlns:a16="http://schemas.microsoft.com/office/drawing/2014/main" id="{805D7C0E-0D73-4FC1-819D-101A38A8ECF6}"/>
                    </a:ext>
                  </a:extLst>
                </p:cNvPr>
                <p:cNvPicPr/>
                <p:nvPr/>
              </p:nvPicPr>
              <p:blipFill>
                <a:blip r:embed="rId20"/>
                <a:stretch>
                  <a:fillRect/>
                </a:stretch>
              </p:blipFill>
              <p:spPr>
                <a:xfrm>
                  <a:off x="69773" y="1166107"/>
                  <a:ext cx="3628800" cy="1144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5C7A4C64-EDE8-4D06-8CFB-4DA5753AE795}"/>
                  </a:ext>
                </a:extLst>
              </p14:cNvPr>
              <p14:cNvContentPartPr/>
              <p14:nvPr/>
            </p14:nvContentPartPr>
            <p14:xfrm>
              <a:off x="4930493" y="1121107"/>
              <a:ext cx="3716640" cy="1568880"/>
            </p14:xfrm>
          </p:contentPart>
        </mc:Choice>
        <mc:Fallback>
          <p:pic>
            <p:nvPicPr>
              <p:cNvPr id="14" name="Freihand 13">
                <a:extLst>
                  <a:ext uri="{FF2B5EF4-FFF2-40B4-BE49-F238E27FC236}">
                    <a16:creationId xmlns:a16="http://schemas.microsoft.com/office/drawing/2014/main" id="{5C7A4C64-EDE8-4D06-8CFB-4DA5753AE795}"/>
                  </a:ext>
                </a:extLst>
              </p:cNvPr>
              <p:cNvPicPr/>
              <p:nvPr/>
            </p:nvPicPr>
            <p:blipFill>
              <a:blip r:embed="rId22"/>
              <a:stretch>
                <a:fillRect/>
              </a:stretch>
            </p:blipFill>
            <p:spPr>
              <a:xfrm>
                <a:off x="4926173" y="1116787"/>
                <a:ext cx="3725280" cy="1577520"/>
              </a:xfrm>
              <a:prstGeom prst="rect">
                <a:avLst/>
              </a:prstGeom>
            </p:spPr>
          </p:pic>
        </mc:Fallback>
      </mc:AlternateContent>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31D700-F615-4737-B55A-810A2DF756A3}"/>
              </a:ext>
            </a:extLst>
          </p:cNvPr>
          <p:cNvSpPr>
            <a:spLocks noChangeArrowheads="1"/>
          </p:cNvSpPr>
          <p:nvPr/>
        </p:nvSpPr>
        <p:spPr bwMode="auto">
          <a:xfrm>
            <a:off x="2207941" y="135524"/>
            <a:ext cx="6790009"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Gesetz zur Förderung der Stabilität und des Wachstums der Wirtschaft (</a:t>
            </a:r>
            <a:r>
              <a:rPr lang="de-DE" sz="2800" b="1" dirty="0" err="1"/>
              <a:t>StabG</a:t>
            </a:r>
            <a:r>
              <a:rPr lang="de-DE" sz="2800" b="1" dirty="0"/>
              <a:t> 1967)</a:t>
            </a:r>
          </a:p>
        </p:txBody>
      </p:sp>
      <p:sp>
        <p:nvSpPr>
          <p:cNvPr id="2" name="Textfeld 1">
            <a:extLst>
              <a:ext uri="{FF2B5EF4-FFF2-40B4-BE49-F238E27FC236}">
                <a16:creationId xmlns:a16="http://schemas.microsoft.com/office/drawing/2014/main" id="{41292832-50DD-4BEA-8F7D-66EE46CD7C38}"/>
              </a:ext>
            </a:extLst>
          </p:cNvPr>
          <p:cNvSpPr txBox="1"/>
          <p:nvPr/>
        </p:nvSpPr>
        <p:spPr>
          <a:xfrm>
            <a:off x="460167" y="1498619"/>
            <a:ext cx="10195420" cy="3046988"/>
          </a:xfrm>
          <a:prstGeom prst="rect">
            <a:avLst/>
          </a:prstGeom>
          <a:noFill/>
        </p:spPr>
        <p:txBody>
          <a:bodyPr wrap="square" rtlCol="0">
            <a:spAutoFit/>
          </a:bodyPr>
          <a:lstStyle/>
          <a:p>
            <a:pPr algn="ctr"/>
            <a:r>
              <a:rPr lang="de-DE" sz="2400" dirty="0"/>
              <a:t>§ 1</a:t>
            </a:r>
          </a:p>
          <a:p>
            <a:endParaRPr lang="de-DE" sz="2400" dirty="0"/>
          </a:p>
          <a:p>
            <a:r>
              <a:rPr lang="de-DE" sz="2400" dirty="0"/>
              <a:t>Bund und Länder haben bei ihren wirtschafts- und finanzpolitischen Maßnahmen die Erfordernisse des </a:t>
            </a:r>
            <a:r>
              <a:rPr lang="de-DE" sz="2400" b="1" dirty="0"/>
              <a:t>gesamtwirtschaftlichen Gleichgewichts</a:t>
            </a:r>
            <a:r>
              <a:rPr lang="de-DE" sz="2400" dirty="0"/>
              <a:t> zu beachten. Die Maßnahmen sind so zu treffen, dass sie im Rahmen der  marktwirtschaftlichen Ordnung gleichzeitig zur </a:t>
            </a:r>
            <a:r>
              <a:rPr lang="de-DE" sz="2400" b="1" dirty="0"/>
              <a:t>Stabilität des Preisniveaus</a:t>
            </a:r>
            <a:r>
              <a:rPr lang="de-DE" sz="2400" dirty="0"/>
              <a:t>, zu  einem </a:t>
            </a:r>
            <a:r>
              <a:rPr lang="de-DE" sz="2400" b="1" dirty="0"/>
              <a:t>hohen Beschäftigungsstand </a:t>
            </a:r>
            <a:r>
              <a:rPr lang="de-DE" sz="2400" dirty="0"/>
              <a:t>und </a:t>
            </a:r>
            <a:r>
              <a:rPr lang="de-DE" sz="2400" b="1" dirty="0"/>
              <a:t>außenwirtschaftlichem Gleichgewicht  </a:t>
            </a:r>
            <a:r>
              <a:rPr lang="de-DE" sz="2400" dirty="0"/>
              <a:t>bei </a:t>
            </a:r>
            <a:r>
              <a:rPr lang="de-DE" sz="2400" b="1" dirty="0"/>
              <a:t>stetigem und angemessenem Wirtschaftswachstum</a:t>
            </a:r>
            <a:r>
              <a:rPr lang="de-DE" sz="2400" dirty="0"/>
              <a:t>.</a:t>
            </a:r>
          </a:p>
        </p:txBody>
      </p:sp>
      <p:sp>
        <p:nvSpPr>
          <p:cNvPr id="11" name="Rechteck 10">
            <a:extLst>
              <a:ext uri="{FF2B5EF4-FFF2-40B4-BE49-F238E27FC236}">
                <a16:creationId xmlns:a16="http://schemas.microsoft.com/office/drawing/2014/main" id="{A4F415C7-2C5E-417C-8871-0D86DF18ABF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323795BC-AC28-4F85-8149-10B7D62EFD60}"/>
                  </a:ext>
                </a:extLst>
              </p14:cNvPr>
              <p14:cNvContentPartPr/>
              <p14:nvPr/>
            </p14:nvContentPartPr>
            <p14:xfrm>
              <a:off x="4918253" y="2959987"/>
              <a:ext cx="4229640" cy="91080"/>
            </p14:xfrm>
          </p:contentPart>
        </mc:Choice>
        <mc:Fallback>
          <p:pic>
            <p:nvPicPr>
              <p:cNvPr id="3" name="Freihand 2">
                <a:extLst>
                  <a:ext uri="{FF2B5EF4-FFF2-40B4-BE49-F238E27FC236}">
                    <a16:creationId xmlns:a16="http://schemas.microsoft.com/office/drawing/2014/main" id="{323795BC-AC28-4F85-8149-10B7D62EFD60}"/>
                  </a:ext>
                </a:extLst>
              </p:cNvPr>
              <p:cNvPicPr/>
              <p:nvPr/>
            </p:nvPicPr>
            <p:blipFill>
              <a:blip r:embed="rId4"/>
              <a:stretch>
                <a:fillRect/>
              </a:stretch>
            </p:blipFill>
            <p:spPr>
              <a:xfrm>
                <a:off x="4913933" y="2955667"/>
                <a:ext cx="4238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36A48A6F-F8DD-46ED-A7E4-D1B6E9488841}"/>
                  </a:ext>
                </a:extLst>
              </p14:cNvPr>
              <p14:cNvContentPartPr/>
              <p14:nvPr/>
            </p14:nvContentPartPr>
            <p14:xfrm>
              <a:off x="6400733" y="3697627"/>
              <a:ext cx="3564360" cy="108000"/>
            </p14:xfrm>
          </p:contentPart>
        </mc:Choice>
        <mc:Fallback>
          <p:pic>
            <p:nvPicPr>
              <p:cNvPr id="5" name="Freihand 4">
                <a:extLst>
                  <a:ext uri="{FF2B5EF4-FFF2-40B4-BE49-F238E27FC236}">
                    <a16:creationId xmlns:a16="http://schemas.microsoft.com/office/drawing/2014/main" id="{36A48A6F-F8DD-46ED-A7E4-D1B6E9488841}"/>
                  </a:ext>
                </a:extLst>
              </p:cNvPr>
              <p:cNvPicPr/>
              <p:nvPr/>
            </p:nvPicPr>
            <p:blipFill>
              <a:blip r:embed="rId6"/>
              <a:stretch>
                <a:fillRect/>
              </a:stretch>
            </p:blipFill>
            <p:spPr>
              <a:xfrm>
                <a:off x="6396413" y="3693307"/>
                <a:ext cx="3573000" cy="116640"/>
              </a:xfrm>
              <a:prstGeom prst="rect">
                <a:avLst/>
              </a:prstGeom>
            </p:spPr>
          </p:pic>
        </mc:Fallback>
      </mc:AlternateContent>
      <p:grpSp>
        <p:nvGrpSpPr>
          <p:cNvPr id="8" name="Gruppieren 7">
            <a:extLst>
              <a:ext uri="{FF2B5EF4-FFF2-40B4-BE49-F238E27FC236}">
                <a16:creationId xmlns:a16="http://schemas.microsoft.com/office/drawing/2014/main" id="{22310244-881F-4593-A9E7-87DB6F86F6B5}"/>
              </a:ext>
            </a:extLst>
          </p:cNvPr>
          <p:cNvGrpSpPr/>
          <p:nvPr/>
        </p:nvGrpSpPr>
        <p:grpSpPr>
          <a:xfrm>
            <a:off x="1564133" y="3973387"/>
            <a:ext cx="8438040" cy="192960"/>
            <a:chOff x="1564133" y="3973387"/>
            <a:chExt cx="8438040" cy="192960"/>
          </a:xfrm>
        </p:grpSpPr>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B5999BEB-0342-4659-BDDE-7E79C82A55FB}"/>
                    </a:ext>
                  </a:extLst>
                </p14:cNvPr>
                <p14:cNvContentPartPr/>
                <p14:nvPr/>
              </p14:nvContentPartPr>
              <p14:xfrm>
                <a:off x="1564133" y="3973387"/>
                <a:ext cx="2626560" cy="192960"/>
              </p14:xfrm>
            </p:contentPart>
          </mc:Choice>
          <mc:Fallback>
            <p:pic>
              <p:nvPicPr>
                <p:cNvPr id="6" name="Freihand 5">
                  <a:extLst>
                    <a:ext uri="{FF2B5EF4-FFF2-40B4-BE49-F238E27FC236}">
                      <a16:creationId xmlns:a16="http://schemas.microsoft.com/office/drawing/2014/main" id="{B5999BEB-0342-4659-BDDE-7E79C82A55FB}"/>
                    </a:ext>
                  </a:extLst>
                </p:cNvPr>
                <p:cNvPicPr/>
                <p:nvPr/>
              </p:nvPicPr>
              <p:blipFill>
                <a:blip r:embed="rId8"/>
                <a:stretch>
                  <a:fillRect/>
                </a:stretch>
              </p:blipFill>
              <p:spPr>
                <a:xfrm>
                  <a:off x="1559813" y="3969067"/>
                  <a:ext cx="26352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88C12D38-EAE2-4CE2-AF1B-9018689AFBB4}"/>
                    </a:ext>
                  </a:extLst>
                </p14:cNvPr>
                <p14:cNvContentPartPr/>
                <p14:nvPr/>
              </p14:nvContentPartPr>
              <p14:xfrm>
                <a:off x="5571293" y="3999307"/>
                <a:ext cx="4430880" cy="137160"/>
              </p14:xfrm>
            </p:contentPart>
          </mc:Choice>
          <mc:Fallback>
            <p:pic>
              <p:nvPicPr>
                <p:cNvPr id="7" name="Freihand 6">
                  <a:extLst>
                    <a:ext uri="{FF2B5EF4-FFF2-40B4-BE49-F238E27FC236}">
                      <a16:creationId xmlns:a16="http://schemas.microsoft.com/office/drawing/2014/main" id="{88C12D38-EAE2-4CE2-AF1B-9018689AFBB4}"/>
                    </a:ext>
                  </a:extLst>
                </p:cNvPr>
                <p:cNvPicPr/>
                <p:nvPr/>
              </p:nvPicPr>
              <p:blipFill>
                <a:blip r:embed="rId10"/>
                <a:stretch>
                  <a:fillRect/>
                </a:stretch>
              </p:blipFill>
              <p:spPr>
                <a:xfrm>
                  <a:off x="5566973" y="3994987"/>
                  <a:ext cx="4439520" cy="145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55CADB5E-BFDC-49E5-948B-F7CF8645C612}"/>
                  </a:ext>
                </a:extLst>
              </p14:cNvPr>
              <p14:cNvContentPartPr/>
              <p14:nvPr/>
            </p14:nvContentPartPr>
            <p14:xfrm>
              <a:off x="1135013" y="4471267"/>
              <a:ext cx="6604560" cy="91080"/>
            </p14:xfrm>
          </p:contentPart>
        </mc:Choice>
        <mc:Fallback>
          <p:pic>
            <p:nvPicPr>
              <p:cNvPr id="9" name="Freihand 8">
                <a:extLst>
                  <a:ext uri="{FF2B5EF4-FFF2-40B4-BE49-F238E27FC236}">
                    <a16:creationId xmlns:a16="http://schemas.microsoft.com/office/drawing/2014/main" id="{55CADB5E-BFDC-49E5-948B-F7CF8645C612}"/>
                  </a:ext>
                </a:extLst>
              </p:cNvPr>
              <p:cNvPicPr/>
              <p:nvPr/>
            </p:nvPicPr>
            <p:blipFill>
              <a:blip r:embed="rId12"/>
              <a:stretch>
                <a:fillRect/>
              </a:stretch>
            </p:blipFill>
            <p:spPr>
              <a:xfrm>
                <a:off x="1130693" y="4466947"/>
                <a:ext cx="6613200" cy="99720"/>
              </a:xfrm>
              <a:prstGeom prst="rect">
                <a:avLst/>
              </a:prstGeom>
            </p:spPr>
          </p:pic>
        </mc:Fallback>
      </mc:AlternateContent>
    </p:spTree>
    <p:extLst>
      <p:ext uri="{BB962C8B-B14F-4D97-AF65-F5344CB8AC3E}">
        <p14:creationId xmlns:p14="http://schemas.microsoft.com/office/powerpoint/2010/main" val="1754235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883886" y="1847972"/>
            <a:ext cx="8995797" cy="362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1800" dirty="0">
                <a:solidFill>
                  <a:srgbClr val="000000"/>
                </a:solidFill>
              </a:rPr>
              <a:t>Die relative Veränderung des nominalen BIP gegenüber der Vorperiode (Vorjahr)</a:t>
            </a:r>
          </a:p>
        </p:txBody>
      </p:sp>
      <p:sp>
        <p:nvSpPr>
          <p:cNvPr id="8" name="Text Box 3"/>
          <p:cNvSpPr txBox="1">
            <a:spLocks noChangeArrowheads="1"/>
          </p:cNvSpPr>
          <p:nvPr/>
        </p:nvSpPr>
        <p:spPr bwMode="auto">
          <a:xfrm>
            <a:off x="87749" y="3043091"/>
            <a:ext cx="4050110" cy="639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1800" dirty="0">
                <a:solidFill>
                  <a:srgbClr val="000000"/>
                </a:solidFill>
              </a:rPr>
              <a:t>Veränderung aufgrund von Preisänderungen</a:t>
            </a:r>
          </a:p>
        </p:txBody>
      </p:sp>
      <p:sp>
        <p:nvSpPr>
          <p:cNvPr id="9" name="Text Box 3"/>
          <p:cNvSpPr txBox="1">
            <a:spLocks noChangeArrowheads="1"/>
          </p:cNvSpPr>
          <p:nvPr/>
        </p:nvSpPr>
        <p:spPr bwMode="auto">
          <a:xfrm>
            <a:off x="4856426" y="3071937"/>
            <a:ext cx="4050110" cy="362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1800" dirty="0">
                <a:solidFill>
                  <a:srgbClr val="000000"/>
                </a:solidFill>
              </a:rPr>
              <a:t>Veränderung der Produktionsmenge</a:t>
            </a:r>
          </a:p>
        </p:txBody>
      </p:sp>
      <p:sp>
        <p:nvSpPr>
          <p:cNvPr id="10" name="Text Box 3"/>
          <p:cNvSpPr txBox="1">
            <a:spLocks noChangeArrowheads="1"/>
          </p:cNvSpPr>
          <p:nvPr/>
        </p:nvSpPr>
        <p:spPr bwMode="auto">
          <a:xfrm>
            <a:off x="22650" y="5212358"/>
            <a:ext cx="8213674" cy="14707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1800" dirty="0">
                <a:solidFill>
                  <a:srgbClr val="000000"/>
                </a:solidFill>
              </a:rPr>
              <a:t>Um den Effekt von Preisänderungen auszuschließen, wird das </a:t>
            </a:r>
            <a:r>
              <a:rPr lang="de-DE" altLang="de-DE" sz="1800" b="1" dirty="0">
                <a:solidFill>
                  <a:srgbClr val="000000"/>
                </a:solidFill>
              </a:rPr>
              <a:t>reale BIP </a:t>
            </a:r>
            <a:r>
              <a:rPr lang="de-DE" altLang="de-DE" sz="1800" dirty="0">
                <a:solidFill>
                  <a:srgbClr val="000000"/>
                </a:solidFill>
              </a:rPr>
              <a:t>mithilfe der Preise des Vorjahres berechnet.</a:t>
            </a:r>
          </a:p>
          <a:p>
            <a:pPr algn="ctr" eaLnBrk="1" hangingPunct="1">
              <a:buClrTx/>
            </a:pPr>
            <a:endParaRPr lang="de-DE" altLang="de-DE" sz="1800" dirty="0">
              <a:solidFill>
                <a:srgbClr val="000000"/>
              </a:solidFill>
            </a:endParaRPr>
          </a:p>
          <a:p>
            <a:pPr algn="ctr" eaLnBrk="1" hangingPunct="1">
              <a:buClrTx/>
            </a:pPr>
            <a:r>
              <a:rPr lang="de-DE" altLang="de-DE" sz="1800" dirty="0">
                <a:solidFill>
                  <a:srgbClr val="000000"/>
                </a:solidFill>
              </a:rPr>
              <a:t>Denn ein wertmäßiger Anstieg des BIP allein aufgrund von Preissteigerungen stellt keine Erhöhung der Wirtschaftsleistung bzw. einen Wohlstandszuwachs dar</a:t>
            </a:r>
          </a:p>
        </p:txBody>
      </p:sp>
      <p:cxnSp>
        <p:nvCxnSpPr>
          <p:cNvPr id="4" name="Gerade Verbindung mit Pfeil 3"/>
          <p:cNvCxnSpPr/>
          <p:nvPr/>
        </p:nvCxnSpPr>
        <p:spPr>
          <a:xfrm flipH="1">
            <a:off x="2635399" y="2437004"/>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2465851"/>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a:cxnSpLocks/>
          </p:cNvCxnSpPr>
          <p:nvPr/>
        </p:nvCxnSpPr>
        <p:spPr>
          <a:xfrm flipH="1">
            <a:off x="5488274" y="3682830"/>
            <a:ext cx="1018852" cy="15006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a:cxnSpLocks/>
          </p:cNvCxnSpPr>
          <p:nvPr/>
        </p:nvCxnSpPr>
        <p:spPr>
          <a:xfrm>
            <a:off x="2721935" y="3875469"/>
            <a:ext cx="1089302" cy="12574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E95A176-E50B-4E1F-B2CC-304C7C647C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Rectangle 2">
            <a:extLst>
              <a:ext uri="{FF2B5EF4-FFF2-40B4-BE49-F238E27FC236}">
                <a16:creationId xmlns:a16="http://schemas.microsoft.com/office/drawing/2014/main" id="{8B9ABF87-E75D-36C0-BEE1-4CC62C61F9CD}"/>
              </a:ext>
            </a:extLst>
          </p:cNvPr>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22" name="Text Box 3">
            <a:extLst>
              <a:ext uri="{FF2B5EF4-FFF2-40B4-BE49-F238E27FC236}">
                <a16:creationId xmlns:a16="http://schemas.microsoft.com/office/drawing/2014/main" id="{2585E73A-AE65-8D7D-1B8E-B708EFC85368}"/>
              </a:ext>
            </a:extLst>
          </p:cNvPr>
          <p:cNvSpPr txBox="1">
            <a:spLocks noChangeArrowheads="1"/>
          </p:cNvSpPr>
          <p:nvPr/>
        </p:nvSpPr>
        <p:spPr bwMode="auto">
          <a:xfrm>
            <a:off x="22649" y="545148"/>
            <a:ext cx="12169351" cy="1193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Bei einer Bemessung der gesamtwirtschaftlichen Leistung stellt sich die Frage, wie mit einer Situation umzugehen ist, wenn der Wert des BIP in Geldeinheiten bzw. Euro allein aufgrund der Preissteigerung wächst.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-&gt; Daher Unterscheidet man zwischen </a:t>
            </a:r>
            <a:r>
              <a:rPr lang="de-DE" altLang="de-DE" sz="1800" b="1" dirty="0">
                <a:solidFill>
                  <a:srgbClr val="000000"/>
                </a:solidFill>
              </a:rPr>
              <a:t>nominalem und realem Wirtschaftswachstum</a:t>
            </a:r>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91E1CF49-636D-445A-BF50-AAFBC5F3BE0F}"/>
                  </a:ext>
                </a:extLst>
              </p14:cNvPr>
              <p14:cNvContentPartPr/>
              <p14:nvPr/>
            </p14:nvContentPartPr>
            <p14:xfrm>
              <a:off x="2163173" y="2190307"/>
              <a:ext cx="1646280" cy="54360"/>
            </p14:xfrm>
          </p:contentPart>
        </mc:Choice>
        <mc:Fallback>
          <p:pic>
            <p:nvPicPr>
              <p:cNvPr id="3" name="Freihand 2">
                <a:extLst>
                  <a:ext uri="{FF2B5EF4-FFF2-40B4-BE49-F238E27FC236}">
                    <a16:creationId xmlns:a16="http://schemas.microsoft.com/office/drawing/2014/main" id="{91E1CF49-636D-445A-BF50-AAFBC5F3BE0F}"/>
                  </a:ext>
                </a:extLst>
              </p:cNvPr>
              <p:cNvPicPr/>
              <p:nvPr/>
            </p:nvPicPr>
            <p:blipFill>
              <a:blip r:embed="rId4"/>
              <a:stretch>
                <a:fillRect/>
              </a:stretch>
            </p:blipFill>
            <p:spPr>
              <a:xfrm>
                <a:off x="2158853" y="2185987"/>
                <a:ext cx="16549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093A19D2-358B-446B-B159-57D16C6D5FAB}"/>
                  </a:ext>
                </a:extLst>
              </p14:cNvPr>
              <p14:cNvContentPartPr/>
              <p14:nvPr/>
            </p14:nvContentPartPr>
            <p14:xfrm>
              <a:off x="7057013" y="2248987"/>
              <a:ext cx="2200680" cy="52920"/>
            </p14:xfrm>
          </p:contentPart>
        </mc:Choice>
        <mc:Fallback>
          <p:pic>
            <p:nvPicPr>
              <p:cNvPr id="5" name="Freihand 4">
                <a:extLst>
                  <a:ext uri="{FF2B5EF4-FFF2-40B4-BE49-F238E27FC236}">
                    <a16:creationId xmlns:a16="http://schemas.microsoft.com/office/drawing/2014/main" id="{093A19D2-358B-446B-B159-57D16C6D5FAB}"/>
                  </a:ext>
                </a:extLst>
              </p:cNvPr>
              <p:cNvPicPr/>
              <p:nvPr/>
            </p:nvPicPr>
            <p:blipFill>
              <a:blip r:embed="rId6"/>
              <a:stretch>
                <a:fillRect/>
              </a:stretch>
            </p:blipFill>
            <p:spPr>
              <a:xfrm>
                <a:off x="7052693" y="2244667"/>
                <a:ext cx="22093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65142541-2F3A-48E6-9200-8BB44B474E2C}"/>
                  </a:ext>
                </a:extLst>
              </p14:cNvPr>
              <p14:cNvContentPartPr/>
              <p14:nvPr/>
            </p14:nvContentPartPr>
            <p14:xfrm>
              <a:off x="5797733" y="4983547"/>
              <a:ext cx="1297800" cy="872280"/>
            </p14:xfrm>
          </p:contentPart>
        </mc:Choice>
        <mc:Fallback>
          <p:pic>
            <p:nvPicPr>
              <p:cNvPr id="6" name="Freihand 5">
                <a:extLst>
                  <a:ext uri="{FF2B5EF4-FFF2-40B4-BE49-F238E27FC236}">
                    <a16:creationId xmlns:a16="http://schemas.microsoft.com/office/drawing/2014/main" id="{65142541-2F3A-48E6-9200-8BB44B474E2C}"/>
                  </a:ext>
                </a:extLst>
              </p:cNvPr>
              <p:cNvPicPr/>
              <p:nvPr/>
            </p:nvPicPr>
            <p:blipFill>
              <a:blip r:embed="rId8"/>
              <a:stretch>
                <a:fillRect/>
              </a:stretch>
            </p:blipFill>
            <p:spPr>
              <a:xfrm>
                <a:off x="5793413" y="4979227"/>
                <a:ext cx="1306440" cy="880920"/>
              </a:xfrm>
              <a:prstGeom prst="rect">
                <a:avLst/>
              </a:prstGeom>
            </p:spPr>
          </p:pic>
        </mc:Fallback>
      </mc:AlternateContent>
      <p:grpSp>
        <p:nvGrpSpPr>
          <p:cNvPr id="35" name="Gruppieren 34">
            <a:extLst>
              <a:ext uri="{FF2B5EF4-FFF2-40B4-BE49-F238E27FC236}">
                <a16:creationId xmlns:a16="http://schemas.microsoft.com/office/drawing/2014/main" id="{4BD0B281-1696-4D91-ABFC-74B15246B920}"/>
              </a:ext>
            </a:extLst>
          </p:cNvPr>
          <p:cNvGrpSpPr/>
          <p:nvPr/>
        </p:nvGrpSpPr>
        <p:grpSpPr>
          <a:xfrm>
            <a:off x="4192493" y="2248267"/>
            <a:ext cx="2401560" cy="340200"/>
            <a:chOff x="4192493" y="2248267"/>
            <a:chExt cx="2401560" cy="340200"/>
          </a:xfrm>
        </p:grpSpPr>
        <mc:AlternateContent xmlns:mc="http://schemas.openxmlformats.org/markup-compatibility/2006">
          <mc:Choice xmlns:p14="http://schemas.microsoft.com/office/powerpoint/2010/main" Requires="p14">
            <p:contentPart p14:bwMode="auto" r:id="rId9">
              <p14:nvContentPartPr>
                <p14:cNvPr id="12" name="Freihand 11">
                  <a:extLst>
                    <a:ext uri="{FF2B5EF4-FFF2-40B4-BE49-F238E27FC236}">
                      <a16:creationId xmlns:a16="http://schemas.microsoft.com/office/drawing/2014/main" id="{7930ECD7-DB2B-4A09-94E4-15D68386D299}"/>
                    </a:ext>
                  </a:extLst>
                </p14:cNvPr>
                <p14:cNvContentPartPr/>
                <p14:nvPr/>
              </p14:nvContentPartPr>
              <p14:xfrm>
                <a:off x="4242173" y="2362387"/>
                <a:ext cx="15120" cy="162360"/>
              </p14:xfrm>
            </p:contentPart>
          </mc:Choice>
          <mc:Fallback>
            <p:pic>
              <p:nvPicPr>
                <p:cNvPr id="12" name="Freihand 11">
                  <a:extLst>
                    <a:ext uri="{FF2B5EF4-FFF2-40B4-BE49-F238E27FC236}">
                      <a16:creationId xmlns:a16="http://schemas.microsoft.com/office/drawing/2014/main" id="{7930ECD7-DB2B-4A09-94E4-15D68386D299}"/>
                    </a:ext>
                  </a:extLst>
                </p:cNvPr>
                <p:cNvPicPr/>
                <p:nvPr/>
              </p:nvPicPr>
              <p:blipFill>
                <a:blip r:embed="rId10"/>
                <a:stretch>
                  <a:fillRect/>
                </a:stretch>
              </p:blipFill>
              <p:spPr>
                <a:xfrm>
                  <a:off x="4237853" y="2358067"/>
                  <a:ext cx="237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 name="Freihand 14">
                  <a:extLst>
                    <a:ext uri="{FF2B5EF4-FFF2-40B4-BE49-F238E27FC236}">
                      <a16:creationId xmlns:a16="http://schemas.microsoft.com/office/drawing/2014/main" id="{9F0B5069-330B-4A79-91AF-0A8E050C3098}"/>
                    </a:ext>
                  </a:extLst>
                </p14:cNvPr>
                <p14:cNvContentPartPr/>
                <p14:nvPr/>
              </p14:nvContentPartPr>
              <p14:xfrm>
                <a:off x="4192493" y="2319547"/>
                <a:ext cx="145080" cy="91440"/>
              </p14:xfrm>
            </p:contentPart>
          </mc:Choice>
          <mc:Fallback>
            <p:pic>
              <p:nvPicPr>
                <p:cNvPr id="15" name="Freihand 14">
                  <a:extLst>
                    <a:ext uri="{FF2B5EF4-FFF2-40B4-BE49-F238E27FC236}">
                      <a16:creationId xmlns:a16="http://schemas.microsoft.com/office/drawing/2014/main" id="{9F0B5069-330B-4A79-91AF-0A8E050C3098}"/>
                    </a:ext>
                  </a:extLst>
                </p:cNvPr>
                <p:cNvPicPr/>
                <p:nvPr/>
              </p:nvPicPr>
              <p:blipFill>
                <a:blip r:embed="rId12"/>
                <a:stretch>
                  <a:fillRect/>
                </a:stretch>
              </p:blipFill>
              <p:spPr>
                <a:xfrm>
                  <a:off x="4188173" y="2315227"/>
                  <a:ext cx="1537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 name="Freihand 15">
                  <a:extLst>
                    <a:ext uri="{FF2B5EF4-FFF2-40B4-BE49-F238E27FC236}">
                      <a16:creationId xmlns:a16="http://schemas.microsoft.com/office/drawing/2014/main" id="{8F99B6B1-D5F8-4DE3-96F8-5353E2A35659}"/>
                    </a:ext>
                  </a:extLst>
                </p14:cNvPr>
                <p14:cNvContentPartPr/>
                <p14:nvPr/>
              </p14:nvContentPartPr>
              <p14:xfrm>
                <a:off x="4328213" y="2464987"/>
                <a:ext cx="86040" cy="123480"/>
              </p14:xfrm>
            </p:contentPart>
          </mc:Choice>
          <mc:Fallback>
            <p:pic>
              <p:nvPicPr>
                <p:cNvPr id="16" name="Freihand 15">
                  <a:extLst>
                    <a:ext uri="{FF2B5EF4-FFF2-40B4-BE49-F238E27FC236}">
                      <a16:creationId xmlns:a16="http://schemas.microsoft.com/office/drawing/2014/main" id="{8F99B6B1-D5F8-4DE3-96F8-5353E2A35659}"/>
                    </a:ext>
                  </a:extLst>
                </p:cNvPr>
                <p:cNvPicPr/>
                <p:nvPr/>
              </p:nvPicPr>
              <p:blipFill>
                <a:blip r:embed="rId14"/>
                <a:stretch>
                  <a:fillRect/>
                </a:stretch>
              </p:blipFill>
              <p:spPr>
                <a:xfrm>
                  <a:off x="4323893" y="2460667"/>
                  <a:ext cx="946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8" name="Freihand 17">
                  <a:extLst>
                    <a:ext uri="{FF2B5EF4-FFF2-40B4-BE49-F238E27FC236}">
                      <a16:creationId xmlns:a16="http://schemas.microsoft.com/office/drawing/2014/main" id="{E278C8BC-D672-41A9-8D96-5CA893F76F7C}"/>
                    </a:ext>
                  </a:extLst>
                </p14:cNvPr>
                <p14:cNvContentPartPr/>
                <p14:nvPr/>
              </p14:nvContentPartPr>
              <p14:xfrm>
                <a:off x="4488773" y="2331787"/>
                <a:ext cx="126720" cy="194760"/>
              </p14:xfrm>
            </p:contentPart>
          </mc:Choice>
          <mc:Fallback>
            <p:pic>
              <p:nvPicPr>
                <p:cNvPr id="18" name="Freihand 17">
                  <a:extLst>
                    <a:ext uri="{FF2B5EF4-FFF2-40B4-BE49-F238E27FC236}">
                      <a16:creationId xmlns:a16="http://schemas.microsoft.com/office/drawing/2014/main" id="{E278C8BC-D672-41A9-8D96-5CA893F76F7C}"/>
                    </a:ext>
                  </a:extLst>
                </p:cNvPr>
                <p:cNvPicPr/>
                <p:nvPr/>
              </p:nvPicPr>
              <p:blipFill>
                <a:blip r:embed="rId16"/>
                <a:stretch>
                  <a:fillRect/>
                </a:stretch>
              </p:blipFill>
              <p:spPr>
                <a:xfrm>
                  <a:off x="4484453" y="2327467"/>
                  <a:ext cx="1353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9" name="Freihand 18">
                  <a:extLst>
                    <a:ext uri="{FF2B5EF4-FFF2-40B4-BE49-F238E27FC236}">
                      <a16:creationId xmlns:a16="http://schemas.microsoft.com/office/drawing/2014/main" id="{CAEF3624-AD02-412C-A398-FCC85E6C704D}"/>
                    </a:ext>
                  </a:extLst>
                </p14:cNvPr>
                <p14:cNvContentPartPr/>
                <p14:nvPr/>
              </p14:nvContentPartPr>
              <p14:xfrm>
                <a:off x="4656533" y="2445547"/>
                <a:ext cx="82800" cy="94320"/>
              </p14:xfrm>
            </p:contentPart>
          </mc:Choice>
          <mc:Fallback>
            <p:pic>
              <p:nvPicPr>
                <p:cNvPr id="19" name="Freihand 18">
                  <a:extLst>
                    <a:ext uri="{FF2B5EF4-FFF2-40B4-BE49-F238E27FC236}">
                      <a16:creationId xmlns:a16="http://schemas.microsoft.com/office/drawing/2014/main" id="{CAEF3624-AD02-412C-A398-FCC85E6C704D}"/>
                    </a:ext>
                  </a:extLst>
                </p:cNvPr>
                <p:cNvPicPr/>
                <p:nvPr/>
              </p:nvPicPr>
              <p:blipFill>
                <a:blip r:embed="rId18"/>
                <a:stretch>
                  <a:fillRect/>
                </a:stretch>
              </p:blipFill>
              <p:spPr>
                <a:xfrm>
                  <a:off x="4652213" y="2441227"/>
                  <a:ext cx="914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0" name="Freihand 19">
                  <a:extLst>
                    <a:ext uri="{FF2B5EF4-FFF2-40B4-BE49-F238E27FC236}">
                      <a16:creationId xmlns:a16="http://schemas.microsoft.com/office/drawing/2014/main" id="{A33EEB90-73E8-4340-B29F-8BDC422A7C29}"/>
                    </a:ext>
                  </a:extLst>
                </p14:cNvPr>
                <p14:cNvContentPartPr/>
                <p14:nvPr/>
              </p14:nvContentPartPr>
              <p14:xfrm>
                <a:off x="4948133" y="2294347"/>
                <a:ext cx="33480" cy="160920"/>
              </p14:xfrm>
            </p:contentPart>
          </mc:Choice>
          <mc:Fallback>
            <p:pic>
              <p:nvPicPr>
                <p:cNvPr id="20" name="Freihand 19">
                  <a:extLst>
                    <a:ext uri="{FF2B5EF4-FFF2-40B4-BE49-F238E27FC236}">
                      <a16:creationId xmlns:a16="http://schemas.microsoft.com/office/drawing/2014/main" id="{A33EEB90-73E8-4340-B29F-8BDC422A7C29}"/>
                    </a:ext>
                  </a:extLst>
                </p:cNvPr>
                <p:cNvPicPr/>
                <p:nvPr/>
              </p:nvPicPr>
              <p:blipFill>
                <a:blip r:embed="rId20"/>
                <a:stretch>
                  <a:fillRect/>
                </a:stretch>
              </p:blipFill>
              <p:spPr>
                <a:xfrm>
                  <a:off x="4943813" y="2290027"/>
                  <a:ext cx="421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1" name="Freihand 20">
                  <a:extLst>
                    <a:ext uri="{FF2B5EF4-FFF2-40B4-BE49-F238E27FC236}">
                      <a16:creationId xmlns:a16="http://schemas.microsoft.com/office/drawing/2014/main" id="{E362F729-698C-4A4E-98C8-E46ADBE0A040}"/>
                    </a:ext>
                  </a:extLst>
                </p14:cNvPr>
                <p14:cNvContentPartPr/>
                <p14:nvPr/>
              </p14:nvContentPartPr>
              <p14:xfrm>
                <a:off x="4879733" y="2342227"/>
                <a:ext cx="179640" cy="36720"/>
              </p14:xfrm>
            </p:contentPart>
          </mc:Choice>
          <mc:Fallback>
            <p:pic>
              <p:nvPicPr>
                <p:cNvPr id="21" name="Freihand 20">
                  <a:extLst>
                    <a:ext uri="{FF2B5EF4-FFF2-40B4-BE49-F238E27FC236}">
                      <a16:creationId xmlns:a16="http://schemas.microsoft.com/office/drawing/2014/main" id="{E362F729-698C-4A4E-98C8-E46ADBE0A040}"/>
                    </a:ext>
                  </a:extLst>
                </p:cNvPr>
                <p:cNvPicPr/>
                <p:nvPr/>
              </p:nvPicPr>
              <p:blipFill>
                <a:blip r:embed="rId22"/>
                <a:stretch>
                  <a:fillRect/>
                </a:stretch>
              </p:blipFill>
              <p:spPr>
                <a:xfrm>
                  <a:off x="4875413" y="2337907"/>
                  <a:ext cx="1882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3" name="Freihand 22">
                  <a:extLst>
                    <a:ext uri="{FF2B5EF4-FFF2-40B4-BE49-F238E27FC236}">
                      <a16:creationId xmlns:a16="http://schemas.microsoft.com/office/drawing/2014/main" id="{C0AE417C-B1F1-4374-9523-409C0BD4B0B3}"/>
                    </a:ext>
                  </a:extLst>
                </p14:cNvPr>
                <p14:cNvContentPartPr/>
                <p14:nvPr/>
              </p14:nvContentPartPr>
              <p14:xfrm>
                <a:off x="5059013" y="2256547"/>
                <a:ext cx="158760" cy="232920"/>
              </p14:xfrm>
            </p:contentPart>
          </mc:Choice>
          <mc:Fallback>
            <p:pic>
              <p:nvPicPr>
                <p:cNvPr id="23" name="Freihand 22">
                  <a:extLst>
                    <a:ext uri="{FF2B5EF4-FFF2-40B4-BE49-F238E27FC236}">
                      <a16:creationId xmlns:a16="http://schemas.microsoft.com/office/drawing/2014/main" id="{C0AE417C-B1F1-4374-9523-409C0BD4B0B3}"/>
                    </a:ext>
                  </a:extLst>
                </p:cNvPr>
                <p:cNvPicPr/>
                <p:nvPr/>
              </p:nvPicPr>
              <p:blipFill>
                <a:blip r:embed="rId24"/>
                <a:stretch>
                  <a:fillRect/>
                </a:stretch>
              </p:blipFill>
              <p:spPr>
                <a:xfrm>
                  <a:off x="5054693" y="2252227"/>
                  <a:ext cx="1674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4" name="Freihand 23">
                  <a:extLst>
                    <a:ext uri="{FF2B5EF4-FFF2-40B4-BE49-F238E27FC236}">
                      <a16:creationId xmlns:a16="http://schemas.microsoft.com/office/drawing/2014/main" id="{51C5CE22-D569-46A8-99CF-59C761FCDA83}"/>
                    </a:ext>
                  </a:extLst>
                </p14:cNvPr>
                <p14:cNvContentPartPr/>
                <p14:nvPr/>
              </p14:nvContentPartPr>
              <p14:xfrm>
                <a:off x="5227853" y="2422147"/>
                <a:ext cx="146160" cy="106920"/>
              </p14:xfrm>
            </p:contentPart>
          </mc:Choice>
          <mc:Fallback>
            <p:pic>
              <p:nvPicPr>
                <p:cNvPr id="24" name="Freihand 23">
                  <a:extLst>
                    <a:ext uri="{FF2B5EF4-FFF2-40B4-BE49-F238E27FC236}">
                      <a16:creationId xmlns:a16="http://schemas.microsoft.com/office/drawing/2014/main" id="{51C5CE22-D569-46A8-99CF-59C761FCDA83}"/>
                    </a:ext>
                  </a:extLst>
                </p:cNvPr>
                <p:cNvPicPr/>
                <p:nvPr/>
              </p:nvPicPr>
              <p:blipFill>
                <a:blip r:embed="rId26"/>
                <a:stretch>
                  <a:fillRect/>
                </a:stretch>
              </p:blipFill>
              <p:spPr>
                <a:xfrm>
                  <a:off x="5223533" y="2417827"/>
                  <a:ext cx="1548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5" name="Freihand 24">
                  <a:extLst>
                    <a:ext uri="{FF2B5EF4-FFF2-40B4-BE49-F238E27FC236}">
                      <a16:creationId xmlns:a16="http://schemas.microsoft.com/office/drawing/2014/main" id="{C7CB183C-57B1-41F1-BB1D-C9E6AC896599}"/>
                    </a:ext>
                  </a:extLst>
                </p14:cNvPr>
                <p14:cNvContentPartPr/>
                <p14:nvPr/>
              </p14:nvContentPartPr>
              <p14:xfrm>
                <a:off x="5385173" y="2329267"/>
                <a:ext cx="132480" cy="169200"/>
              </p14:xfrm>
            </p:contentPart>
          </mc:Choice>
          <mc:Fallback>
            <p:pic>
              <p:nvPicPr>
                <p:cNvPr id="25" name="Freihand 24">
                  <a:extLst>
                    <a:ext uri="{FF2B5EF4-FFF2-40B4-BE49-F238E27FC236}">
                      <a16:creationId xmlns:a16="http://schemas.microsoft.com/office/drawing/2014/main" id="{C7CB183C-57B1-41F1-BB1D-C9E6AC896599}"/>
                    </a:ext>
                  </a:extLst>
                </p:cNvPr>
                <p:cNvPicPr/>
                <p:nvPr/>
              </p:nvPicPr>
              <p:blipFill>
                <a:blip r:embed="rId28"/>
                <a:stretch>
                  <a:fillRect/>
                </a:stretch>
              </p:blipFill>
              <p:spPr>
                <a:xfrm>
                  <a:off x="5380853" y="2324947"/>
                  <a:ext cx="1411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6" name="Freihand 25">
                  <a:extLst>
                    <a:ext uri="{FF2B5EF4-FFF2-40B4-BE49-F238E27FC236}">
                      <a16:creationId xmlns:a16="http://schemas.microsoft.com/office/drawing/2014/main" id="{95EB4355-CFE7-4E91-B8B9-B6657DFFA3D0}"/>
                    </a:ext>
                  </a:extLst>
                </p14:cNvPr>
                <p14:cNvContentPartPr/>
                <p14:nvPr/>
              </p14:nvContentPartPr>
              <p14:xfrm>
                <a:off x="5370773" y="2378587"/>
                <a:ext cx="264600" cy="175680"/>
              </p14:xfrm>
            </p:contentPart>
          </mc:Choice>
          <mc:Fallback>
            <p:pic>
              <p:nvPicPr>
                <p:cNvPr id="26" name="Freihand 25">
                  <a:extLst>
                    <a:ext uri="{FF2B5EF4-FFF2-40B4-BE49-F238E27FC236}">
                      <a16:creationId xmlns:a16="http://schemas.microsoft.com/office/drawing/2014/main" id="{95EB4355-CFE7-4E91-B8B9-B6657DFFA3D0}"/>
                    </a:ext>
                  </a:extLst>
                </p:cNvPr>
                <p:cNvPicPr/>
                <p:nvPr/>
              </p:nvPicPr>
              <p:blipFill>
                <a:blip r:embed="rId30"/>
                <a:stretch>
                  <a:fillRect/>
                </a:stretch>
              </p:blipFill>
              <p:spPr>
                <a:xfrm>
                  <a:off x="5366453" y="2374267"/>
                  <a:ext cx="2732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7" name="Freihand 26">
                  <a:extLst>
                    <a:ext uri="{FF2B5EF4-FFF2-40B4-BE49-F238E27FC236}">
                      <a16:creationId xmlns:a16="http://schemas.microsoft.com/office/drawing/2014/main" id="{7772CF82-1651-46E7-B3CA-953BA8A89A60}"/>
                    </a:ext>
                  </a:extLst>
                </p14:cNvPr>
                <p14:cNvContentPartPr/>
                <p14:nvPr/>
              </p14:nvContentPartPr>
              <p14:xfrm>
                <a:off x="5803853" y="2355907"/>
                <a:ext cx="20880" cy="93960"/>
              </p14:xfrm>
            </p:contentPart>
          </mc:Choice>
          <mc:Fallback>
            <p:pic>
              <p:nvPicPr>
                <p:cNvPr id="27" name="Freihand 26">
                  <a:extLst>
                    <a:ext uri="{FF2B5EF4-FFF2-40B4-BE49-F238E27FC236}">
                      <a16:creationId xmlns:a16="http://schemas.microsoft.com/office/drawing/2014/main" id="{7772CF82-1651-46E7-B3CA-953BA8A89A60}"/>
                    </a:ext>
                  </a:extLst>
                </p:cNvPr>
                <p:cNvPicPr/>
                <p:nvPr/>
              </p:nvPicPr>
              <p:blipFill>
                <a:blip r:embed="rId32"/>
                <a:stretch>
                  <a:fillRect/>
                </a:stretch>
              </p:blipFill>
              <p:spPr>
                <a:xfrm>
                  <a:off x="5799533" y="2351587"/>
                  <a:ext cx="295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8" name="Freihand 27">
                  <a:extLst>
                    <a:ext uri="{FF2B5EF4-FFF2-40B4-BE49-F238E27FC236}">
                      <a16:creationId xmlns:a16="http://schemas.microsoft.com/office/drawing/2014/main" id="{B6677D84-D482-4065-A140-3885D0A79668}"/>
                    </a:ext>
                  </a:extLst>
                </p14:cNvPr>
                <p14:cNvContentPartPr/>
                <p14:nvPr/>
              </p14:nvContentPartPr>
              <p14:xfrm>
                <a:off x="5742293" y="2367787"/>
                <a:ext cx="129240" cy="52200"/>
              </p14:xfrm>
            </p:contentPart>
          </mc:Choice>
          <mc:Fallback>
            <p:pic>
              <p:nvPicPr>
                <p:cNvPr id="28" name="Freihand 27">
                  <a:extLst>
                    <a:ext uri="{FF2B5EF4-FFF2-40B4-BE49-F238E27FC236}">
                      <a16:creationId xmlns:a16="http://schemas.microsoft.com/office/drawing/2014/main" id="{B6677D84-D482-4065-A140-3885D0A79668}"/>
                    </a:ext>
                  </a:extLst>
                </p:cNvPr>
                <p:cNvPicPr/>
                <p:nvPr/>
              </p:nvPicPr>
              <p:blipFill>
                <a:blip r:embed="rId34"/>
                <a:stretch>
                  <a:fillRect/>
                </a:stretch>
              </p:blipFill>
              <p:spPr>
                <a:xfrm>
                  <a:off x="5737973" y="2363467"/>
                  <a:ext cx="1378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9" name="Freihand 28">
                  <a:extLst>
                    <a:ext uri="{FF2B5EF4-FFF2-40B4-BE49-F238E27FC236}">
                      <a16:creationId xmlns:a16="http://schemas.microsoft.com/office/drawing/2014/main" id="{45FF4ABF-F5B4-44D7-AB83-D31453368257}"/>
                    </a:ext>
                  </a:extLst>
                </p14:cNvPr>
                <p14:cNvContentPartPr/>
                <p14:nvPr/>
              </p14:nvContentPartPr>
              <p14:xfrm>
                <a:off x="5928413" y="2248267"/>
                <a:ext cx="150480" cy="227520"/>
              </p14:xfrm>
            </p:contentPart>
          </mc:Choice>
          <mc:Fallback>
            <p:pic>
              <p:nvPicPr>
                <p:cNvPr id="29" name="Freihand 28">
                  <a:extLst>
                    <a:ext uri="{FF2B5EF4-FFF2-40B4-BE49-F238E27FC236}">
                      <a16:creationId xmlns:a16="http://schemas.microsoft.com/office/drawing/2014/main" id="{45FF4ABF-F5B4-44D7-AB83-D31453368257}"/>
                    </a:ext>
                  </a:extLst>
                </p:cNvPr>
                <p:cNvPicPr/>
                <p:nvPr/>
              </p:nvPicPr>
              <p:blipFill>
                <a:blip r:embed="rId36"/>
                <a:stretch>
                  <a:fillRect/>
                </a:stretch>
              </p:blipFill>
              <p:spPr>
                <a:xfrm>
                  <a:off x="5924093" y="2243947"/>
                  <a:ext cx="1591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0" name="Freihand 29">
                  <a:extLst>
                    <a:ext uri="{FF2B5EF4-FFF2-40B4-BE49-F238E27FC236}">
                      <a16:creationId xmlns:a16="http://schemas.microsoft.com/office/drawing/2014/main" id="{AD9590C9-3C07-49A8-9834-94F8D84AD4C7}"/>
                    </a:ext>
                  </a:extLst>
                </p14:cNvPr>
                <p14:cNvContentPartPr/>
                <p14:nvPr/>
              </p14:nvContentPartPr>
              <p14:xfrm>
                <a:off x="6090413" y="2408467"/>
                <a:ext cx="95760" cy="156240"/>
              </p14:xfrm>
            </p:contentPart>
          </mc:Choice>
          <mc:Fallback>
            <p:pic>
              <p:nvPicPr>
                <p:cNvPr id="30" name="Freihand 29">
                  <a:extLst>
                    <a:ext uri="{FF2B5EF4-FFF2-40B4-BE49-F238E27FC236}">
                      <a16:creationId xmlns:a16="http://schemas.microsoft.com/office/drawing/2014/main" id="{AD9590C9-3C07-49A8-9834-94F8D84AD4C7}"/>
                    </a:ext>
                  </a:extLst>
                </p:cNvPr>
                <p:cNvPicPr/>
                <p:nvPr/>
              </p:nvPicPr>
              <p:blipFill>
                <a:blip r:embed="rId38"/>
                <a:stretch>
                  <a:fillRect/>
                </a:stretch>
              </p:blipFill>
              <p:spPr>
                <a:xfrm>
                  <a:off x="6086093" y="2404147"/>
                  <a:ext cx="10440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1" name="Freihand 30">
                  <a:extLst>
                    <a:ext uri="{FF2B5EF4-FFF2-40B4-BE49-F238E27FC236}">
                      <a16:creationId xmlns:a16="http://schemas.microsoft.com/office/drawing/2014/main" id="{93C207D9-D0A2-4440-B226-934D30C50B07}"/>
                    </a:ext>
                  </a:extLst>
                </p14:cNvPr>
                <p14:cNvContentPartPr/>
                <p14:nvPr/>
              </p14:nvContentPartPr>
              <p14:xfrm>
                <a:off x="6284093" y="2250427"/>
                <a:ext cx="162360" cy="185760"/>
              </p14:xfrm>
            </p:contentPart>
          </mc:Choice>
          <mc:Fallback>
            <p:pic>
              <p:nvPicPr>
                <p:cNvPr id="31" name="Freihand 30">
                  <a:extLst>
                    <a:ext uri="{FF2B5EF4-FFF2-40B4-BE49-F238E27FC236}">
                      <a16:creationId xmlns:a16="http://schemas.microsoft.com/office/drawing/2014/main" id="{93C207D9-D0A2-4440-B226-934D30C50B07}"/>
                    </a:ext>
                  </a:extLst>
                </p:cNvPr>
                <p:cNvPicPr/>
                <p:nvPr/>
              </p:nvPicPr>
              <p:blipFill>
                <a:blip r:embed="rId40"/>
                <a:stretch>
                  <a:fillRect/>
                </a:stretch>
              </p:blipFill>
              <p:spPr>
                <a:xfrm>
                  <a:off x="6279773" y="2246107"/>
                  <a:ext cx="1710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2" name="Freihand 31">
                  <a:extLst>
                    <a:ext uri="{FF2B5EF4-FFF2-40B4-BE49-F238E27FC236}">
                      <a16:creationId xmlns:a16="http://schemas.microsoft.com/office/drawing/2014/main" id="{AE545F51-F97B-450C-A9D7-F1760C0DA70C}"/>
                    </a:ext>
                  </a:extLst>
                </p14:cNvPr>
                <p14:cNvContentPartPr/>
                <p14:nvPr/>
              </p14:nvContentPartPr>
              <p14:xfrm>
                <a:off x="6290573" y="2304787"/>
                <a:ext cx="141120" cy="75960"/>
              </p14:xfrm>
            </p:contentPart>
          </mc:Choice>
          <mc:Fallback>
            <p:pic>
              <p:nvPicPr>
                <p:cNvPr id="32" name="Freihand 31">
                  <a:extLst>
                    <a:ext uri="{FF2B5EF4-FFF2-40B4-BE49-F238E27FC236}">
                      <a16:creationId xmlns:a16="http://schemas.microsoft.com/office/drawing/2014/main" id="{AE545F51-F97B-450C-A9D7-F1760C0DA70C}"/>
                    </a:ext>
                  </a:extLst>
                </p:cNvPr>
                <p:cNvPicPr/>
                <p:nvPr/>
              </p:nvPicPr>
              <p:blipFill>
                <a:blip r:embed="rId42"/>
                <a:stretch>
                  <a:fillRect/>
                </a:stretch>
              </p:blipFill>
              <p:spPr>
                <a:xfrm>
                  <a:off x="6286253" y="2300467"/>
                  <a:ext cx="1497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4" name="Freihand 33">
                  <a:extLst>
                    <a:ext uri="{FF2B5EF4-FFF2-40B4-BE49-F238E27FC236}">
                      <a16:creationId xmlns:a16="http://schemas.microsoft.com/office/drawing/2014/main" id="{39AC3030-B523-4875-93BF-47DC02C7687A}"/>
                    </a:ext>
                  </a:extLst>
                </p14:cNvPr>
                <p14:cNvContentPartPr/>
                <p14:nvPr/>
              </p14:nvContentPartPr>
              <p14:xfrm>
                <a:off x="6484253" y="2363827"/>
                <a:ext cx="109800" cy="133560"/>
              </p14:xfrm>
            </p:contentPart>
          </mc:Choice>
          <mc:Fallback>
            <p:pic>
              <p:nvPicPr>
                <p:cNvPr id="34" name="Freihand 33">
                  <a:extLst>
                    <a:ext uri="{FF2B5EF4-FFF2-40B4-BE49-F238E27FC236}">
                      <a16:creationId xmlns:a16="http://schemas.microsoft.com/office/drawing/2014/main" id="{39AC3030-B523-4875-93BF-47DC02C7687A}"/>
                    </a:ext>
                  </a:extLst>
                </p:cNvPr>
                <p:cNvPicPr/>
                <p:nvPr/>
              </p:nvPicPr>
              <p:blipFill>
                <a:blip r:embed="rId44"/>
                <a:stretch>
                  <a:fillRect/>
                </a:stretch>
              </p:blipFill>
              <p:spPr>
                <a:xfrm>
                  <a:off x="6479933" y="2359507"/>
                  <a:ext cx="118440" cy="142200"/>
                </a:xfrm>
                <a:prstGeom prst="rect">
                  <a:avLst/>
                </a:prstGeom>
              </p:spPr>
            </p:pic>
          </mc:Fallback>
        </mc:AlternateContent>
      </p:grpSp>
      <p:grpSp>
        <p:nvGrpSpPr>
          <p:cNvPr id="54" name="Gruppieren 53">
            <a:extLst>
              <a:ext uri="{FF2B5EF4-FFF2-40B4-BE49-F238E27FC236}">
                <a16:creationId xmlns:a16="http://schemas.microsoft.com/office/drawing/2014/main" id="{FFEB87DD-6686-4DD4-83E9-2F813685AD22}"/>
              </a:ext>
            </a:extLst>
          </p:cNvPr>
          <p:cNvGrpSpPr/>
          <p:nvPr/>
        </p:nvGrpSpPr>
        <p:grpSpPr>
          <a:xfrm>
            <a:off x="8392253" y="2436547"/>
            <a:ext cx="356040" cy="293040"/>
            <a:chOff x="8392253" y="2436547"/>
            <a:chExt cx="356040" cy="293040"/>
          </a:xfrm>
        </p:grpSpPr>
        <mc:AlternateContent xmlns:mc="http://schemas.openxmlformats.org/markup-compatibility/2006">
          <mc:Choice xmlns:p14="http://schemas.microsoft.com/office/powerpoint/2010/main" Requires="p14">
            <p:contentPart p14:bwMode="auto" r:id="rId45">
              <p14:nvContentPartPr>
                <p14:cNvPr id="36" name="Freihand 35">
                  <a:extLst>
                    <a:ext uri="{FF2B5EF4-FFF2-40B4-BE49-F238E27FC236}">
                      <a16:creationId xmlns:a16="http://schemas.microsoft.com/office/drawing/2014/main" id="{DF534B7F-0138-45E2-8864-27E41914C4AC}"/>
                    </a:ext>
                  </a:extLst>
                </p14:cNvPr>
                <p14:cNvContentPartPr/>
                <p14:nvPr/>
              </p14:nvContentPartPr>
              <p14:xfrm>
                <a:off x="8518973" y="2494147"/>
                <a:ext cx="36360" cy="235440"/>
              </p14:xfrm>
            </p:contentPart>
          </mc:Choice>
          <mc:Fallback>
            <p:pic>
              <p:nvPicPr>
                <p:cNvPr id="36" name="Freihand 35">
                  <a:extLst>
                    <a:ext uri="{FF2B5EF4-FFF2-40B4-BE49-F238E27FC236}">
                      <a16:creationId xmlns:a16="http://schemas.microsoft.com/office/drawing/2014/main" id="{DF534B7F-0138-45E2-8864-27E41914C4AC}"/>
                    </a:ext>
                  </a:extLst>
                </p:cNvPr>
                <p:cNvPicPr/>
                <p:nvPr/>
              </p:nvPicPr>
              <p:blipFill>
                <a:blip r:embed="rId46"/>
                <a:stretch>
                  <a:fillRect/>
                </a:stretch>
              </p:blipFill>
              <p:spPr>
                <a:xfrm>
                  <a:off x="8514653" y="2489827"/>
                  <a:ext cx="450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7" name="Freihand 36">
                  <a:extLst>
                    <a:ext uri="{FF2B5EF4-FFF2-40B4-BE49-F238E27FC236}">
                      <a16:creationId xmlns:a16="http://schemas.microsoft.com/office/drawing/2014/main" id="{8723EDC4-ECF4-4E25-9DEB-2439BD47E4E7}"/>
                    </a:ext>
                  </a:extLst>
                </p14:cNvPr>
                <p14:cNvContentPartPr/>
                <p14:nvPr/>
              </p14:nvContentPartPr>
              <p14:xfrm>
                <a:off x="8392253" y="2436547"/>
                <a:ext cx="227880" cy="145800"/>
              </p14:xfrm>
            </p:contentPart>
          </mc:Choice>
          <mc:Fallback>
            <p:pic>
              <p:nvPicPr>
                <p:cNvPr id="37" name="Freihand 36">
                  <a:extLst>
                    <a:ext uri="{FF2B5EF4-FFF2-40B4-BE49-F238E27FC236}">
                      <a16:creationId xmlns:a16="http://schemas.microsoft.com/office/drawing/2014/main" id="{8723EDC4-ECF4-4E25-9DEB-2439BD47E4E7}"/>
                    </a:ext>
                  </a:extLst>
                </p:cNvPr>
                <p:cNvPicPr/>
                <p:nvPr/>
              </p:nvPicPr>
              <p:blipFill>
                <a:blip r:embed="rId48"/>
                <a:stretch>
                  <a:fillRect/>
                </a:stretch>
              </p:blipFill>
              <p:spPr>
                <a:xfrm>
                  <a:off x="8387933" y="2432227"/>
                  <a:ext cx="2365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8" name="Freihand 37">
                  <a:extLst>
                    <a:ext uri="{FF2B5EF4-FFF2-40B4-BE49-F238E27FC236}">
                      <a16:creationId xmlns:a16="http://schemas.microsoft.com/office/drawing/2014/main" id="{92B46C50-BC98-44ED-8B37-CA155CD7971C}"/>
                    </a:ext>
                  </a:extLst>
                </p14:cNvPr>
                <p14:cNvContentPartPr/>
                <p14:nvPr/>
              </p14:nvContentPartPr>
              <p14:xfrm>
                <a:off x="8727413" y="2525827"/>
                <a:ext cx="20880" cy="125280"/>
              </p14:xfrm>
            </p:contentPart>
          </mc:Choice>
          <mc:Fallback>
            <p:pic>
              <p:nvPicPr>
                <p:cNvPr id="38" name="Freihand 37">
                  <a:extLst>
                    <a:ext uri="{FF2B5EF4-FFF2-40B4-BE49-F238E27FC236}">
                      <a16:creationId xmlns:a16="http://schemas.microsoft.com/office/drawing/2014/main" id="{92B46C50-BC98-44ED-8B37-CA155CD7971C}"/>
                    </a:ext>
                  </a:extLst>
                </p:cNvPr>
                <p:cNvPicPr/>
                <p:nvPr/>
              </p:nvPicPr>
              <p:blipFill>
                <a:blip r:embed="rId50"/>
                <a:stretch>
                  <a:fillRect/>
                </a:stretch>
              </p:blipFill>
              <p:spPr>
                <a:xfrm>
                  <a:off x="8723093" y="2521507"/>
                  <a:ext cx="29520" cy="133920"/>
                </a:xfrm>
                <a:prstGeom prst="rect">
                  <a:avLst/>
                </a:prstGeom>
              </p:spPr>
            </p:pic>
          </mc:Fallback>
        </mc:AlternateContent>
      </p:grpSp>
      <p:grpSp>
        <p:nvGrpSpPr>
          <p:cNvPr id="53" name="Gruppieren 52">
            <a:extLst>
              <a:ext uri="{FF2B5EF4-FFF2-40B4-BE49-F238E27FC236}">
                <a16:creationId xmlns:a16="http://schemas.microsoft.com/office/drawing/2014/main" id="{B5764EAA-E009-4CAD-91D0-7EB89FB765E7}"/>
              </a:ext>
            </a:extLst>
          </p:cNvPr>
          <p:cNvGrpSpPr/>
          <p:nvPr/>
        </p:nvGrpSpPr>
        <p:grpSpPr>
          <a:xfrm>
            <a:off x="9035573" y="2388307"/>
            <a:ext cx="731880" cy="259560"/>
            <a:chOff x="9035573" y="2388307"/>
            <a:chExt cx="731880" cy="259560"/>
          </a:xfrm>
        </p:grpSpPr>
        <mc:AlternateContent xmlns:mc="http://schemas.openxmlformats.org/markup-compatibility/2006">
          <mc:Choice xmlns:p14="http://schemas.microsoft.com/office/powerpoint/2010/main" Requires="p14">
            <p:contentPart p14:bwMode="auto" r:id="rId51">
              <p14:nvContentPartPr>
                <p14:cNvPr id="39" name="Freihand 38">
                  <a:extLst>
                    <a:ext uri="{FF2B5EF4-FFF2-40B4-BE49-F238E27FC236}">
                      <a16:creationId xmlns:a16="http://schemas.microsoft.com/office/drawing/2014/main" id="{E0C95A0B-010D-44A3-A631-6519DEDA31C1}"/>
                    </a:ext>
                  </a:extLst>
                </p14:cNvPr>
                <p14:cNvContentPartPr/>
                <p14:nvPr/>
              </p14:nvContentPartPr>
              <p14:xfrm>
                <a:off x="9146453" y="2459947"/>
                <a:ext cx="15120" cy="187920"/>
              </p14:xfrm>
            </p:contentPart>
          </mc:Choice>
          <mc:Fallback>
            <p:pic>
              <p:nvPicPr>
                <p:cNvPr id="39" name="Freihand 38">
                  <a:extLst>
                    <a:ext uri="{FF2B5EF4-FFF2-40B4-BE49-F238E27FC236}">
                      <a16:creationId xmlns:a16="http://schemas.microsoft.com/office/drawing/2014/main" id="{E0C95A0B-010D-44A3-A631-6519DEDA31C1}"/>
                    </a:ext>
                  </a:extLst>
                </p:cNvPr>
                <p:cNvPicPr/>
                <p:nvPr/>
              </p:nvPicPr>
              <p:blipFill>
                <a:blip r:embed="rId52"/>
                <a:stretch>
                  <a:fillRect/>
                </a:stretch>
              </p:blipFill>
              <p:spPr>
                <a:xfrm>
                  <a:off x="9142133" y="2455627"/>
                  <a:ext cx="237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40" name="Freihand 39">
                  <a:extLst>
                    <a:ext uri="{FF2B5EF4-FFF2-40B4-BE49-F238E27FC236}">
                      <a16:creationId xmlns:a16="http://schemas.microsoft.com/office/drawing/2014/main" id="{5BDADAFB-3853-48E6-A2C9-62EA427FE61E}"/>
                    </a:ext>
                  </a:extLst>
                </p14:cNvPr>
                <p14:cNvContentPartPr/>
                <p14:nvPr/>
              </p14:nvContentPartPr>
              <p14:xfrm>
                <a:off x="9035573" y="2391907"/>
                <a:ext cx="181800" cy="149400"/>
              </p14:xfrm>
            </p:contentPart>
          </mc:Choice>
          <mc:Fallback>
            <p:pic>
              <p:nvPicPr>
                <p:cNvPr id="40" name="Freihand 39">
                  <a:extLst>
                    <a:ext uri="{FF2B5EF4-FFF2-40B4-BE49-F238E27FC236}">
                      <a16:creationId xmlns:a16="http://schemas.microsoft.com/office/drawing/2014/main" id="{5BDADAFB-3853-48E6-A2C9-62EA427FE61E}"/>
                    </a:ext>
                  </a:extLst>
                </p:cNvPr>
                <p:cNvPicPr/>
                <p:nvPr/>
              </p:nvPicPr>
              <p:blipFill>
                <a:blip r:embed="rId54"/>
                <a:stretch>
                  <a:fillRect/>
                </a:stretch>
              </p:blipFill>
              <p:spPr>
                <a:xfrm>
                  <a:off x="9031253" y="2387587"/>
                  <a:ext cx="1904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41" name="Freihand 40">
                  <a:extLst>
                    <a:ext uri="{FF2B5EF4-FFF2-40B4-BE49-F238E27FC236}">
                      <a16:creationId xmlns:a16="http://schemas.microsoft.com/office/drawing/2014/main" id="{0770468F-C637-464A-A3C2-44C3534EF92F}"/>
                    </a:ext>
                  </a:extLst>
                </p14:cNvPr>
                <p14:cNvContentPartPr/>
                <p14:nvPr/>
              </p14:nvContentPartPr>
              <p14:xfrm>
                <a:off x="9240413" y="2456707"/>
                <a:ext cx="239760" cy="143280"/>
              </p14:xfrm>
            </p:contentPart>
          </mc:Choice>
          <mc:Fallback>
            <p:pic>
              <p:nvPicPr>
                <p:cNvPr id="41" name="Freihand 40">
                  <a:extLst>
                    <a:ext uri="{FF2B5EF4-FFF2-40B4-BE49-F238E27FC236}">
                      <a16:creationId xmlns:a16="http://schemas.microsoft.com/office/drawing/2014/main" id="{0770468F-C637-464A-A3C2-44C3534EF92F}"/>
                    </a:ext>
                  </a:extLst>
                </p:cNvPr>
                <p:cNvPicPr/>
                <p:nvPr/>
              </p:nvPicPr>
              <p:blipFill>
                <a:blip r:embed="rId56"/>
                <a:stretch>
                  <a:fillRect/>
                </a:stretch>
              </p:blipFill>
              <p:spPr>
                <a:xfrm>
                  <a:off x="9236093" y="2452387"/>
                  <a:ext cx="24840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2" name="Freihand 41">
                  <a:extLst>
                    <a:ext uri="{FF2B5EF4-FFF2-40B4-BE49-F238E27FC236}">
                      <a16:creationId xmlns:a16="http://schemas.microsoft.com/office/drawing/2014/main" id="{0BE85ECA-0C26-4CAB-9F3A-14A32D0479DF}"/>
                    </a:ext>
                  </a:extLst>
                </p14:cNvPr>
                <p14:cNvContentPartPr/>
                <p14:nvPr/>
              </p14:nvContentPartPr>
              <p14:xfrm>
                <a:off x="9445253" y="2388307"/>
                <a:ext cx="41040" cy="39600"/>
              </p14:xfrm>
            </p:contentPart>
          </mc:Choice>
          <mc:Fallback>
            <p:pic>
              <p:nvPicPr>
                <p:cNvPr id="42" name="Freihand 41">
                  <a:extLst>
                    <a:ext uri="{FF2B5EF4-FFF2-40B4-BE49-F238E27FC236}">
                      <a16:creationId xmlns:a16="http://schemas.microsoft.com/office/drawing/2014/main" id="{0BE85ECA-0C26-4CAB-9F3A-14A32D0479DF}"/>
                    </a:ext>
                  </a:extLst>
                </p:cNvPr>
                <p:cNvPicPr/>
                <p:nvPr/>
              </p:nvPicPr>
              <p:blipFill>
                <a:blip r:embed="rId58"/>
                <a:stretch>
                  <a:fillRect/>
                </a:stretch>
              </p:blipFill>
              <p:spPr>
                <a:xfrm>
                  <a:off x="9440933" y="2383987"/>
                  <a:ext cx="496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3" name="Freihand 42">
                  <a:extLst>
                    <a:ext uri="{FF2B5EF4-FFF2-40B4-BE49-F238E27FC236}">
                      <a16:creationId xmlns:a16="http://schemas.microsoft.com/office/drawing/2014/main" id="{E51D9945-7601-4F5B-935D-1FC2B55622C1}"/>
                    </a:ext>
                  </a:extLst>
                </p14:cNvPr>
                <p14:cNvContentPartPr/>
                <p14:nvPr/>
              </p14:nvContentPartPr>
              <p14:xfrm>
                <a:off x="9527693" y="2428627"/>
                <a:ext cx="68040" cy="161640"/>
              </p14:xfrm>
            </p:contentPart>
          </mc:Choice>
          <mc:Fallback>
            <p:pic>
              <p:nvPicPr>
                <p:cNvPr id="43" name="Freihand 42">
                  <a:extLst>
                    <a:ext uri="{FF2B5EF4-FFF2-40B4-BE49-F238E27FC236}">
                      <a16:creationId xmlns:a16="http://schemas.microsoft.com/office/drawing/2014/main" id="{E51D9945-7601-4F5B-935D-1FC2B55622C1}"/>
                    </a:ext>
                  </a:extLst>
                </p:cNvPr>
                <p:cNvPicPr/>
                <p:nvPr/>
              </p:nvPicPr>
              <p:blipFill>
                <a:blip r:embed="rId60"/>
                <a:stretch>
                  <a:fillRect/>
                </a:stretch>
              </p:blipFill>
              <p:spPr>
                <a:xfrm>
                  <a:off x="9523373" y="2424307"/>
                  <a:ext cx="766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4" name="Freihand 43">
                  <a:extLst>
                    <a:ext uri="{FF2B5EF4-FFF2-40B4-BE49-F238E27FC236}">
                      <a16:creationId xmlns:a16="http://schemas.microsoft.com/office/drawing/2014/main" id="{8359C483-78FC-4AEC-B956-6A9EA1F1A4FD}"/>
                    </a:ext>
                  </a:extLst>
                </p14:cNvPr>
                <p14:cNvContentPartPr/>
                <p14:nvPr/>
              </p14:nvContentPartPr>
              <p14:xfrm>
                <a:off x="9631733" y="2412067"/>
                <a:ext cx="135720" cy="154800"/>
              </p14:xfrm>
            </p:contentPart>
          </mc:Choice>
          <mc:Fallback>
            <p:pic>
              <p:nvPicPr>
                <p:cNvPr id="44" name="Freihand 43">
                  <a:extLst>
                    <a:ext uri="{FF2B5EF4-FFF2-40B4-BE49-F238E27FC236}">
                      <a16:creationId xmlns:a16="http://schemas.microsoft.com/office/drawing/2014/main" id="{8359C483-78FC-4AEC-B956-6A9EA1F1A4FD}"/>
                    </a:ext>
                  </a:extLst>
                </p:cNvPr>
                <p:cNvPicPr/>
                <p:nvPr/>
              </p:nvPicPr>
              <p:blipFill>
                <a:blip r:embed="rId62"/>
                <a:stretch>
                  <a:fillRect/>
                </a:stretch>
              </p:blipFill>
              <p:spPr>
                <a:xfrm>
                  <a:off x="9627413" y="2407747"/>
                  <a:ext cx="144360" cy="163440"/>
                </a:xfrm>
                <a:prstGeom prst="rect">
                  <a:avLst/>
                </a:prstGeom>
              </p:spPr>
            </p:pic>
          </mc:Fallback>
        </mc:AlternateContent>
      </p:grpSp>
      <p:grpSp>
        <p:nvGrpSpPr>
          <p:cNvPr id="52" name="Gruppieren 51">
            <a:extLst>
              <a:ext uri="{FF2B5EF4-FFF2-40B4-BE49-F238E27FC236}">
                <a16:creationId xmlns:a16="http://schemas.microsoft.com/office/drawing/2014/main" id="{CB805B38-62F0-49D8-97CC-3E1ED05EAC48}"/>
              </a:ext>
            </a:extLst>
          </p:cNvPr>
          <p:cNvGrpSpPr/>
          <p:nvPr/>
        </p:nvGrpSpPr>
        <p:grpSpPr>
          <a:xfrm>
            <a:off x="8495213" y="2874307"/>
            <a:ext cx="313920" cy="210240"/>
            <a:chOff x="8495213" y="2874307"/>
            <a:chExt cx="313920" cy="210240"/>
          </a:xfrm>
        </p:grpSpPr>
        <mc:AlternateContent xmlns:mc="http://schemas.openxmlformats.org/markup-compatibility/2006">
          <mc:Choice xmlns:p14="http://schemas.microsoft.com/office/powerpoint/2010/main" Requires="p14">
            <p:contentPart p14:bwMode="auto" r:id="rId63">
              <p14:nvContentPartPr>
                <p14:cNvPr id="45" name="Freihand 44">
                  <a:extLst>
                    <a:ext uri="{FF2B5EF4-FFF2-40B4-BE49-F238E27FC236}">
                      <a16:creationId xmlns:a16="http://schemas.microsoft.com/office/drawing/2014/main" id="{A9579830-4260-4F9E-99F6-390EE78DB5D2}"/>
                    </a:ext>
                  </a:extLst>
                </p14:cNvPr>
                <p14:cNvContentPartPr/>
                <p14:nvPr/>
              </p14:nvContentPartPr>
              <p14:xfrm>
                <a:off x="8495213" y="2874307"/>
                <a:ext cx="180720" cy="210240"/>
              </p14:xfrm>
            </p:contentPart>
          </mc:Choice>
          <mc:Fallback>
            <p:pic>
              <p:nvPicPr>
                <p:cNvPr id="45" name="Freihand 44">
                  <a:extLst>
                    <a:ext uri="{FF2B5EF4-FFF2-40B4-BE49-F238E27FC236}">
                      <a16:creationId xmlns:a16="http://schemas.microsoft.com/office/drawing/2014/main" id="{A9579830-4260-4F9E-99F6-390EE78DB5D2}"/>
                    </a:ext>
                  </a:extLst>
                </p:cNvPr>
                <p:cNvPicPr/>
                <p:nvPr/>
              </p:nvPicPr>
              <p:blipFill>
                <a:blip r:embed="rId64"/>
                <a:stretch>
                  <a:fillRect/>
                </a:stretch>
              </p:blipFill>
              <p:spPr>
                <a:xfrm>
                  <a:off x="8490893" y="2869987"/>
                  <a:ext cx="1893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6" name="Freihand 45">
                  <a:extLst>
                    <a:ext uri="{FF2B5EF4-FFF2-40B4-BE49-F238E27FC236}">
                      <a16:creationId xmlns:a16="http://schemas.microsoft.com/office/drawing/2014/main" id="{29B07E03-35CA-4363-BD3B-B420C77D000D}"/>
                    </a:ext>
                  </a:extLst>
                </p14:cNvPr>
                <p14:cNvContentPartPr/>
                <p14:nvPr/>
              </p14:nvContentPartPr>
              <p14:xfrm>
                <a:off x="8754053" y="2899507"/>
                <a:ext cx="55080" cy="113040"/>
              </p14:xfrm>
            </p:contentPart>
          </mc:Choice>
          <mc:Fallback>
            <p:pic>
              <p:nvPicPr>
                <p:cNvPr id="46" name="Freihand 45">
                  <a:extLst>
                    <a:ext uri="{FF2B5EF4-FFF2-40B4-BE49-F238E27FC236}">
                      <a16:creationId xmlns:a16="http://schemas.microsoft.com/office/drawing/2014/main" id="{29B07E03-35CA-4363-BD3B-B420C77D000D}"/>
                    </a:ext>
                  </a:extLst>
                </p:cNvPr>
                <p:cNvPicPr/>
                <p:nvPr/>
              </p:nvPicPr>
              <p:blipFill>
                <a:blip r:embed="rId66"/>
                <a:stretch>
                  <a:fillRect/>
                </a:stretch>
              </p:blipFill>
              <p:spPr>
                <a:xfrm>
                  <a:off x="8749733" y="2895187"/>
                  <a:ext cx="63720" cy="121680"/>
                </a:xfrm>
                <a:prstGeom prst="rect">
                  <a:avLst/>
                </a:prstGeom>
              </p:spPr>
            </p:pic>
          </mc:Fallback>
        </mc:AlternateContent>
      </p:grpSp>
      <p:grpSp>
        <p:nvGrpSpPr>
          <p:cNvPr id="51" name="Gruppieren 50">
            <a:extLst>
              <a:ext uri="{FF2B5EF4-FFF2-40B4-BE49-F238E27FC236}">
                <a16:creationId xmlns:a16="http://schemas.microsoft.com/office/drawing/2014/main" id="{2438715F-5363-43C2-9BE4-51A5B6CD0745}"/>
              </a:ext>
            </a:extLst>
          </p:cNvPr>
          <p:cNvGrpSpPr/>
          <p:nvPr/>
        </p:nvGrpSpPr>
        <p:grpSpPr>
          <a:xfrm>
            <a:off x="9134573" y="2779627"/>
            <a:ext cx="888480" cy="386640"/>
            <a:chOff x="9134573" y="2779627"/>
            <a:chExt cx="888480" cy="386640"/>
          </a:xfrm>
        </p:grpSpPr>
        <mc:AlternateContent xmlns:mc="http://schemas.openxmlformats.org/markup-compatibility/2006">
          <mc:Choice xmlns:p14="http://schemas.microsoft.com/office/powerpoint/2010/main" Requires="p14">
            <p:contentPart p14:bwMode="auto" r:id="rId67">
              <p14:nvContentPartPr>
                <p14:cNvPr id="47" name="Freihand 46">
                  <a:extLst>
                    <a:ext uri="{FF2B5EF4-FFF2-40B4-BE49-F238E27FC236}">
                      <a16:creationId xmlns:a16="http://schemas.microsoft.com/office/drawing/2014/main" id="{64FB4A60-F1BD-4CD9-A31A-2B073D3E8C2D}"/>
                    </a:ext>
                  </a:extLst>
                </p14:cNvPr>
                <p14:cNvContentPartPr/>
                <p14:nvPr/>
              </p14:nvContentPartPr>
              <p14:xfrm>
                <a:off x="9134573" y="2779627"/>
                <a:ext cx="161640" cy="232200"/>
              </p14:xfrm>
            </p:contentPart>
          </mc:Choice>
          <mc:Fallback>
            <p:pic>
              <p:nvPicPr>
                <p:cNvPr id="47" name="Freihand 46">
                  <a:extLst>
                    <a:ext uri="{FF2B5EF4-FFF2-40B4-BE49-F238E27FC236}">
                      <a16:creationId xmlns:a16="http://schemas.microsoft.com/office/drawing/2014/main" id="{64FB4A60-F1BD-4CD9-A31A-2B073D3E8C2D}"/>
                    </a:ext>
                  </a:extLst>
                </p:cNvPr>
                <p:cNvPicPr/>
                <p:nvPr/>
              </p:nvPicPr>
              <p:blipFill>
                <a:blip r:embed="rId68"/>
                <a:stretch>
                  <a:fillRect/>
                </a:stretch>
              </p:blipFill>
              <p:spPr>
                <a:xfrm>
                  <a:off x="9130253" y="2775307"/>
                  <a:ext cx="1702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8" name="Freihand 47">
                  <a:extLst>
                    <a:ext uri="{FF2B5EF4-FFF2-40B4-BE49-F238E27FC236}">
                      <a16:creationId xmlns:a16="http://schemas.microsoft.com/office/drawing/2014/main" id="{0C42B085-CE1C-4926-9334-D9AF427C32F9}"/>
                    </a:ext>
                  </a:extLst>
                </p14:cNvPr>
                <p14:cNvContentPartPr/>
                <p14:nvPr/>
              </p14:nvContentPartPr>
              <p14:xfrm>
                <a:off x="9338693" y="2859907"/>
                <a:ext cx="253080" cy="97920"/>
              </p14:xfrm>
            </p:contentPart>
          </mc:Choice>
          <mc:Fallback>
            <p:pic>
              <p:nvPicPr>
                <p:cNvPr id="48" name="Freihand 47">
                  <a:extLst>
                    <a:ext uri="{FF2B5EF4-FFF2-40B4-BE49-F238E27FC236}">
                      <a16:creationId xmlns:a16="http://schemas.microsoft.com/office/drawing/2014/main" id="{0C42B085-CE1C-4926-9334-D9AF427C32F9}"/>
                    </a:ext>
                  </a:extLst>
                </p:cNvPr>
                <p:cNvPicPr/>
                <p:nvPr/>
              </p:nvPicPr>
              <p:blipFill>
                <a:blip r:embed="rId70"/>
                <a:stretch>
                  <a:fillRect/>
                </a:stretch>
              </p:blipFill>
              <p:spPr>
                <a:xfrm>
                  <a:off x="9334373" y="2855587"/>
                  <a:ext cx="2617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9" name="Freihand 48">
                  <a:extLst>
                    <a:ext uri="{FF2B5EF4-FFF2-40B4-BE49-F238E27FC236}">
                      <a16:creationId xmlns:a16="http://schemas.microsoft.com/office/drawing/2014/main" id="{F0A3243B-8B04-42D2-82EB-8FB620ACDF43}"/>
                    </a:ext>
                  </a:extLst>
                </p14:cNvPr>
                <p14:cNvContentPartPr/>
                <p14:nvPr/>
              </p14:nvContentPartPr>
              <p14:xfrm>
                <a:off x="9600773" y="2877907"/>
                <a:ext cx="123120" cy="288360"/>
              </p14:xfrm>
            </p:contentPart>
          </mc:Choice>
          <mc:Fallback>
            <p:pic>
              <p:nvPicPr>
                <p:cNvPr id="49" name="Freihand 48">
                  <a:extLst>
                    <a:ext uri="{FF2B5EF4-FFF2-40B4-BE49-F238E27FC236}">
                      <a16:creationId xmlns:a16="http://schemas.microsoft.com/office/drawing/2014/main" id="{F0A3243B-8B04-42D2-82EB-8FB620ACDF43}"/>
                    </a:ext>
                  </a:extLst>
                </p:cNvPr>
                <p:cNvPicPr/>
                <p:nvPr/>
              </p:nvPicPr>
              <p:blipFill>
                <a:blip r:embed="rId72"/>
                <a:stretch>
                  <a:fillRect/>
                </a:stretch>
              </p:blipFill>
              <p:spPr>
                <a:xfrm>
                  <a:off x="9596453" y="2873587"/>
                  <a:ext cx="13176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0" name="Freihand 49">
                  <a:extLst>
                    <a:ext uri="{FF2B5EF4-FFF2-40B4-BE49-F238E27FC236}">
                      <a16:creationId xmlns:a16="http://schemas.microsoft.com/office/drawing/2014/main" id="{4916051A-FC3D-40A7-88FC-48205EE9FFB1}"/>
                    </a:ext>
                  </a:extLst>
                </p14:cNvPr>
                <p14:cNvContentPartPr/>
                <p14:nvPr/>
              </p14:nvContentPartPr>
              <p14:xfrm>
                <a:off x="9772133" y="2827147"/>
                <a:ext cx="250920" cy="121320"/>
              </p14:xfrm>
            </p:contentPart>
          </mc:Choice>
          <mc:Fallback>
            <p:pic>
              <p:nvPicPr>
                <p:cNvPr id="50" name="Freihand 49">
                  <a:extLst>
                    <a:ext uri="{FF2B5EF4-FFF2-40B4-BE49-F238E27FC236}">
                      <a16:creationId xmlns:a16="http://schemas.microsoft.com/office/drawing/2014/main" id="{4916051A-FC3D-40A7-88FC-48205EE9FFB1}"/>
                    </a:ext>
                  </a:extLst>
                </p:cNvPr>
                <p:cNvPicPr/>
                <p:nvPr/>
              </p:nvPicPr>
              <p:blipFill>
                <a:blip r:embed="rId74"/>
                <a:stretch>
                  <a:fillRect/>
                </a:stretch>
              </p:blipFill>
              <p:spPr>
                <a:xfrm>
                  <a:off x="9767813" y="2822827"/>
                  <a:ext cx="259560" cy="129960"/>
                </a:xfrm>
                <a:prstGeom prst="rect">
                  <a:avLst/>
                </a:prstGeom>
              </p:spPr>
            </p:pic>
          </mc:Fallback>
        </mc:AlternateContent>
      </p:grpSp>
      <p:grpSp>
        <p:nvGrpSpPr>
          <p:cNvPr id="58" name="Gruppieren 57">
            <a:extLst>
              <a:ext uri="{FF2B5EF4-FFF2-40B4-BE49-F238E27FC236}">
                <a16:creationId xmlns:a16="http://schemas.microsoft.com/office/drawing/2014/main" id="{7F528B3F-FA5B-4BA0-878D-CEFF0824D374}"/>
              </a:ext>
            </a:extLst>
          </p:cNvPr>
          <p:cNvGrpSpPr/>
          <p:nvPr/>
        </p:nvGrpSpPr>
        <p:grpSpPr>
          <a:xfrm>
            <a:off x="6773693" y="2257987"/>
            <a:ext cx="667440" cy="173520"/>
            <a:chOff x="6773693" y="2257987"/>
            <a:chExt cx="667440" cy="173520"/>
          </a:xfrm>
        </p:grpSpPr>
        <mc:AlternateContent xmlns:mc="http://schemas.openxmlformats.org/markup-compatibility/2006">
          <mc:Choice xmlns:p14="http://schemas.microsoft.com/office/powerpoint/2010/main" Requires="p14">
            <p:contentPart p14:bwMode="auto" r:id="rId75">
              <p14:nvContentPartPr>
                <p14:cNvPr id="55" name="Freihand 54">
                  <a:extLst>
                    <a:ext uri="{FF2B5EF4-FFF2-40B4-BE49-F238E27FC236}">
                      <a16:creationId xmlns:a16="http://schemas.microsoft.com/office/drawing/2014/main" id="{5CA6E3E0-2873-4778-9197-7320BBD78620}"/>
                    </a:ext>
                  </a:extLst>
                </p14:cNvPr>
                <p14:cNvContentPartPr/>
                <p14:nvPr/>
              </p14:nvContentPartPr>
              <p14:xfrm>
                <a:off x="6815093" y="2257987"/>
                <a:ext cx="9720" cy="173520"/>
              </p14:xfrm>
            </p:contentPart>
          </mc:Choice>
          <mc:Fallback>
            <p:pic>
              <p:nvPicPr>
                <p:cNvPr id="55" name="Freihand 54">
                  <a:extLst>
                    <a:ext uri="{FF2B5EF4-FFF2-40B4-BE49-F238E27FC236}">
                      <a16:creationId xmlns:a16="http://schemas.microsoft.com/office/drawing/2014/main" id="{5CA6E3E0-2873-4778-9197-7320BBD78620}"/>
                    </a:ext>
                  </a:extLst>
                </p:cNvPr>
                <p:cNvPicPr/>
                <p:nvPr/>
              </p:nvPicPr>
              <p:blipFill>
                <a:blip r:embed="rId76"/>
                <a:stretch>
                  <a:fillRect/>
                </a:stretch>
              </p:blipFill>
              <p:spPr>
                <a:xfrm>
                  <a:off x="6810773" y="2253667"/>
                  <a:ext cx="183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6" name="Freihand 55">
                  <a:extLst>
                    <a:ext uri="{FF2B5EF4-FFF2-40B4-BE49-F238E27FC236}">
                      <a16:creationId xmlns:a16="http://schemas.microsoft.com/office/drawing/2014/main" id="{A153F883-75E8-41EE-9F5F-A274FC711F76}"/>
                    </a:ext>
                  </a:extLst>
                </p14:cNvPr>
                <p14:cNvContentPartPr/>
                <p14:nvPr/>
              </p14:nvContentPartPr>
              <p14:xfrm>
                <a:off x="6773693" y="2363827"/>
                <a:ext cx="432360" cy="34560"/>
              </p14:xfrm>
            </p:contentPart>
          </mc:Choice>
          <mc:Fallback>
            <p:pic>
              <p:nvPicPr>
                <p:cNvPr id="56" name="Freihand 55">
                  <a:extLst>
                    <a:ext uri="{FF2B5EF4-FFF2-40B4-BE49-F238E27FC236}">
                      <a16:creationId xmlns:a16="http://schemas.microsoft.com/office/drawing/2014/main" id="{A153F883-75E8-41EE-9F5F-A274FC711F76}"/>
                    </a:ext>
                  </a:extLst>
                </p:cNvPr>
                <p:cNvPicPr/>
                <p:nvPr/>
              </p:nvPicPr>
              <p:blipFill>
                <a:blip r:embed="rId78"/>
                <a:stretch>
                  <a:fillRect/>
                </a:stretch>
              </p:blipFill>
              <p:spPr>
                <a:xfrm>
                  <a:off x="6769373" y="2359507"/>
                  <a:ext cx="4410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7" name="Freihand 56">
                  <a:extLst>
                    <a:ext uri="{FF2B5EF4-FFF2-40B4-BE49-F238E27FC236}">
                      <a16:creationId xmlns:a16="http://schemas.microsoft.com/office/drawing/2014/main" id="{0271D732-F23A-4E31-B642-537BBDD60A73}"/>
                    </a:ext>
                  </a:extLst>
                </p14:cNvPr>
                <p14:cNvContentPartPr/>
                <p14:nvPr/>
              </p14:nvContentPartPr>
              <p14:xfrm>
                <a:off x="7316573" y="2371747"/>
                <a:ext cx="124560" cy="34560"/>
              </p14:xfrm>
            </p:contentPart>
          </mc:Choice>
          <mc:Fallback>
            <p:pic>
              <p:nvPicPr>
                <p:cNvPr id="57" name="Freihand 56">
                  <a:extLst>
                    <a:ext uri="{FF2B5EF4-FFF2-40B4-BE49-F238E27FC236}">
                      <a16:creationId xmlns:a16="http://schemas.microsoft.com/office/drawing/2014/main" id="{0271D732-F23A-4E31-B642-537BBDD60A73}"/>
                    </a:ext>
                  </a:extLst>
                </p:cNvPr>
                <p:cNvPicPr/>
                <p:nvPr/>
              </p:nvPicPr>
              <p:blipFill>
                <a:blip r:embed="rId80"/>
                <a:stretch>
                  <a:fillRect/>
                </a:stretch>
              </p:blipFill>
              <p:spPr>
                <a:xfrm>
                  <a:off x="7312253" y="2367427"/>
                  <a:ext cx="133200" cy="43200"/>
                </a:xfrm>
                <a:prstGeom prst="rect">
                  <a:avLst/>
                </a:prstGeom>
              </p:spPr>
            </p:pic>
          </mc:Fallback>
        </mc:AlternateContent>
      </p:grpSp>
      <p:grpSp>
        <p:nvGrpSpPr>
          <p:cNvPr id="68" name="Gruppieren 67">
            <a:extLst>
              <a:ext uri="{FF2B5EF4-FFF2-40B4-BE49-F238E27FC236}">
                <a16:creationId xmlns:a16="http://schemas.microsoft.com/office/drawing/2014/main" id="{54DE6A9F-6F85-49D2-BC72-C28D87C72825}"/>
              </a:ext>
            </a:extLst>
          </p:cNvPr>
          <p:cNvGrpSpPr/>
          <p:nvPr/>
        </p:nvGrpSpPr>
        <p:grpSpPr>
          <a:xfrm>
            <a:off x="6618893" y="2871067"/>
            <a:ext cx="564840" cy="277200"/>
            <a:chOff x="6618893" y="2871067"/>
            <a:chExt cx="564840" cy="277200"/>
          </a:xfrm>
        </p:grpSpPr>
        <mc:AlternateContent xmlns:mc="http://schemas.openxmlformats.org/markup-compatibility/2006">
          <mc:Choice xmlns:p14="http://schemas.microsoft.com/office/powerpoint/2010/main" Requires="p14">
            <p:contentPart p14:bwMode="auto" r:id="rId81">
              <p14:nvContentPartPr>
                <p14:cNvPr id="64" name="Freihand 63">
                  <a:extLst>
                    <a:ext uri="{FF2B5EF4-FFF2-40B4-BE49-F238E27FC236}">
                      <a16:creationId xmlns:a16="http://schemas.microsoft.com/office/drawing/2014/main" id="{1BD0DDFD-7B3C-4BF8-A294-C94359CC86D9}"/>
                    </a:ext>
                  </a:extLst>
                </p14:cNvPr>
                <p14:cNvContentPartPr/>
                <p14:nvPr/>
              </p14:nvContentPartPr>
              <p14:xfrm>
                <a:off x="6618893" y="2871067"/>
                <a:ext cx="244800" cy="228960"/>
              </p14:xfrm>
            </p:contentPart>
          </mc:Choice>
          <mc:Fallback>
            <p:pic>
              <p:nvPicPr>
                <p:cNvPr id="64" name="Freihand 63">
                  <a:extLst>
                    <a:ext uri="{FF2B5EF4-FFF2-40B4-BE49-F238E27FC236}">
                      <a16:creationId xmlns:a16="http://schemas.microsoft.com/office/drawing/2014/main" id="{1BD0DDFD-7B3C-4BF8-A294-C94359CC86D9}"/>
                    </a:ext>
                  </a:extLst>
                </p:cNvPr>
                <p:cNvPicPr/>
                <p:nvPr/>
              </p:nvPicPr>
              <p:blipFill>
                <a:blip r:embed="rId82"/>
                <a:stretch>
                  <a:fillRect/>
                </a:stretch>
              </p:blipFill>
              <p:spPr>
                <a:xfrm>
                  <a:off x="6614573" y="2866747"/>
                  <a:ext cx="25344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5" name="Freihand 64">
                  <a:extLst>
                    <a:ext uri="{FF2B5EF4-FFF2-40B4-BE49-F238E27FC236}">
                      <a16:creationId xmlns:a16="http://schemas.microsoft.com/office/drawing/2014/main" id="{96D8D97B-3555-494D-83D3-993BB68376C7}"/>
                    </a:ext>
                  </a:extLst>
                </p14:cNvPr>
                <p14:cNvContentPartPr/>
                <p14:nvPr/>
              </p14:nvContentPartPr>
              <p14:xfrm>
                <a:off x="6763253" y="2912107"/>
                <a:ext cx="26280" cy="236160"/>
              </p14:xfrm>
            </p:contentPart>
          </mc:Choice>
          <mc:Fallback>
            <p:pic>
              <p:nvPicPr>
                <p:cNvPr id="65" name="Freihand 64">
                  <a:extLst>
                    <a:ext uri="{FF2B5EF4-FFF2-40B4-BE49-F238E27FC236}">
                      <a16:creationId xmlns:a16="http://schemas.microsoft.com/office/drawing/2014/main" id="{96D8D97B-3555-494D-83D3-993BB68376C7}"/>
                    </a:ext>
                  </a:extLst>
                </p:cNvPr>
                <p:cNvPicPr/>
                <p:nvPr/>
              </p:nvPicPr>
              <p:blipFill>
                <a:blip r:embed="rId84"/>
                <a:stretch>
                  <a:fillRect/>
                </a:stretch>
              </p:blipFill>
              <p:spPr>
                <a:xfrm>
                  <a:off x="6758933" y="2907787"/>
                  <a:ext cx="349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66" name="Freihand 65">
                  <a:extLst>
                    <a:ext uri="{FF2B5EF4-FFF2-40B4-BE49-F238E27FC236}">
                      <a16:creationId xmlns:a16="http://schemas.microsoft.com/office/drawing/2014/main" id="{A5B4D7EF-CC4D-48D7-9EA3-04A8482110EF}"/>
                    </a:ext>
                  </a:extLst>
                </p14:cNvPr>
                <p14:cNvContentPartPr/>
                <p14:nvPr/>
              </p14:nvContentPartPr>
              <p14:xfrm>
                <a:off x="6646613" y="3101827"/>
                <a:ext cx="192960" cy="22680"/>
              </p14:xfrm>
            </p:contentPart>
          </mc:Choice>
          <mc:Fallback>
            <p:pic>
              <p:nvPicPr>
                <p:cNvPr id="66" name="Freihand 65">
                  <a:extLst>
                    <a:ext uri="{FF2B5EF4-FFF2-40B4-BE49-F238E27FC236}">
                      <a16:creationId xmlns:a16="http://schemas.microsoft.com/office/drawing/2014/main" id="{A5B4D7EF-CC4D-48D7-9EA3-04A8482110EF}"/>
                    </a:ext>
                  </a:extLst>
                </p:cNvPr>
                <p:cNvPicPr/>
                <p:nvPr/>
              </p:nvPicPr>
              <p:blipFill>
                <a:blip r:embed="rId86"/>
                <a:stretch>
                  <a:fillRect/>
                </a:stretch>
              </p:blipFill>
              <p:spPr>
                <a:xfrm>
                  <a:off x="6642293" y="3097507"/>
                  <a:ext cx="20160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7" name="Freihand 66">
                  <a:extLst>
                    <a:ext uri="{FF2B5EF4-FFF2-40B4-BE49-F238E27FC236}">
                      <a16:creationId xmlns:a16="http://schemas.microsoft.com/office/drawing/2014/main" id="{DEFC166C-344B-4153-9477-A4869D131555}"/>
                    </a:ext>
                  </a:extLst>
                </p14:cNvPr>
                <p14:cNvContentPartPr/>
                <p14:nvPr/>
              </p14:nvContentPartPr>
              <p14:xfrm>
                <a:off x="6991493" y="2889067"/>
                <a:ext cx="192240" cy="213480"/>
              </p14:xfrm>
            </p:contentPart>
          </mc:Choice>
          <mc:Fallback>
            <p:pic>
              <p:nvPicPr>
                <p:cNvPr id="67" name="Freihand 66">
                  <a:extLst>
                    <a:ext uri="{FF2B5EF4-FFF2-40B4-BE49-F238E27FC236}">
                      <a16:creationId xmlns:a16="http://schemas.microsoft.com/office/drawing/2014/main" id="{DEFC166C-344B-4153-9477-A4869D131555}"/>
                    </a:ext>
                  </a:extLst>
                </p:cNvPr>
                <p:cNvPicPr/>
                <p:nvPr/>
              </p:nvPicPr>
              <p:blipFill>
                <a:blip r:embed="rId88"/>
                <a:stretch>
                  <a:fillRect/>
                </a:stretch>
              </p:blipFill>
              <p:spPr>
                <a:xfrm>
                  <a:off x="6987173" y="2884747"/>
                  <a:ext cx="200880" cy="222120"/>
                </a:xfrm>
                <a:prstGeom prst="rect">
                  <a:avLst/>
                </a:prstGeom>
              </p:spPr>
            </p:pic>
          </mc:Fallback>
        </mc:AlternateContent>
      </p:grpSp>
      <p:grpSp>
        <p:nvGrpSpPr>
          <p:cNvPr id="72" name="Gruppieren 71">
            <a:extLst>
              <a:ext uri="{FF2B5EF4-FFF2-40B4-BE49-F238E27FC236}">
                <a16:creationId xmlns:a16="http://schemas.microsoft.com/office/drawing/2014/main" id="{F2BEC676-BA61-4336-A8C4-FB78FD36D5D8}"/>
              </a:ext>
            </a:extLst>
          </p:cNvPr>
          <p:cNvGrpSpPr/>
          <p:nvPr/>
        </p:nvGrpSpPr>
        <p:grpSpPr>
          <a:xfrm>
            <a:off x="1597613" y="2723827"/>
            <a:ext cx="817200" cy="561600"/>
            <a:chOff x="1597613" y="2723827"/>
            <a:chExt cx="817200" cy="561600"/>
          </a:xfrm>
        </p:grpSpPr>
        <mc:AlternateContent xmlns:mc="http://schemas.openxmlformats.org/markup-compatibility/2006">
          <mc:Choice xmlns:p14="http://schemas.microsoft.com/office/powerpoint/2010/main" Requires="p14">
            <p:contentPart p14:bwMode="auto" r:id="rId89">
              <p14:nvContentPartPr>
                <p14:cNvPr id="59" name="Freihand 58">
                  <a:extLst>
                    <a:ext uri="{FF2B5EF4-FFF2-40B4-BE49-F238E27FC236}">
                      <a16:creationId xmlns:a16="http://schemas.microsoft.com/office/drawing/2014/main" id="{784EBDC0-1C91-4E9A-B94D-DCE80C0751D8}"/>
                    </a:ext>
                  </a:extLst>
                </p14:cNvPr>
                <p14:cNvContentPartPr/>
                <p14:nvPr/>
              </p14:nvContentPartPr>
              <p14:xfrm>
                <a:off x="2037893" y="2915347"/>
                <a:ext cx="66240" cy="177480"/>
              </p14:xfrm>
            </p:contentPart>
          </mc:Choice>
          <mc:Fallback>
            <p:pic>
              <p:nvPicPr>
                <p:cNvPr id="59" name="Freihand 58">
                  <a:extLst>
                    <a:ext uri="{FF2B5EF4-FFF2-40B4-BE49-F238E27FC236}">
                      <a16:creationId xmlns:a16="http://schemas.microsoft.com/office/drawing/2014/main" id="{784EBDC0-1C91-4E9A-B94D-DCE80C0751D8}"/>
                    </a:ext>
                  </a:extLst>
                </p:cNvPr>
                <p:cNvPicPr/>
                <p:nvPr/>
              </p:nvPicPr>
              <p:blipFill>
                <a:blip r:embed="rId90"/>
                <a:stretch>
                  <a:fillRect/>
                </a:stretch>
              </p:blipFill>
              <p:spPr>
                <a:xfrm>
                  <a:off x="2033573" y="2911027"/>
                  <a:ext cx="748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0" name="Freihand 59">
                  <a:extLst>
                    <a:ext uri="{FF2B5EF4-FFF2-40B4-BE49-F238E27FC236}">
                      <a16:creationId xmlns:a16="http://schemas.microsoft.com/office/drawing/2014/main" id="{C97D0D85-EB9E-40D7-9AF9-611BEA7E0D85}"/>
                    </a:ext>
                  </a:extLst>
                </p14:cNvPr>
                <p14:cNvContentPartPr/>
                <p14:nvPr/>
              </p14:nvContentPartPr>
              <p14:xfrm>
                <a:off x="1885253" y="2822467"/>
                <a:ext cx="374040" cy="135720"/>
              </p14:xfrm>
            </p:contentPart>
          </mc:Choice>
          <mc:Fallback>
            <p:pic>
              <p:nvPicPr>
                <p:cNvPr id="60" name="Freihand 59">
                  <a:extLst>
                    <a:ext uri="{FF2B5EF4-FFF2-40B4-BE49-F238E27FC236}">
                      <a16:creationId xmlns:a16="http://schemas.microsoft.com/office/drawing/2014/main" id="{C97D0D85-EB9E-40D7-9AF9-611BEA7E0D85}"/>
                    </a:ext>
                  </a:extLst>
                </p:cNvPr>
                <p:cNvPicPr/>
                <p:nvPr/>
              </p:nvPicPr>
              <p:blipFill>
                <a:blip r:embed="rId92"/>
                <a:stretch>
                  <a:fillRect/>
                </a:stretch>
              </p:blipFill>
              <p:spPr>
                <a:xfrm>
                  <a:off x="1880933" y="2818147"/>
                  <a:ext cx="3826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1" name="Freihand 60">
                  <a:extLst>
                    <a:ext uri="{FF2B5EF4-FFF2-40B4-BE49-F238E27FC236}">
                      <a16:creationId xmlns:a16="http://schemas.microsoft.com/office/drawing/2014/main" id="{0AF12F45-E5EC-4C27-82C6-F0DE8CC7792A}"/>
                    </a:ext>
                  </a:extLst>
                </p14:cNvPr>
                <p14:cNvContentPartPr/>
                <p14:nvPr/>
              </p14:nvContentPartPr>
              <p14:xfrm>
                <a:off x="1713893" y="2723827"/>
                <a:ext cx="700920" cy="561600"/>
              </p14:xfrm>
            </p:contentPart>
          </mc:Choice>
          <mc:Fallback>
            <p:pic>
              <p:nvPicPr>
                <p:cNvPr id="61" name="Freihand 60">
                  <a:extLst>
                    <a:ext uri="{FF2B5EF4-FFF2-40B4-BE49-F238E27FC236}">
                      <a16:creationId xmlns:a16="http://schemas.microsoft.com/office/drawing/2014/main" id="{0AF12F45-E5EC-4C27-82C6-F0DE8CC7792A}"/>
                    </a:ext>
                  </a:extLst>
                </p:cNvPr>
                <p:cNvPicPr/>
                <p:nvPr/>
              </p:nvPicPr>
              <p:blipFill>
                <a:blip r:embed="rId94"/>
                <a:stretch>
                  <a:fillRect/>
                </a:stretch>
              </p:blipFill>
              <p:spPr>
                <a:xfrm>
                  <a:off x="1709573" y="2719507"/>
                  <a:ext cx="709560" cy="5702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2" name="Freihand 61">
                  <a:extLst>
                    <a:ext uri="{FF2B5EF4-FFF2-40B4-BE49-F238E27FC236}">
                      <a16:creationId xmlns:a16="http://schemas.microsoft.com/office/drawing/2014/main" id="{7A3386BD-7D5C-4765-A648-6595077FA92C}"/>
                    </a:ext>
                  </a:extLst>
                </p14:cNvPr>
                <p14:cNvContentPartPr/>
                <p14:nvPr/>
              </p14:nvContentPartPr>
              <p14:xfrm>
                <a:off x="1864013" y="2792227"/>
                <a:ext cx="442440" cy="421560"/>
              </p14:xfrm>
            </p:contentPart>
          </mc:Choice>
          <mc:Fallback>
            <p:pic>
              <p:nvPicPr>
                <p:cNvPr id="62" name="Freihand 61">
                  <a:extLst>
                    <a:ext uri="{FF2B5EF4-FFF2-40B4-BE49-F238E27FC236}">
                      <a16:creationId xmlns:a16="http://schemas.microsoft.com/office/drawing/2014/main" id="{7A3386BD-7D5C-4765-A648-6595077FA92C}"/>
                    </a:ext>
                  </a:extLst>
                </p:cNvPr>
                <p:cNvPicPr/>
                <p:nvPr/>
              </p:nvPicPr>
              <p:blipFill>
                <a:blip r:embed="rId96"/>
                <a:stretch>
                  <a:fillRect/>
                </a:stretch>
              </p:blipFill>
              <p:spPr>
                <a:xfrm>
                  <a:off x="1859693" y="2787907"/>
                  <a:ext cx="451080" cy="4302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9" name="Freihand 68">
                  <a:extLst>
                    <a:ext uri="{FF2B5EF4-FFF2-40B4-BE49-F238E27FC236}">
                      <a16:creationId xmlns:a16="http://schemas.microsoft.com/office/drawing/2014/main" id="{DFC2F502-ADBC-4F18-AF08-86F3C0B1236E}"/>
                    </a:ext>
                  </a:extLst>
                </p14:cNvPr>
                <p14:cNvContentPartPr/>
                <p14:nvPr/>
              </p14:nvContentPartPr>
              <p14:xfrm>
                <a:off x="1597613" y="2846587"/>
                <a:ext cx="208440" cy="257760"/>
              </p14:xfrm>
            </p:contentPart>
          </mc:Choice>
          <mc:Fallback>
            <p:pic>
              <p:nvPicPr>
                <p:cNvPr id="69" name="Freihand 68">
                  <a:extLst>
                    <a:ext uri="{FF2B5EF4-FFF2-40B4-BE49-F238E27FC236}">
                      <a16:creationId xmlns:a16="http://schemas.microsoft.com/office/drawing/2014/main" id="{DFC2F502-ADBC-4F18-AF08-86F3C0B1236E}"/>
                    </a:ext>
                  </a:extLst>
                </p:cNvPr>
                <p:cNvPicPr/>
                <p:nvPr/>
              </p:nvPicPr>
              <p:blipFill>
                <a:blip r:embed="rId98"/>
                <a:stretch>
                  <a:fillRect/>
                </a:stretch>
              </p:blipFill>
              <p:spPr>
                <a:xfrm>
                  <a:off x="1593293" y="2842267"/>
                  <a:ext cx="21708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0" name="Freihand 69">
                  <a:extLst>
                    <a:ext uri="{FF2B5EF4-FFF2-40B4-BE49-F238E27FC236}">
                      <a16:creationId xmlns:a16="http://schemas.microsoft.com/office/drawing/2014/main" id="{2ADCE6DF-D771-4C04-A800-48B1FF56917D}"/>
                    </a:ext>
                  </a:extLst>
                </p14:cNvPr>
                <p14:cNvContentPartPr/>
                <p14:nvPr/>
              </p14:nvContentPartPr>
              <p14:xfrm>
                <a:off x="1627493" y="3032707"/>
                <a:ext cx="157680" cy="47160"/>
              </p14:xfrm>
            </p:contentPart>
          </mc:Choice>
          <mc:Fallback>
            <p:pic>
              <p:nvPicPr>
                <p:cNvPr id="70" name="Freihand 69">
                  <a:extLst>
                    <a:ext uri="{FF2B5EF4-FFF2-40B4-BE49-F238E27FC236}">
                      <a16:creationId xmlns:a16="http://schemas.microsoft.com/office/drawing/2014/main" id="{2ADCE6DF-D771-4C04-A800-48B1FF56917D}"/>
                    </a:ext>
                  </a:extLst>
                </p:cNvPr>
                <p:cNvPicPr/>
                <p:nvPr/>
              </p:nvPicPr>
              <p:blipFill>
                <a:blip r:embed="rId100"/>
                <a:stretch>
                  <a:fillRect/>
                </a:stretch>
              </p:blipFill>
              <p:spPr>
                <a:xfrm>
                  <a:off x="1623173" y="3028387"/>
                  <a:ext cx="1663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1" name="Freihand 70">
                  <a:extLst>
                    <a:ext uri="{FF2B5EF4-FFF2-40B4-BE49-F238E27FC236}">
                      <a16:creationId xmlns:a16="http://schemas.microsoft.com/office/drawing/2014/main" id="{D8951413-10CD-401B-8D9D-8E314C7CE915}"/>
                    </a:ext>
                  </a:extLst>
                </p14:cNvPr>
                <p14:cNvContentPartPr/>
                <p14:nvPr/>
              </p14:nvContentPartPr>
              <p14:xfrm>
                <a:off x="1622453" y="3072667"/>
                <a:ext cx="216000" cy="25560"/>
              </p14:xfrm>
            </p:contentPart>
          </mc:Choice>
          <mc:Fallback>
            <p:pic>
              <p:nvPicPr>
                <p:cNvPr id="71" name="Freihand 70">
                  <a:extLst>
                    <a:ext uri="{FF2B5EF4-FFF2-40B4-BE49-F238E27FC236}">
                      <a16:creationId xmlns:a16="http://schemas.microsoft.com/office/drawing/2014/main" id="{D8951413-10CD-401B-8D9D-8E314C7CE915}"/>
                    </a:ext>
                  </a:extLst>
                </p:cNvPr>
                <p:cNvPicPr/>
                <p:nvPr/>
              </p:nvPicPr>
              <p:blipFill>
                <a:blip r:embed="rId102"/>
                <a:stretch>
                  <a:fillRect/>
                </a:stretch>
              </p:blipFill>
              <p:spPr>
                <a:xfrm>
                  <a:off x="1618133" y="3068347"/>
                  <a:ext cx="224640" cy="34200"/>
                </a:xfrm>
                <a:prstGeom prst="rect">
                  <a:avLst/>
                </a:prstGeom>
              </p:spPr>
            </p:pic>
          </mc:Fallback>
        </mc:AlternateContent>
      </p:grpSp>
      <p:grpSp>
        <p:nvGrpSpPr>
          <p:cNvPr id="85" name="Gruppieren 84">
            <a:extLst>
              <a:ext uri="{FF2B5EF4-FFF2-40B4-BE49-F238E27FC236}">
                <a16:creationId xmlns:a16="http://schemas.microsoft.com/office/drawing/2014/main" id="{A1049EE9-796B-4B83-8595-3E54B522C0B8}"/>
              </a:ext>
            </a:extLst>
          </p:cNvPr>
          <p:cNvGrpSpPr/>
          <p:nvPr/>
        </p:nvGrpSpPr>
        <p:grpSpPr>
          <a:xfrm>
            <a:off x="6760013" y="3434107"/>
            <a:ext cx="2055960" cy="412200"/>
            <a:chOff x="6760013" y="3434107"/>
            <a:chExt cx="2055960" cy="412200"/>
          </a:xfrm>
        </p:grpSpPr>
        <mc:AlternateContent xmlns:mc="http://schemas.openxmlformats.org/markup-compatibility/2006">
          <mc:Choice xmlns:p14="http://schemas.microsoft.com/office/powerpoint/2010/main" Requires="p14">
            <p:contentPart p14:bwMode="auto" r:id="rId103">
              <p14:nvContentPartPr>
                <p14:cNvPr id="73" name="Freihand 72">
                  <a:extLst>
                    <a:ext uri="{FF2B5EF4-FFF2-40B4-BE49-F238E27FC236}">
                      <a16:creationId xmlns:a16="http://schemas.microsoft.com/office/drawing/2014/main" id="{4E2C2691-45EF-426A-9BA9-4A92C2BCC323}"/>
                    </a:ext>
                  </a:extLst>
                </p14:cNvPr>
                <p14:cNvContentPartPr/>
                <p14:nvPr/>
              </p14:nvContentPartPr>
              <p14:xfrm>
                <a:off x="6760013" y="3528787"/>
                <a:ext cx="252360" cy="213840"/>
              </p14:xfrm>
            </p:contentPart>
          </mc:Choice>
          <mc:Fallback>
            <p:pic>
              <p:nvPicPr>
                <p:cNvPr id="73" name="Freihand 72">
                  <a:extLst>
                    <a:ext uri="{FF2B5EF4-FFF2-40B4-BE49-F238E27FC236}">
                      <a16:creationId xmlns:a16="http://schemas.microsoft.com/office/drawing/2014/main" id="{4E2C2691-45EF-426A-9BA9-4A92C2BCC323}"/>
                    </a:ext>
                  </a:extLst>
                </p:cNvPr>
                <p:cNvPicPr/>
                <p:nvPr/>
              </p:nvPicPr>
              <p:blipFill>
                <a:blip r:embed="rId104"/>
                <a:stretch>
                  <a:fillRect/>
                </a:stretch>
              </p:blipFill>
              <p:spPr>
                <a:xfrm>
                  <a:off x="6755693" y="3524467"/>
                  <a:ext cx="2610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4" name="Freihand 73">
                  <a:extLst>
                    <a:ext uri="{FF2B5EF4-FFF2-40B4-BE49-F238E27FC236}">
                      <a16:creationId xmlns:a16="http://schemas.microsoft.com/office/drawing/2014/main" id="{748ADD76-5A85-4B3C-A0A2-57A1D75126A8}"/>
                    </a:ext>
                  </a:extLst>
                </p14:cNvPr>
                <p14:cNvContentPartPr/>
                <p14:nvPr/>
              </p14:nvContentPartPr>
              <p14:xfrm>
                <a:off x="6958373" y="3530947"/>
                <a:ext cx="190440" cy="147960"/>
              </p14:xfrm>
            </p:contentPart>
          </mc:Choice>
          <mc:Fallback>
            <p:pic>
              <p:nvPicPr>
                <p:cNvPr id="74" name="Freihand 73">
                  <a:extLst>
                    <a:ext uri="{FF2B5EF4-FFF2-40B4-BE49-F238E27FC236}">
                      <a16:creationId xmlns:a16="http://schemas.microsoft.com/office/drawing/2014/main" id="{748ADD76-5A85-4B3C-A0A2-57A1D75126A8}"/>
                    </a:ext>
                  </a:extLst>
                </p:cNvPr>
                <p:cNvPicPr/>
                <p:nvPr/>
              </p:nvPicPr>
              <p:blipFill>
                <a:blip r:embed="rId106"/>
                <a:stretch>
                  <a:fillRect/>
                </a:stretch>
              </p:blipFill>
              <p:spPr>
                <a:xfrm>
                  <a:off x="6954053" y="3526627"/>
                  <a:ext cx="1990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5" name="Freihand 74">
                  <a:extLst>
                    <a:ext uri="{FF2B5EF4-FFF2-40B4-BE49-F238E27FC236}">
                      <a16:creationId xmlns:a16="http://schemas.microsoft.com/office/drawing/2014/main" id="{4FBF3F00-D8A2-4317-80B0-CEBED6731884}"/>
                    </a:ext>
                  </a:extLst>
                </p14:cNvPr>
                <p14:cNvContentPartPr/>
                <p14:nvPr/>
              </p14:nvContentPartPr>
              <p14:xfrm>
                <a:off x="7183373" y="3434107"/>
                <a:ext cx="72000" cy="244440"/>
              </p14:xfrm>
            </p:contentPart>
          </mc:Choice>
          <mc:Fallback>
            <p:pic>
              <p:nvPicPr>
                <p:cNvPr id="75" name="Freihand 74">
                  <a:extLst>
                    <a:ext uri="{FF2B5EF4-FFF2-40B4-BE49-F238E27FC236}">
                      <a16:creationId xmlns:a16="http://schemas.microsoft.com/office/drawing/2014/main" id="{4FBF3F00-D8A2-4317-80B0-CEBED6731884}"/>
                    </a:ext>
                  </a:extLst>
                </p:cNvPr>
                <p:cNvPicPr/>
                <p:nvPr/>
              </p:nvPicPr>
              <p:blipFill>
                <a:blip r:embed="rId108"/>
                <a:stretch>
                  <a:fillRect/>
                </a:stretch>
              </p:blipFill>
              <p:spPr>
                <a:xfrm>
                  <a:off x="7179053" y="3429787"/>
                  <a:ext cx="8064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6" name="Freihand 75">
                  <a:extLst>
                    <a:ext uri="{FF2B5EF4-FFF2-40B4-BE49-F238E27FC236}">
                      <a16:creationId xmlns:a16="http://schemas.microsoft.com/office/drawing/2014/main" id="{63A7C06C-4516-4C04-8B78-41115D104AE8}"/>
                    </a:ext>
                  </a:extLst>
                </p14:cNvPr>
                <p14:cNvContentPartPr/>
                <p14:nvPr/>
              </p14:nvContentPartPr>
              <p14:xfrm>
                <a:off x="7276253" y="3514027"/>
                <a:ext cx="134640" cy="139680"/>
              </p14:xfrm>
            </p:contentPart>
          </mc:Choice>
          <mc:Fallback>
            <p:pic>
              <p:nvPicPr>
                <p:cNvPr id="76" name="Freihand 75">
                  <a:extLst>
                    <a:ext uri="{FF2B5EF4-FFF2-40B4-BE49-F238E27FC236}">
                      <a16:creationId xmlns:a16="http://schemas.microsoft.com/office/drawing/2014/main" id="{63A7C06C-4516-4C04-8B78-41115D104AE8}"/>
                    </a:ext>
                  </a:extLst>
                </p:cNvPr>
                <p:cNvPicPr/>
                <p:nvPr/>
              </p:nvPicPr>
              <p:blipFill>
                <a:blip r:embed="rId110"/>
                <a:stretch>
                  <a:fillRect/>
                </a:stretch>
              </p:blipFill>
              <p:spPr>
                <a:xfrm>
                  <a:off x="7271933" y="3509707"/>
                  <a:ext cx="1432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7" name="Freihand 76">
                  <a:extLst>
                    <a:ext uri="{FF2B5EF4-FFF2-40B4-BE49-F238E27FC236}">
                      <a16:creationId xmlns:a16="http://schemas.microsoft.com/office/drawing/2014/main" id="{214931C8-B3C5-42FE-9A6A-8ED5EAF05AD6}"/>
                    </a:ext>
                  </a:extLst>
                </p14:cNvPr>
                <p14:cNvContentPartPr/>
                <p14:nvPr/>
              </p14:nvContentPartPr>
              <p14:xfrm>
                <a:off x="7602773" y="3484507"/>
                <a:ext cx="71280" cy="204480"/>
              </p14:xfrm>
            </p:contentPart>
          </mc:Choice>
          <mc:Fallback>
            <p:pic>
              <p:nvPicPr>
                <p:cNvPr id="77" name="Freihand 76">
                  <a:extLst>
                    <a:ext uri="{FF2B5EF4-FFF2-40B4-BE49-F238E27FC236}">
                      <a16:creationId xmlns:a16="http://schemas.microsoft.com/office/drawing/2014/main" id="{214931C8-B3C5-42FE-9A6A-8ED5EAF05AD6}"/>
                    </a:ext>
                  </a:extLst>
                </p:cNvPr>
                <p:cNvPicPr/>
                <p:nvPr/>
              </p:nvPicPr>
              <p:blipFill>
                <a:blip r:embed="rId112"/>
                <a:stretch>
                  <a:fillRect/>
                </a:stretch>
              </p:blipFill>
              <p:spPr>
                <a:xfrm>
                  <a:off x="7598453" y="3480187"/>
                  <a:ext cx="799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8" name="Freihand 77">
                  <a:extLst>
                    <a:ext uri="{FF2B5EF4-FFF2-40B4-BE49-F238E27FC236}">
                      <a16:creationId xmlns:a16="http://schemas.microsoft.com/office/drawing/2014/main" id="{E9FABF8A-BA56-43E9-9861-4DF41F135E78}"/>
                    </a:ext>
                  </a:extLst>
                </p14:cNvPr>
                <p14:cNvContentPartPr/>
                <p14:nvPr/>
              </p14:nvContentPartPr>
              <p14:xfrm>
                <a:off x="7553093" y="3476227"/>
                <a:ext cx="194040" cy="258480"/>
              </p14:xfrm>
            </p:contentPart>
          </mc:Choice>
          <mc:Fallback>
            <p:pic>
              <p:nvPicPr>
                <p:cNvPr id="78" name="Freihand 77">
                  <a:extLst>
                    <a:ext uri="{FF2B5EF4-FFF2-40B4-BE49-F238E27FC236}">
                      <a16:creationId xmlns:a16="http://schemas.microsoft.com/office/drawing/2014/main" id="{E9FABF8A-BA56-43E9-9861-4DF41F135E78}"/>
                    </a:ext>
                  </a:extLst>
                </p:cNvPr>
                <p:cNvPicPr/>
                <p:nvPr/>
              </p:nvPicPr>
              <p:blipFill>
                <a:blip r:embed="rId114"/>
                <a:stretch>
                  <a:fillRect/>
                </a:stretch>
              </p:blipFill>
              <p:spPr>
                <a:xfrm>
                  <a:off x="7548773" y="3471907"/>
                  <a:ext cx="20268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9" name="Freihand 78">
                  <a:extLst>
                    <a:ext uri="{FF2B5EF4-FFF2-40B4-BE49-F238E27FC236}">
                      <a16:creationId xmlns:a16="http://schemas.microsoft.com/office/drawing/2014/main" id="{31228BBB-18CD-4580-A6D0-1F5ACD23E94D}"/>
                    </a:ext>
                  </a:extLst>
                </p14:cNvPr>
                <p14:cNvContentPartPr/>
                <p14:nvPr/>
              </p14:nvContentPartPr>
              <p14:xfrm>
                <a:off x="7736333" y="3560107"/>
                <a:ext cx="143640" cy="124920"/>
              </p14:xfrm>
            </p:contentPart>
          </mc:Choice>
          <mc:Fallback>
            <p:pic>
              <p:nvPicPr>
                <p:cNvPr id="79" name="Freihand 78">
                  <a:extLst>
                    <a:ext uri="{FF2B5EF4-FFF2-40B4-BE49-F238E27FC236}">
                      <a16:creationId xmlns:a16="http://schemas.microsoft.com/office/drawing/2014/main" id="{31228BBB-18CD-4580-A6D0-1F5ACD23E94D}"/>
                    </a:ext>
                  </a:extLst>
                </p:cNvPr>
                <p:cNvPicPr/>
                <p:nvPr/>
              </p:nvPicPr>
              <p:blipFill>
                <a:blip r:embed="rId116"/>
                <a:stretch>
                  <a:fillRect/>
                </a:stretch>
              </p:blipFill>
              <p:spPr>
                <a:xfrm>
                  <a:off x="7732013" y="3555787"/>
                  <a:ext cx="1522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0" name="Freihand 79">
                  <a:extLst>
                    <a:ext uri="{FF2B5EF4-FFF2-40B4-BE49-F238E27FC236}">
                      <a16:creationId xmlns:a16="http://schemas.microsoft.com/office/drawing/2014/main" id="{9D0A2DF1-34C9-401A-9BEB-92693CADC21B}"/>
                    </a:ext>
                  </a:extLst>
                </p14:cNvPr>
                <p14:cNvContentPartPr/>
                <p14:nvPr/>
              </p14:nvContentPartPr>
              <p14:xfrm>
                <a:off x="7838933" y="3487387"/>
                <a:ext cx="201240" cy="193320"/>
              </p14:xfrm>
            </p:contentPart>
          </mc:Choice>
          <mc:Fallback>
            <p:pic>
              <p:nvPicPr>
                <p:cNvPr id="80" name="Freihand 79">
                  <a:extLst>
                    <a:ext uri="{FF2B5EF4-FFF2-40B4-BE49-F238E27FC236}">
                      <a16:creationId xmlns:a16="http://schemas.microsoft.com/office/drawing/2014/main" id="{9D0A2DF1-34C9-401A-9BEB-92693CADC21B}"/>
                    </a:ext>
                  </a:extLst>
                </p:cNvPr>
                <p:cNvPicPr/>
                <p:nvPr/>
              </p:nvPicPr>
              <p:blipFill>
                <a:blip r:embed="rId118"/>
                <a:stretch>
                  <a:fillRect/>
                </a:stretch>
              </p:blipFill>
              <p:spPr>
                <a:xfrm>
                  <a:off x="7834613" y="3483067"/>
                  <a:ext cx="2098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1" name="Freihand 80">
                  <a:extLst>
                    <a:ext uri="{FF2B5EF4-FFF2-40B4-BE49-F238E27FC236}">
                      <a16:creationId xmlns:a16="http://schemas.microsoft.com/office/drawing/2014/main" id="{0FC25008-B72E-4E8A-8B42-E6A502E6BB37}"/>
                    </a:ext>
                  </a:extLst>
                </p14:cNvPr>
                <p14:cNvContentPartPr/>
                <p14:nvPr/>
              </p14:nvContentPartPr>
              <p14:xfrm>
                <a:off x="8020733" y="3596827"/>
                <a:ext cx="107280" cy="76680"/>
              </p14:xfrm>
            </p:contentPart>
          </mc:Choice>
          <mc:Fallback>
            <p:pic>
              <p:nvPicPr>
                <p:cNvPr id="81" name="Freihand 80">
                  <a:extLst>
                    <a:ext uri="{FF2B5EF4-FFF2-40B4-BE49-F238E27FC236}">
                      <a16:creationId xmlns:a16="http://schemas.microsoft.com/office/drawing/2014/main" id="{0FC25008-B72E-4E8A-8B42-E6A502E6BB37}"/>
                    </a:ext>
                  </a:extLst>
                </p:cNvPr>
                <p:cNvPicPr/>
                <p:nvPr/>
              </p:nvPicPr>
              <p:blipFill>
                <a:blip r:embed="rId120"/>
                <a:stretch>
                  <a:fillRect/>
                </a:stretch>
              </p:blipFill>
              <p:spPr>
                <a:xfrm>
                  <a:off x="8016413" y="3592507"/>
                  <a:ext cx="1159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2" name="Freihand 81">
                  <a:extLst>
                    <a:ext uri="{FF2B5EF4-FFF2-40B4-BE49-F238E27FC236}">
                      <a16:creationId xmlns:a16="http://schemas.microsoft.com/office/drawing/2014/main" id="{BB4DD002-BF6F-455F-B3B4-31DC5DD97F0F}"/>
                    </a:ext>
                  </a:extLst>
                </p14:cNvPr>
                <p14:cNvContentPartPr/>
                <p14:nvPr/>
              </p14:nvContentPartPr>
              <p14:xfrm>
                <a:off x="8144573" y="3497827"/>
                <a:ext cx="193320" cy="187920"/>
              </p14:xfrm>
            </p:contentPart>
          </mc:Choice>
          <mc:Fallback>
            <p:pic>
              <p:nvPicPr>
                <p:cNvPr id="82" name="Freihand 81">
                  <a:extLst>
                    <a:ext uri="{FF2B5EF4-FFF2-40B4-BE49-F238E27FC236}">
                      <a16:creationId xmlns:a16="http://schemas.microsoft.com/office/drawing/2014/main" id="{BB4DD002-BF6F-455F-B3B4-31DC5DD97F0F}"/>
                    </a:ext>
                  </a:extLst>
                </p:cNvPr>
                <p:cNvPicPr/>
                <p:nvPr/>
              </p:nvPicPr>
              <p:blipFill>
                <a:blip r:embed="rId122"/>
                <a:stretch>
                  <a:fillRect/>
                </a:stretch>
              </p:blipFill>
              <p:spPr>
                <a:xfrm>
                  <a:off x="8140253" y="3493507"/>
                  <a:ext cx="2019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3" name="Freihand 82">
                  <a:extLst>
                    <a:ext uri="{FF2B5EF4-FFF2-40B4-BE49-F238E27FC236}">
                      <a16:creationId xmlns:a16="http://schemas.microsoft.com/office/drawing/2014/main" id="{83523E6D-BD1E-4F3E-9289-4881A5003B39}"/>
                    </a:ext>
                  </a:extLst>
                </p14:cNvPr>
                <p14:cNvContentPartPr/>
                <p14:nvPr/>
              </p14:nvContentPartPr>
              <p14:xfrm>
                <a:off x="8368133" y="3476947"/>
                <a:ext cx="338760" cy="369360"/>
              </p14:xfrm>
            </p:contentPart>
          </mc:Choice>
          <mc:Fallback>
            <p:pic>
              <p:nvPicPr>
                <p:cNvPr id="83" name="Freihand 82">
                  <a:extLst>
                    <a:ext uri="{FF2B5EF4-FFF2-40B4-BE49-F238E27FC236}">
                      <a16:creationId xmlns:a16="http://schemas.microsoft.com/office/drawing/2014/main" id="{83523E6D-BD1E-4F3E-9289-4881A5003B39}"/>
                    </a:ext>
                  </a:extLst>
                </p:cNvPr>
                <p:cNvPicPr/>
                <p:nvPr/>
              </p:nvPicPr>
              <p:blipFill>
                <a:blip r:embed="rId124"/>
                <a:stretch>
                  <a:fillRect/>
                </a:stretch>
              </p:blipFill>
              <p:spPr>
                <a:xfrm>
                  <a:off x="8363813" y="3472627"/>
                  <a:ext cx="347400" cy="378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4" name="Freihand 83">
                  <a:extLst>
                    <a:ext uri="{FF2B5EF4-FFF2-40B4-BE49-F238E27FC236}">
                      <a16:creationId xmlns:a16="http://schemas.microsoft.com/office/drawing/2014/main" id="{B255993C-14F0-4C4D-A974-1F0C9E78E438}"/>
                    </a:ext>
                  </a:extLst>
                </p14:cNvPr>
                <p14:cNvContentPartPr/>
                <p14:nvPr/>
              </p14:nvContentPartPr>
              <p14:xfrm>
                <a:off x="8791853" y="3445627"/>
                <a:ext cx="24120" cy="202680"/>
              </p14:xfrm>
            </p:contentPart>
          </mc:Choice>
          <mc:Fallback>
            <p:pic>
              <p:nvPicPr>
                <p:cNvPr id="84" name="Freihand 83">
                  <a:extLst>
                    <a:ext uri="{FF2B5EF4-FFF2-40B4-BE49-F238E27FC236}">
                      <a16:creationId xmlns:a16="http://schemas.microsoft.com/office/drawing/2014/main" id="{B255993C-14F0-4C4D-A974-1F0C9E78E438}"/>
                    </a:ext>
                  </a:extLst>
                </p:cNvPr>
                <p:cNvPicPr/>
                <p:nvPr/>
              </p:nvPicPr>
              <p:blipFill>
                <a:blip r:embed="rId126"/>
                <a:stretch>
                  <a:fillRect/>
                </a:stretch>
              </p:blipFill>
              <p:spPr>
                <a:xfrm>
                  <a:off x="8787533" y="3441307"/>
                  <a:ext cx="32760" cy="211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7">
            <p14:nvContentPartPr>
              <p14:cNvPr id="86" name="Freihand 85">
                <a:extLst>
                  <a:ext uri="{FF2B5EF4-FFF2-40B4-BE49-F238E27FC236}">
                    <a16:creationId xmlns:a16="http://schemas.microsoft.com/office/drawing/2014/main" id="{46817011-8FB1-453B-B953-AEBF9C303F18}"/>
                  </a:ext>
                </a:extLst>
              </p14:cNvPr>
              <p14:cNvContentPartPr/>
              <p14:nvPr/>
            </p14:nvContentPartPr>
            <p14:xfrm>
              <a:off x="1154093" y="6326707"/>
              <a:ext cx="2429280" cy="125280"/>
            </p14:xfrm>
          </p:contentPart>
        </mc:Choice>
        <mc:Fallback>
          <p:pic>
            <p:nvPicPr>
              <p:cNvPr id="86" name="Freihand 85">
                <a:extLst>
                  <a:ext uri="{FF2B5EF4-FFF2-40B4-BE49-F238E27FC236}">
                    <a16:creationId xmlns:a16="http://schemas.microsoft.com/office/drawing/2014/main" id="{46817011-8FB1-453B-B953-AEBF9C303F18}"/>
                  </a:ext>
                </a:extLst>
              </p:cNvPr>
              <p:cNvPicPr/>
              <p:nvPr/>
            </p:nvPicPr>
            <p:blipFill>
              <a:blip r:embed="rId128"/>
              <a:stretch>
                <a:fillRect/>
              </a:stretch>
            </p:blipFill>
            <p:spPr>
              <a:xfrm>
                <a:off x="1149773" y="6322387"/>
                <a:ext cx="24379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7" name="Freihand 86">
                <a:extLst>
                  <a:ext uri="{FF2B5EF4-FFF2-40B4-BE49-F238E27FC236}">
                    <a16:creationId xmlns:a16="http://schemas.microsoft.com/office/drawing/2014/main" id="{8C0AA408-9298-4A75-9EF1-5B4A884C2218}"/>
                  </a:ext>
                </a:extLst>
              </p14:cNvPr>
              <p14:cNvContentPartPr/>
              <p14:nvPr/>
            </p14:nvContentPartPr>
            <p14:xfrm>
              <a:off x="1208093" y="6618307"/>
              <a:ext cx="2921040" cy="66240"/>
            </p14:xfrm>
          </p:contentPart>
        </mc:Choice>
        <mc:Fallback>
          <p:pic>
            <p:nvPicPr>
              <p:cNvPr id="87" name="Freihand 86">
                <a:extLst>
                  <a:ext uri="{FF2B5EF4-FFF2-40B4-BE49-F238E27FC236}">
                    <a16:creationId xmlns:a16="http://schemas.microsoft.com/office/drawing/2014/main" id="{8C0AA408-9298-4A75-9EF1-5B4A884C2218}"/>
                  </a:ext>
                </a:extLst>
              </p:cNvPr>
              <p:cNvPicPr/>
              <p:nvPr/>
            </p:nvPicPr>
            <p:blipFill>
              <a:blip r:embed="rId130"/>
              <a:stretch>
                <a:fillRect/>
              </a:stretch>
            </p:blipFill>
            <p:spPr>
              <a:xfrm>
                <a:off x="1203773" y="6613987"/>
                <a:ext cx="2929680" cy="74880"/>
              </a:xfrm>
              <a:prstGeom prst="rect">
                <a:avLst/>
              </a:prstGeom>
            </p:spPr>
          </p:pic>
        </mc:Fallback>
      </mc:AlternateContent>
      <p:grpSp>
        <p:nvGrpSpPr>
          <p:cNvPr id="98" name="Gruppieren 97">
            <a:extLst>
              <a:ext uri="{FF2B5EF4-FFF2-40B4-BE49-F238E27FC236}">
                <a16:creationId xmlns:a16="http://schemas.microsoft.com/office/drawing/2014/main" id="{3B18D3F6-F741-4B93-BA70-A5D1F9560ABE}"/>
              </a:ext>
            </a:extLst>
          </p:cNvPr>
          <p:cNvGrpSpPr/>
          <p:nvPr/>
        </p:nvGrpSpPr>
        <p:grpSpPr>
          <a:xfrm>
            <a:off x="3755813" y="6579267"/>
            <a:ext cx="2628360" cy="354600"/>
            <a:chOff x="3755813" y="6579267"/>
            <a:chExt cx="2628360" cy="354600"/>
          </a:xfrm>
        </p:grpSpPr>
        <mc:AlternateContent xmlns:mc="http://schemas.openxmlformats.org/markup-compatibility/2006">
          <mc:Choice xmlns:p14="http://schemas.microsoft.com/office/powerpoint/2010/main" Requires="p14">
            <p:contentPart p14:bwMode="auto" r:id="rId131">
              <p14:nvContentPartPr>
                <p14:cNvPr id="88" name="Freihand 87">
                  <a:extLst>
                    <a:ext uri="{FF2B5EF4-FFF2-40B4-BE49-F238E27FC236}">
                      <a16:creationId xmlns:a16="http://schemas.microsoft.com/office/drawing/2014/main" id="{9373FCD8-89C9-482C-99B1-B930DC4BBFCF}"/>
                    </a:ext>
                  </a:extLst>
                </p14:cNvPr>
                <p14:cNvContentPartPr/>
                <p14:nvPr/>
              </p14:nvContentPartPr>
              <p14:xfrm>
                <a:off x="3755813" y="6699667"/>
                <a:ext cx="183240" cy="94320"/>
              </p14:xfrm>
            </p:contentPart>
          </mc:Choice>
          <mc:Fallback>
            <p:pic>
              <p:nvPicPr>
                <p:cNvPr id="88" name="Freihand 87">
                  <a:extLst>
                    <a:ext uri="{FF2B5EF4-FFF2-40B4-BE49-F238E27FC236}">
                      <a16:creationId xmlns:a16="http://schemas.microsoft.com/office/drawing/2014/main" id="{9373FCD8-89C9-482C-99B1-B930DC4BBFCF}"/>
                    </a:ext>
                  </a:extLst>
                </p:cNvPr>
                <p:cNvPicPr/>
                <p:nvPr/>
              </p:nvPicPr>
              <p:blipFill>
                <a:blip r:embed="rId132"/>
                <a:stretch>
                  <a:fillRect/>
                </a:stretch>
              </p:blipFill>
              <p:spPr>
                <a:xfrm>
                  <a:off x="3751493" y="6695347"/>
                  <a:ext cx="1918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9" name="Freihand 88">
                  <a:extLst>
                    <a:ext uri="{FF2B5EF4-FFF2-40B4-BE49-F238E27FC236}">
                      <a16:creationId xmlns:a16="http://schemas.microsoft.com/office/drawing/2014/main" id="{F7B9FAD9-9F05-43E9-A020-0A82CA482AC6}"/>
                    </a:ext>
                  </a:extLst>
                </p14:cNvPr>
                <p14:cNvContentPartPr/>
                <p14:nvPr/>
              </p14:nvContentPartPr>
              <p14:xfrm>
                <a:off x="3914573" y="6720547"/>
                <a:ext cx="138600" cy="137160"/>
              </p14:xfrm>
            </p:contentPart>
          </mc:Choice>
          <mc:Fallback>
            <p:pic>
              <p:nvPicPr>
                <p:cNvPr id="89" name="Freihand 88">
                  <a:extLst>
                    <a:ext uri="{FF2B5EF4-FFF2-40B4-BE49-F238E27FC236}">
                      <a16:creationId xmlns:a16="http://schemas.microsoft.com/office/drawing/2014/main" id="{F7B9FAD9-9F05-43E9-A020-0A82CA482AC6}"/>
                    </a:ext>
                  </a:extLst>
                </p:cNvPr>
                <p:cNvPicPr/>
                <p:nvPr/>
              </p:nvPicPr>
              <p:blipFill>
                <a:blip r:embed="rId134"/>
                <a:stretch>
                  <a:fillRect/>
                </a:stretch>
              </p:blipFill>
              <p:spPr>
                <a:xfrm>
                  <a:off x="3910253" y="6716227"/>
                  <a:ext cx="1472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1" name="Freihand 90">
                  <a:extLst>
                    <a:ext uri="{FF2B5EF4-FFF2-40B4-BE49-F238E27FC236}">
                      <a16:creationId xmlns:a16="http://schemas.microsoft.com/office/drawing/2014/main" id="{ABAB92F2-F8D6-42B4-AC65-17B34F732A69}"/>
                    </a:ext>
                  </a:extLst>
                </p14:cNvPr>
                <p14:cNvContentPartPr/>
                <p14:nvPr/>
              </p14:nvContentPartPr>
              <p14:xfrm>
                <a:off x="4180973" y="6579440"/>
                <a:ext cx="460080" cy="339120"/>
              </p14:xfrm>
            </p:contentPart>
          </mc:Choice>
          <mc:Fallback>
            <p:pic>
              <p:nvPicPr>
                <p:cNvPr id="91" name="Freihand 90">
                  <a:extLst>
                    <a:ext uri="{FF2B5EF4-FFF2-40B4-BE49-F238E27FC236}">
                      <a16:creationId xmlns:a16="http://schemas.microsoft.com/office/drawing/2014/main" id="{ABAB92F2-F8D6-42B4-AC65-17B34F732A69}"/>
                    </a:ext>
                  </a:extLst>
                </p:cNvPr>
                <p:cNvPicPr/>
                <p:nvPr/>
              </p:nvPicPr>
              <p:blipFill>
                <a:blip r:embed="rId136"/>
                <a:stretch>
                  <a:fillRect/>
                </a:stretch>
              </p:blipFill>
              <p:spPr>
                <a:xfrm>
                  <a:off x="4176653" y="6575120"/>
                  <a:ext cx="46872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2" name="Freihand 91">
                  <a:extLst>
                    <a:ext uri="{FF2B5EF4-FFF2-40B4-BE49-F238E27FC236}">
                      <a16:creationId xmlns:a16="http://schemas.microsoft.com/office/drawing/2014/main" id="{056856BA-6FC1-4B59-ADEC-FF8541E66106}"/>
                    </a:ext>
                  </a:extLst>
                </p14:cNvPr>
                <p14:cNvContentPartPr/>
                <p14:nvPr/>
              </p14:nvContentPartPr>
              <p14:xfrm>
                <a:off x="4705853" y="6659547"/>
                <a:ext cx="399960" cy="132120"/>
              </p14:xfrm>
            </p:contentPart>
          </mc:Choice>
          <mc:Fallback>
            <p:pic>
              <p:nvPicPr>
                <p:cNvPr id="92" name="Freihand 91">
                  <a:extLst>
                    <a:ext uri="{FF2B5EF4-FFF2-40B4-BE49-F238E27FC236}">
                      <a16:creationId xmlns:a16="http://schemas.microsoft.com/office/drawing/2014/main" id="{056856BA-6FC1-4B59-ADEC-FF8541E66106}"/>
                    </a:ext>
                  </a:extLst>
                </p:cNvPr>
                <p:cNvPicPr/>
                <p:nvPr/>
              </p:nvPicPr>
              <p:blipFill>
                <a:blip r:embed="rId138"/>
                <a:stretch>
                  <a:fillRect/>
                </a:stretch>
              </p:blipFill>
              <p:spPr>
                <a:xfrm>
                  <a:off x="4701533" y="6655227"/>
                  <a:ext cx="4086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3" name="Freihand 92">
                  <a:extLst>
                    <a:ext uri="{FF2B5EF4-FFF2-40B4-BE49-F238E27FC236}">
                      <a16:creationId xmlns:a16="http://schemas.microsoft.com/office/drawing/2014/main" id="{C77F1550-15B4-4671-8B7B-79F7FFA332DE}"/>
                    </a:ext>
                  </a:extLst>
                </p14:cNvPr>
                <p14:cNvContentPartPr/>
                <p14:nvPr/>
              </p14:nvContentPartPr>
              <p14:xfrm>
                <a:off x="4995293" y="6579267"/>
                <a:ext cx="15840" cy="41760"/>
              </p14:xfrm>
            </p:contentPart>
          </mc:Choice>
          <mc:Fallback>
            <p:pic>
              <p:nvPicPr>
                <p:cNvPr id="93" name="Freihand 92">
                  <a:extLst>
                    <a:ext uri="{FF2B5EF4-FFF2-40B4-BE49-F238E27FC236}">
                      <a16:creationId xmlns:a16="http://schemas.microsoft.com/office/drawing/2014/main" id="{C77F1550-15B4-4671-8B7B-79F7FFA332DE}"/>
                    </a:ext>
                  </a:extLst>
                </p:cNvPr>
                <p:cNvPicPr/>
                <p:nvPr/>
              </p:nvPicPr>
              <p:blipFill>
                <a:blip r:embed="rId140"/>
                <a:stretch>
                  <a:fillRect/>
                </a:stretch>
              </p:blipFill>
              <p:spPr>
                <a:xfrm>
                  <a:off x="4990973" y="6574947"/>
                  <a:ext cx="2448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4" name="Freihand 93">
                  <a:extLst>
                    <a:ext uri="{FF2B5EF4-FFF2-40B4-BE49-F238E27FC236}">
                      <a16:creationId xmlns:a16="http://schemas.microsoft.com/office/drawing/2014/main" id="{5A36212E-77D0-4FF1-AD85-1B04A2652825}"/>
                    </a:ext>
                  </a:extLst>
                </p14:cNvPr>
                <p14:cNvContentPartPr/>
                <p14:nvPr/>
              </p14:nvContentPartPr>
              <p14:xfrm>
                <a:off x="5324333" y="6625347"/>
                <a:ext cx="209160" cy="174960"/>
              </p14:xfrm>
            </p:contentPart>
          </mc:Choice>
          <mc:Fallback>
            <p:pic>
              <p:nvPicPr>
                <p:cNvPr id="94" name="Freihand 93">
                  <a:extLst>
                    <a:ext uri="{FF2B5EF4-FFF2-40B4-BE49-F238E27FC236}">
                      <a16:creationId xmlns:a16="http://schemas.microsoft.com/office/drawing/2014/main" id="{5A36212E-77D0-4FF1-AD85-1B04A2652825}"/>
                    </a:ext>
                  </a:extLst>
                </p:cNvPr>
                <p:cNvPicPr/>
                <p:nvPr/>
              </p:nvPicPr>
              <p:blipFill>
                <a:blip r:embed="rId142"/>
                <a:stretch>
                  <a:fillRect/>
                </a:stretch>
              </p:blipFill>
              <p:spPr>
                <a:xfrm>
                  <a:off x="5320013" y="6621027"/>
                  <a:ext cx="2178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5" name="Freihand 94">
                  <a:extLst>
                    <a:ext uri="{FF2B5EF4-FFF2-40B4-BE49-F238E27FC236}">
                      <a16:creationId xmlns:a16="http://schemas.microsoft.com/office/drawing/2014/main" id="{001B06CF-9378-4614-BF22-2FC9EB5EE492}"/>
                    </a:ext>
                  </a:extLst>
                </p14:cNvPr>
                <p14:cNvContentPartPr/>
                <p14:nvPr/>
              </p14:nvContentPartPr>
              <p14:xfrm>
                <a:off x="5556893" y="6720387"/>
                <a:ext cx="362880" cy="70200"/>
              </p14:xfrm>
            </p:contentPart>
          </mc:Choice>
          <mc:Fallback>
            <p:pic>
              <p:nvPicPr>
                <p:cNvPr id="95" name="Freihand 94">
                  <a:extLst>
                    <a:ext uri="{FF2B5EF4-FFF2-40B4-BE49-F238E27FC236}">
                      <a16:creationId xmlns:a16="http://schemas.microsoft.com/office/drawing/2014/main" id="{001B06CF-9378-4614-BF22-2FC9EB5EE492}"/>
                    </a:ext>
                  </a:extLst>
                </p:cNvPr>
                <p:cNvPicPr/>
                <p:nvPr/>
              </p:nvPicPr>
              <p:blipFill>
                <a:blip r:embed="rId144"/>
                <a:stretch>
                  <a:fillRect/>
                </a:stretch>
              </p:blipFill>
              <p:spPr>
                <a:xfrm>
                  <a:off x="5552573" y="6716067"/>
                  <a:ext cx="3715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6" name="Freihand 95">
                  <a:extLst>
                    <a:ext uri="{FF2B5EF4-FFF2-40B4-BE49-F238E27FC236}">
                      <a16:creationId xmlns:a16="http://schemas.microsoft.com/office/drawing/2014/main" id="{A94AEFF0-0A55-4680-AA55-82F09B4984B4}"/>
                    </a:ext>
                  </a:extLst>
                </p14:cNvPr>
                <p14:cNvContentPartPr/>
                <p14:nvPr/>
              </p14:nvContentPartPr>
              <p14:xfrm>
                <a:off x="5896373" y="6713547"/>
                <a:ext cx="413640" cy="220320"/>
              </p14:xfrm>
            </p:contentPart>
          </mc:Choice>
          <mc:Fallback>
            <p:pic>
              <p:nvPicPr>
                <p:cNvPr id="96" name="Freihand 95">
                  <a:extLst>
                    <a:ext uri="{FF2B5EF4-FFF2-40B4-BE49-F238E27FC236}">
                      <a16:creationId xmlns:a16="http://schemas.microsoft.com/office/drawing/2014/main" id="{A94AEFF0-0A55-4680-AA55-82F09B4984B4}"/>
                    </a:ext>
                  </a:extLst>
                </p:cNvPr>
                <p:cNvPicPr/>
                <p:nvPr/>
              </p:nvPicPr>
              <p:blipFill>
                <a:blip r:embed="rId146"/>
                <a:stretch>
                  <a:fillRect/>
                </a:stretch>
              </p:blipFill>
              <p:spPr>
                <a:xfrm>
                  <a:off x="5892053" y="6709227"/>
                  <a:ext cx="42228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7" name="Freihand 96">
                  <a:extLst>
                    <a:ext uri="{FF2B5EF4-FFF2-40B4-BE49-F238E27FC236}">
                      <a16:creationId xmlns:a16="http://schemas.microsoft.com/office/drawing/2014/main" id="{09CF0675-56FF-4D77-B345-BA07E4B7E2F4}"/>
                    </a:ext>
                  </a:extLst>
                </p14:cNvPr>
                <p14:cNvContentPartPr/>
                <p14:nvPr/>
              </p14:nvContentPartPr>
              <p14:xfrm>
                <a:off x="6323693" y="6600507"/>
                <a:ext cx="60480" cy="191880"/>
              </p14:xfrm>
            </p:contentPart>
          </mc:Choice>
          <mc:Fallback>
            <p:pic>
              <p:nvPicPr>
                <p:cNvPr id="97" name="Freihand 96">
                  <a:extLst>
                    <a:ext uri="{FF2B5EF4-FFF2-40B4-BE49-F238E27FC236}">
                      <a16:creationId xmlns:a16="http://schemas.microsoft.com/office/drawing/2014/main" id="{09CF0675-56FF-4D77-B345-BA07E4B7E2F4}"/>
                    </a:ext>
                  </a:extLst>
                </p:cNvPr>
                <p:cNvPicPr/>
                <p:nvPr/>
              </p:nvPicPr>
              <p:blipFill>
                <a:blip r:embed="rId148"/>
                <a:stretch>
                  <a:fillRect/>
                </a:stretch>
              </p:blipFill>
              <p:spPr>
                <a:xfrm>
                  <a:off x="6319373" y="6596187"/>
                  <a:ext cx="69120" cy="200520"/>
                </a:xfrm>
                <a:prstGeom prst="rect">
                  <a:avLst/>
                </a:prstGeom>
              </p:spPr>
            </p:pic>
          </mc:Fallback>
        </mc:AlternateContent>
      </p:grpSp>
    </p:spTree>
    <p:extLst>
      <p:ext uri="{BB962C8B-B14F-4D97-AF65-F5344CB8AC3E}">
        <p14:creationId xmlns:p14="http://schemas.microsoft.com/office/powerpoint/2010/main" val="20803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478211" name="Text Box 3"/>
          <p:cNvSpPr txBox="1">
            <a:spLocks noChangeArrowheads="1"/>
          </p:cNvSpPr>
          <p:nvPr/>
        </p:nvSpPr>
        <p:spPr bwMode="auto">
          <a:xfrm>
            <a:off x="125408" y="511892"/>
            <a:ext cx="10160608" cy="25567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sz="1600" u="sng" dirty="0">
                <a:solidFill>
                  <a:schemeClr val="tx1"/>
                </a:solidFill>
              </a:rPr>
              <a:t>Indikatoren</a:t>
            </a:r>
          </a:p>
          <a:p>
            <a:endParaRPr lang="de-DE" sz="1600" dirty="0">
              <a:solidFill>
                <a:schemeClr val="tx1"/>
              </a:solidFill>
            </a:endParaRPr>
          </a:p>
          <a:p>
            <a:pPr>
              <a:buFontTx/>
              <a:buChar char="•"/>
            </a:pPr>
            <a:r>
              <a:rPr lang="de-DE" sz="1600" dirty="0">
                <a:solidFill>
                  <a:schemeClr val="tx1"/>
                </a:solidFill>
              </a:rPr>
              <a:t>Zunahme des </a:t>
            </a:r>
            <a:r>
              <a:rPr lang="de-DE" sz="1600" b="1" dirty="0">
                <a:solidFill>
                  <a:schemeClr val="tx1"/>
                </a:solidFill>
              </a:rPr>
              <a:t>realen</a:t>
            </a:r>
            <a:r>
              <a:rPr lang="de-DE" sz="1600" dirty="0">
                <a:solidFill>
                  <a:schemeClr val="tx1"/>
                </a:solidFill>
              </a:rPr>
              <a:t> Bruttoinlandsprodukts</a:t>
            </a:r>
          </a:p>
          <a:p>
            <a:pPr>
              <a:buFontTx/>
              <a:buNone/>
            </a:pPr>
            <a:r>
              <a:rPr lang="de-DE" sz="1600" dirty="0">
                <a:solidFill>
                  <a:schemeClr val="tx1"/>
                </a:solidFill>
              </a:rPr>
              <a:t>		d.h. eine Veränderung der gesamtwirtschaftlichen Leistung bereinigt um die reine Preisentwicklung</a:t>
            </a:r>
          </a:p>
          <a:p>
            <a:pPr>
              <a:buFontTx/>
              <a:buChar char="•"/>
            </a:pPr>
            <a:endParaRPr lang="de-DE" sz="1600" dirty="0">
              <a:solidFill>
                <a:schemeClr val="tx1"/>
              </a:solidFill>
            </a:endParaRPr>
          </a:p>
          <a:p>
            <a:pPr>
              <a:buFontTx/>
              <a:buChar char="•"/>
            </a:pPr>
            <a:r>
              <a:rPr lang="de-DE" sz="1600" dirty="0">
                <a:solidFill>
                  <a:schemeClr val="tx1"/>
                </a:solidFill>
              </a:rPr>
              <a:t>Zunahme des </a:t>
            </a:r>
            <a:r>
              <a:rPr lang="de-DE" sz="1600" b="1" dirty="0">
                <a:solidFill>
                  <a:schemeClr val="tx1"/>
                </a:solidFill>
              </a:rPr>
              <a:t>realen</a:t>
            </a:r>
            <a:r>
              <a:rPr lang="de-DE" sz="1600" dirty="0">
                <a:solidFill>
                  <a:schemeClr val="tx1"/>
                </a:solidFill>
              </a:rPr>
              <a:t> Pro-Kopf-Einkommens</a:t>
            </a:r>
          </a:p>
          <a:p>
            <a:pPr>
              <a:buFontTx/>
              <a:buNone/>
            </a:pPr>
            <a:r>
              <a:rPr lang="de-DE" sz="1600" dirty="0">
                <a:solidFill>
                  <a:schemeClr val="tx1"/>
                </a:solidFill>
              </a:rPr>
              <a:t>		d.h. eine Bereinigung um das Bevölkerungswachstum in der betrachteten Periode</a:t>
            </a:r>
          </a:p>
          <a:p>
            <a:endParaRPr lang="de-DE" sz="1600" dirty="0">
              <a:solidFill>
                <a:schemeClr val="tx1"/>
              </a:solidFill>
            </a:endParaRPr>
          </a:p>
          <a:p>
            <a:r>
              <a:rPr lang="de-DE" sz="1600" dirty="0">
                <a:solidFill>
                  <a:schemeClr val="tx1"/>
                </a:solidFill>
                <a:cs typeface="Times New Roman" pitchFamily="18" charset="0"/>
              </a:rPr>
              <a:t>→	</a:t>
            </a:r>
            <a:r>
              <a:rPr lang="de-DE" sz="1600" dirty="0">
                <a:solidFill>
                  <a:schemeClr val="tx1"/>
                </a:solidFill>
              </a:rPr>
              <a:t>In entwickelten Volkswirtschaften kann man eine 1%-3% Zunahme dieser Indikatoren als angemessen bezeichnen. Zudem ist von allzu großen konjunkturellen Schwankungen im Zeitverlauf abzusehen</a:t>
            </a:r>
          </a:p>
        </p:txBody>
      </p:sp>
      <p:sp>
        <p:nvSpPr>
          <p:cNvPr id="10" name="Textfeld 9"/>
          <p:cNvSpPr txBox="1"/>
          <p:nvPr/>
        </p:nvSpPr>
        <p:spPr>
          <a:xfrm>
            <a:off x="28650" y="6531017"/>
            <a:ext cx="2313063" cy="237246"/>
          </a:xfrm>
          <a:prstGeom prst="rect">
            <a:avLst/>
          </a:prstGeom>
          <a:noFill/>
        </p:spPr>
        <p:txBody>
          <a:bodyPr wrap="square" rtlCol="0">
            <a:noAutofit/>
          </a:bodyPr>
          <a:lstStyle/>
          <a:p>
            <a:r>
              <a:rPr lang="de-DE" sz="1400" dirty="0"/>
              <a:t>Quelle: IMF</a:t>
            </a:r>
          </a:p>
        </p:txBody>
      </p:sp>
      <p:sp>
        <p:nvSpPr>
          <p:cNvPr id="18" name="Rechteck 17">
            <a:extLst>
              <a:ext uri="{FF2B5EF4-FFF2-40B4-BE49-F238E27FC236}">
                <a16:creationId xmlns:a16="http://schemas.microsoft.com/office/drawing/2014/main" id="{6E26D9F9-CEC4-4F93-ACE7-A6F04CEC94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89CF74A-9C95-5EC2-EA1F-127837B1E96E}"/>
              </a:ext>
            </a:extLst>
          </p:cNvPr>
          <p:cNvPicPr>
            <a:picLocks noChangeAspect="1"/>
          </p:cNvPicPr>
          <p:nvPr/>
        </p:nvPicPr>
        <p:blipFill>
          <a:blip r:embed="rId3"/>
          <a:stretch>
            <a:fillRect/>
          </a:stretch>
        </p:blipFill>
        <p:spPr>
          <a:xfrm>
            <a:off x="832848" y="3117564"/>
            <a:ext cx="7008132" cy="3228544"/>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1A0FB53E-F169-4FBC-87C5-7A3D09195731}"/>
                  </a:ext>
                </a:extLst>
              </p14:cNvPr>
              <p14:cNvContentPartPr/>
              <p14:nvPr/>
            </p14:nvContentPartPr>
            <p14:xfrm>
              <a:off x="1786613" y="1303827"/>
              <a:ext cx="2402280" cy="52920"/>
            </p14:xfrm>
          </p:contentPart>
        </mc:Choice>
        <mc:Fallback>
          <p:pic>
            <p:nvPicPr>
              <p:cNvPr id="2" name="Freihand 1">
                <a:extLst>
                  <a:ext uri="{FF2B5EF4-FFF2-40B4-BE49-F238E27FC236}">
                    <a16:creationId xmlns:a16="http://schemas.microsoft.com/office/drawing/2014/main" id="{1A0FB53E-F169-4FBC-87C5-7A3D09195731}"/>
                  </a:ext>
                </a:extLst>
              </p:cNvPr>
              <p:cNvPicPr/>
              <p:nvPr/>
            </p:nvPicPr>
            <p:blipFill>
              <a:blip r:embed="rId5"/>
              <a:stretch>
                <a:fillRect/>
              </a:stretch>
            </p:blipFill>
            <p:spPr>
              <a:xfrm>
                <a:off x="1782293" y="1299507"/>
                <a:ext cx="24109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5A54AE79-1C75-4CFE-BFCA-F3B87D9FE59E}"/>
                  </a:ext>
                </a:extLst>
              </p14:cNvPr>
              <p14:cNvContentPartPr/>
              <p14:nvPr/>
            </p14:nvContentPartPr>
            <p14:xfrm>
              <a:off x="2202773" y="517227"/>
              <a:ext cx="2062800" cy="79920"/>
            </p14:xfrm>
          </p:contentPart>
        </mc:Choice>
        <mc:Fallback>
          <p:pic>
            <p:nvPicPr>
              <p:cNvPr id="6" name="Freihand 5">
                <a:extLst>
                  <a:ext uri="{FF2B5EF4-FFF2-40B4-BE49-F238E27FC236}">
                    <a16:creationId xmlns:a16="http://schemas.microsoft.com/office/drawing/2014/main" id="{5A54AE79-1C75-4CFE-BFCA-F3B87D9FE59E}"/>
                  </a:ext>
                </a:extLst>
              </p:cNvPr>
              <p:cNvPicPr/>
              <p:nvPr/>
            </p:nvPicPr>
            <p:blipFill>
              <a:blip r:embed="rId7"/>
              <a:stretch>
                <a:fillRect/>
              </a:stretch>
            </p:blipFill>
            <p:spPr>
              <a:xfrm>
                <a:off x="2198453" y="512907"/>
                <a:ext cx="20714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099420D8-F5A4-4C58-AFCE-CDA2DEEBC480}"/>
                  </a:ext>
                </a:extLst>
              </p14:cNvPr>
              <p14:cNvContentPartPr/>
              <p14:nvPr/>
            </p14:nvContentPartPr>
            <p14:xfrm>
              <a:off x="847013" y="2788827"/>
              <a:ext cx="1048680" cy="60120"/>
            </p14:xfrm>
          </p:contentPart>
        </mc:Choice>
        <mc:Fallback>
          <p:pic>
            <p:nvPicPr>
              <p:cNvPr id="9" name="Freihand 8">
                <a:extLst>
                  <a:ext uri="{FF2B5EF4-FFF2-40B4-BE49-F238E27FC236}">
                    <a16:creationId xmlns:a16="http://schemas.microsoft.com/office/drawing/2014/main" id="{099420D8-F5A4-4C58-AFCE-CDA2DEEBC480}"/>
                  </a:ext>
                </a:extLst>
              </p:cNvPr>
              <p:cNvPicPr/>
              <p:nvPr/>
            </p:nvPicPr>
            <p:blipFill>
              <a:blip r:embed="rId9"/>
              <a:stretch>
                <a:fillRect/>
              </a:stretch>
            </p:blipFill>
            <p:spPr>
              <a:xfrm>
                <a:off x="842693" y="2784507"/>
                <a:ext cx="105732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9" name="Freihand 18">
                <a:extLst>
                  <a:ext uri="{FF2B5EF4-FFF2-40B4-BE49-F238E27FC236}">
                    <a16:creationId xmlns:a16="http://schemas.microsoft.com/office/drawing/2014/main" id="{1F4D3DD0-018B-4974-860A-0275CD5CA901}"/>
                  </a:ext>
                </a:extLst>
              </p14:cNvPr>
              <p14:cNvContentPartPr/>
              <p14:nvPr/>
            </p14:nvContentPartPr>
            <p14:xfrm>
              <a:off x="4563653" y="2398587"/>
              <a:ext cx="892440" cy="480600"/>
            </p14:xfrm>
          </p:contentPart>
        </mc:Choice>
        <mc:Fallback>
          <p:pic>
            <p:nvPicPr>
              <p:cNvPr id="19" name="Freihand 18">
                <a:extLst>
                  <a:ext uri="{FF2B5EF4-FFF2-40B4-BE49-F238E27FC236}">
                    <a16:creationId xmlns:a16="http://schemas.microsoft.com/office/drawing/2014/main" id="{1F4D3DD0-018B-4974-860A-0275CD5CA901}"/>
                  </a:ext>
                </a:extLst>
              </p:cNvPr>
              <p:cNvPicPr/>
              <p:nvPr/>
            </p:nvPicPr>
            <p:blipFill>
              <a:blip r:embed="rId11"/>
              <a:stretch>
                <a:fillRect/>
              </a:stretch>
            </p:blipFill>
            <p:spPr>
              <a:xfrm>
                <a:off x="4559333" y="2394267"/>
                <a:ext cx="901080" cy="489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1" name="Freihand 20">
                <a:extLst>
                  <a:ext uri="{FF2B5EF4-FFF2-40B4-BE49-F238E27FC236}">
                    <a16:creationId xmlns:a16="http://schemas.microsoft.com/office/drawing/2014/main" id="{85887EA1-2C3E-491A-AB92-A2303971C4C1}"/>
                  </a:ext>
                </a:extLst>
              </p14:cNvPr>
              <p14:cNvContentPartPr/>
              <p14:nvPr/>
            </p14:nvContentPartPr>
            <p14:xfrm>
              <a:off x="4100333" y="-78213"/>
              <a:ext cx="1245960" cy="686880"/>
            </p14:xfrm>
          </p:contentPart>
        </mc:Choice>
        <mc:Fallback>
          <p:pic>
            <p:nvPicPr>
              <p:cNvPr id="21" name="Freihand 20">
                <a:extLst>
                  <a:ext uri="{FF2B5EF4-FFF2-40B4-BE49-F238E27FC236}">
                    <a16:creationId xmlns:a16="http://schemas.microsoft.com/office/drawing/2014/main" id="{85887EA1-2C3E-491A-AB92-A2303971C4C1}"/>
                  </a:ext>
                </a:extLst>
              </p:cNvPr>
              <p:cNvPicPr/>
              <p:nvPr/>
            </p:nvPicPr>
            <p:blipFill>
              <a:blip r:embed="rId13"/>
              <a:stretch>
                <a:fillRect/>
              </a:stretch>
            </p:blipFill>
            <p:spPr>
              <a:xfrm>
                <a:off x="4096013" y="-82533"/>
                <a:ext cx="1254600" cy="695520"/>
              </a:xfrm>
              <a:prstGeom prst="rect">
                <a:avLst/>
              </a:prstGeom>
            </p:spPr>
          </p:pic>
        </mc:Fallback>
      </mc:AlternateContent>
      <p:grpSp>
        <p:nvGrpSpPr>
          <p:cNvPr id="24" name="Gruppieren 23">
            <a:extLst>
              <a:ext uri="{FF2B5EF4-FFF2-40B4-BE49-F238E27FC236}">
                <a16:creationId xmlns:a16="http://schemas.microsoft.com/office/drawing/2014/main" id="{96AB9BD6-0023-4C0D-9B9A-053F966B64D3}"/>
              </a:ext>
            </a:extLst>
          </p:cNvPr>
          <p:cNvGrpSpPr/>
          <p:nvPr/>
        </p:nvGrpSpPr>
        <p:grpSpPr>
          <a:xfrm>
            <a:off x="869333" y="20787"/>
            <a:ext cx="6805440" cy="2796840"/>
            <a:chOff x="869333" y="20787"/>
            <a:chExt cx="6805440" cy="2796840"/>
          </a:xfrm>
        </p:grpSpPr>
        <mc:AlternateContent xmlns:mc="http://schemas.openxmlformats.org/markup-compatibility/2006">
          <mc:Choice xmlns:p14="http://schemas.microsoft.com/office/powerpoint/2010/main" Requires="p14">
            <p:contentPart p14:bwMode="auto" r:id="rId14">
              <p14:nvContentPartPr>
                <p14:cNvPr id="4" name="Freihand 3">
                  <a:extLst>
                    <a:ext uri="{FF2B5EF4-FFF2-40B4-BE49-F238E27FC236}">
                      <a16:creationId xmlns:a16="http://schemas.microsoft.com/office/drawing/2014/main" id="{325DC9BC-FA58-42E8-9C3B-BDBFC119BC41}"/>
                    </a:ext>
                  </a:extLst>
                </p14:cNvPr>
                <p14:cNvContentPartPr/>
                <p14:nvPr/>
              </p14:nvContentPartPr>
              <p14:xfrm>
                <a:off x="4356293" y="565107"/>
                <a:ext cx="3318480" cy="80280"/>
              </p14:xfrm>
            </p:contentPart>
          </mc:Choice>
          <mc:Fallback>
            <p:pic>
              <p:nvPicPr>
                <p:cNvPr id="4" name="Freihand 3">
                  <a:extLst>
                    <a:ext uri="{FF2B5EF4-FFF2-40B4-BE49-F238E27FC236}">
                      <a16:creationId xmlns:a16="http://schemas.microsoft.com/office/drawing/2014/main" id="{325DC9BC-FA58-42E8-9C3B-BDBFC119BC41}"/>
                    </a:ext>
                  </a:extLst>
                </p:cNvPr>
                <p:cNvPicPr/>
                <p:nvPr/>
              </p:nvPicPr>
              <p:blipFill>
                <a:blip r:embed="rId15"/>
                <a:stretch>
                  <a:fillRect/>
                </a:stretch>
              </p:blipFill>
              <p:spPr>
                <a:xfrm>
                  <a:off x="4351973" y="560787"/>
                  <a:ext cx="33271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 name="Freihand 4">
                  <a:extLst>
                    <a:ext uri="{FF2B5EF4-FFF2-40B4-BE49-F238E27FC236}">
                      <a16:creationId xmlns:a16="http://schemas.microsoft.com/office/drawing/2014/main" id="{41713268-266F-4A5A-BAB2-623FDDD197B9}"/>
                    </a:ext>
                  </a:extLst>
                </p14:cNvPr>
                <p14:cNvContentPartPr/>
                <p14:nvPr/>
              </p14:nvContentPartPr>
              <p14:xfrm>
                <a:off x="1849253" y="2000427"/>
                <a:ext cx="2404800" cy="127800"/>
              </p14:xfrm>
            </p:contentPart>
          </mc:Choice>
          <mc:Fallback>
            <p:pic>
              <p:nvPicPr>
                <p:cNvPr id="5" name="Freihand 4">
                  <a:extLst>
                    <a:ext uri="{FF2B5EF4-FFF2-40B4-BE49-F238E27FC236}">
                      <a16:creationId xmlns:a16="http://schemas.microsoft.com/office/drawing/2014/main" id="{41713268-266F-4A5A-BAB2-623FDDD197B9}"/>
                    </a:ext>
                  </a:extLst>
                </p:cNvPr>
                <p:cNvPicPr/>
                <p:nvPr/>
              </p:nvPicPr>
              <p:blipFill>
                <a:blip r:embed="rId17"/>
                <a:stretch>
                  <a:fillRect/>
                </a:stretch>
              </p:blipFill>
              <p:spPr>
                <a:xfrm>
                  <a:off x="1844933" y="1996107"/>
                  <a:ext cx="24134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7" name="Freihand 6">
                  <a:extLst>
                    <a:ext uri="{FF2B5EF4-FFF2-40B4-BE49-F238E27FC236}">
                      <a16:creationId xmlns:a16="http://schemas.microsoft.com/office/drawing/2014/main" id="{62EFCBAC-2867-42EA-A485-1C86E08E64B4}"/>
                    </a:ext>
                  </a:extLst>
                </p14:cNvPr>
                <p14:cNvContentPartPr/>
                <p14:nvPr/>
              </p14:nvContentPartPr>
              <p14:xfrm>
                <a:off x="869333" y="2733027"/>
                <a:ext cx="1206360" cy="82080"/>
              </p14:xfrm>
            </p:contentPart>
          </mc:Choice>
          <mc:Fallback>
            <p:pic>
              <p:nvPicPr>
                <p:cNvPr id="7" name="Freihand 6">
                  <a:extLst>
                    <a:ext uri="{FF2B5EF4-FFF2-40B4-BE49-F238E27FC236}">
                      <a16:creationId xmlns:a16="http://schemas.microsoft.com/office/drawing/2014/main" id="{62EFCBAC-2867-42EA-A485-1C86E08E64B4}"/>
                    </a:ext>
                  </a:extLst>
                </p:cNvPr>
                <p:cNvPicPr/>
                <p:nvPr/>
              </p:nvPicPr>
              <p:blipFill>
                <a:blip r:embed="rId19"/>
                <a:stretch>
                  <a:fillRect/>
                </a:stretch>
              </p:blipFill>
              <p:spPr>
                <a:xfrm>
                  <a:off x="865013" y="2728707"/>
                  <a:ext cx="12150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8" name="Freihand 7">
                  <a:extLst>
                    <a:ext uri="{FF2B5EF4-FFF2-40B4-BE49-F238E27FC236}">
                      <a16:creationId xmlns:a16="http://schemas.microsoft.com/office/drawing/2014/main" id="{0A189875-4D27-42DA-8625-23744626D919}"/>
                    </a:ext>
                  </a:extLst>
                </p14:cNvPr>
                <p14:cNvContentPartPr/>
                <p14:nvPr/>
              </p14:nvContentPartPr>
              <p14:xfrm>
                <a:off x="4720973" y="2728707"/>
                <a:ext cx="607320" cy="69120"/>
              </p14:xfrm>
            </p:contentPart>
          </mc:Choice>
          <mc:Fallback>
            <p:pic>
              <p:nvPicPr>
                <p:cNvPr id="8" name="Freihand 7">
                  <a:extLst>
                    <a:ext uri="{FF2B5EF4-FFF2-40B4-BE49-F238E27FC236}">
                      <a16:creationId xmlns:a16="http://schemas.microsoft.com/office/drawing/2014/main" id="{0A189875-4D27-42DA-8625-23744626D919}"/>
                    </a:ext>
                  </a:extLst>
                </p:cNvPr>
                <p:cNvPicPr/>
                <p:nvPr/>
              </p:nvPicPr>
              <p:blipFill>
                <a:blip r:embed="rId21"/>
                <a:stretch>
                  <a:fillRect/>
                </a:stretch>
              </p:blipFill>
              <p:spPr>
                <a:xfrm>
                  <a:off x="4716653" y="2724387"/>
                  <a:ext cx="6159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 name="Freihand 10">
                  <a:extLst>
                    <a:ext uri="{FF2B5EF4-FFF2-40B4-BE49-F238E27FC236}">
                      <a16:creationId xmlns:a16="http://schemas.microsoft.com/office/drawing/2014/main" id="{2BDE35C0-9C2B-49E1-921E-1ECC1BCA41FA}"/>
                    </a:ext>
                  </a:extLst>
                </p14:cNvPr>
                <p14:cNvContentPartPr/>
                <p14:nvPr/>
              </p14:nvContentPartPr>
              <p14:xfrm>
                <a:off x="3764453" y="468267"/>
                <a:ext cx="1113840" cy="1905120"/>
              </p14:xfrm>
            </p:contentPart>
          </mc:Choice>
          <mc:Fallback>
            <p:pic>
              <p:nvPicPr>
                <p:cNvPr id="11" name="Freihand 10">
                  <a:extLst>
                    <a:ext uri="{FF2B5EF4-FFF2-40B4-BE49-F238E27FC236}">
                      <a16:creationId xmlns:a16="http://schemas.microsoft.com/office/drawing/2014/main" id="{2BDE35C0-9C2B-49E1-921E-1ECC1BCA41FA}"/>
                    </a:ext>
                  </a:extLst>
                </p:cNvPr>
                <p:cNvPicPr/>
                <p:nvPr/>
              </p:nvPicPr>
              <p:blipFill>
                <a:blip r:embed="rId23"/>
                <a:stretch>
                  <a:fillRect/>
                </a:stretch>
              </p:blipFill>
              <p:spPr>
                <a:xfrm>
                  <a:off x="3760133" y="463947"/>
                  <a:ext cx="1122480" cy="1913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2" name="Freihand 11">
                  <a:extLst>
                    <a:ext uri="{FF2B5EF4-FFF2-40B4-BE49-F238E27FC236}">
                      <a16:creationId xmlns:a16="http://schemas.microsoft.com/office/drawing/2014/main" id="{C4A4353F-6988-4D9C-9AFA-072EDF4AE9E1}"/>
                    </a:ext>
                  </a:extLst>
                </p14:cNvPr>
                <p14:cNvContentPartPr/>
                <p14:nvPr/>
              </p14:nvContentPartPr>
              <p14:xfrm>
                <a:off x="4770293" y="2283747"/>
                <a:ext cx="139680" cy="272160"/>
              </p14:xfrm>
            </p:contentPart>
          </mc:Choice>
          <mc:Fallback>
            <p:pic>
              <p:nvPicPr>
                <p:cNvPr id="12" name="Freihand 11">
                  <a:extLst>
                    <a:ext uri="{FF2B5EF4-FFF2-40B4-BE49-F238E27FC236}">
                      <a16:creationId xmlns:a16="http://schemas.microsoft.com/office/drawing/2014/main" id="{C4A4353F-6988-4D9C-9AFA-072EDF4AE9E1}"/>
                    </a:ext>
                  </a:extLst>
                </p:cNvPr>
                <p:cNvPicPr/>
                <p:nvPr/>
              </p:nvPicPr>
              <p:blipFill>
                <a:blip r:embed="rId25"/>
                <a:stretch>
                  <a:fillRect/>
                </a:stretch>
              </p:blipFill>
              <p:spPr>
                <a:xfrm>
                  <a:off x="4765973" y="2279427"/>
                  <a:ext cx="14832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4" name="Freihand 13">
                  <a:extLst>
                    <a:ext uri="{FF2B5EF4-FFF2-40B4-BE49-F238E27FC236}">
                      <a16:creationId xmlns:a16="http://schemas.microsoft.com/office/drawing/2014/main" id="{80A5FD72-8020-4554-A574-CB1D85975850}"/>
                    </a:ext>
                  </a:extLst>
                </p14:cNvPr>
                <p14:cNvContentPartPr/>
                <p14:nvPr/>
              </p14:nvContentPartPr>
              <p14:xfrm>
                <a:off x="4018253" y="20787"/>
                <a:ext cx="1132920" cy="676080"/>
              </p14:xfrm>
            </p:contentPart>
          </mc:Choice>
          <mc:Fallback>
            <p:pic>
              <p:nvPicPr>
                <p:cNvPr id="14" name="Freihand 13">
                  <a:extLst>
                    <a:ext uri="{FF2B5EF4-FFF2-40B4-BE49-F238E27FC236}">
                      <a16:creationId xmlns:a16="http://schemas.microsoft.com/office/drawing/2014/main" id="{80A5FD72-8020-4554-A574-CB1D85975850}"/>
                    </a:ext>
                  </a:extLst>
                </p:cNvPr>
                <p:cNvPicPr/>
                <p:nvPr/>
              </p:nvPicPr>
              <p:blipFill>
                <a:blip r:embed="rId27"/>
                <a:stretch>
                  <a:fillRect/>
                </a:stretch>
              </p:blipFill>
              <p:spPr>
                <a:xfrm>
                  <a:off x="4013933" y="16467"/>
                  <a:ext cx="1141560" cy="684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5" name="Freihand 14">
                  <a:extLst>
                    <a:ext uri="{FF2B5EF4-FFF2-40B4-BE49-F238E27FC236}">
                      <a16:creationId xmlns:a16="http://schemas.microsoft.com/office/drawing/2014/main" id="{D61E2597-A448-407A-B71D-523D4B4E27B7}"/>
                    </a:ext>
                  </a:extLst>
                </p14:cNvPr>
                <p14:cNvContentPartPr/>
                <p14:nvPr/>
              </p14:nvContentPartPr>
              <p14:xfrm>
                <a:off x="3602813" y="570867"/>
                <a:ext cx="996840" cy="2156400"/>
              </p14:xfrm>
            </p:contentPart>
          </mc:Choice>
          <mc:Fallback>
            <p:pic>
              <p:nvPicPr>
                <p:cNvPr id="15" name="Freihand 14">
                  <a:extLst>
                    <a:ext uri="{FF2B5EF4-FFF2-40B4-BE49-F238E27FC236}">
                      <a16:creationId xmlns:a16="http://schemas.microsoft.com/office/drawing/2014/main" id="{D61E2597-A448-407A-B71D-523D4B4E27B7}"/>
                    </a:ext>
                  </a:extLst>
                </p:cNvPr>
                <p:cNvPicPr/>
                <p:nvPr/>
              </p:nvPicPr>
              <p:blipFill>
                <a:blip r:embed="rId29"/>
                <a:stretch>
                  <a:fillRect/>
                </a:stretch>
              </p:blipFill>
              <p:spPr>
                <a:xfrm>
                  <a:off x="3598493" y="566547"/>
                  <a:ext cx="1005480" cy="2165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6" name="Freihand 15">
                  <a:extLst>
                    <a:ext uri="{FF2B5EF4-FFF2-40B4-BE49-F238E27FC236}">
                      <a16:creationId xmlns:a16="http://schemas.microsoft.com/office/drawing/2014/main" id="{364C45DB-85D5-4775-837C-A67BD55960D8}"/>
                    </a:ext>
                  </a:extLst>
                </p14:cNvPr>
                <p14:cNvContentPartPr/>
                <p14:nvPr/>
              </p14:nvContentPartPr>
              <p14:xfrm>
                <a:off x="3545213" y="2615667"/>
                <a:ext cx="228960" cy="201960"/>
              </p14:xfrm>
            </p:contentPart>
          </mc:Choice>
          <mc:Fallback>
            <p:pic>
              <p:nvPicPr>
                <p:cNvPr id="16" name="Freihand 15">
                  <a:extLst>
                    <a:ext uri="{FF2B5EF4-FFF2-40B4-BE49-F238E27FC236}">
                      <a16:creationId xmlns:a16="http://schemas.microsoft.com/office/drawing/2014/main" id="{364C45DB-85D5-4775-837C-A67BD55960D8}"/>
                    </a:ext>
                  </a:extLst>
                </p:cNvPr>
                <p:cNvPicPr/>
                <p:nvPr/>
              </p:nvPicPr>
              <p:blipFill>
                <a:blip r:embed="rId31"/>
                <a:stretch>
                  <a:fillRect/>
                </a:stretch>
              </p:blipFill>
              <p:spPr>
                <a:xfrm>
                  <a:off x="3540893" y="2611347"/>
                  <a:ext cx="2376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Freihand 22">
                  <a:extLst>
                    <a:ext uri="{FF2B5EF4-FFF2-40B4-BE49-F238E27FC236}">
                      <a16:creationId xmlns:a16="http://schemas.microsoft.com/office/drawing/2014/main" id="{D6EB13EA-2347-4902-886E-B1DEBCE7EC2C}"/>
                    </a:ext>
                  </a:extLst>
                </p14:cNvPr>
                <p14:cNvContentPartPr/>
                <p14:nvPr/>
              </p14:nvContentPartPr>
              <p14:xfrm>
                <a:off x="3063893" y="2338827"/>
                <a:ext cx="1843920" cy="51120"/>
              </p14:xfrm>
            </p:contentPart>
          </mc:Choice>
          <mc:Fallback>
            <p:pic>
              <p:nvPicPr>
                <p:cNvPr id="23" name="Freihand 22">
                  <a:extLst>
                    <a:ext uri="{FF2B5EF4-FFF2-40B4-BE49-F238E27FC236}">
                      <a16:creationId xmlns:a16="http://schemas.microsoft.com/office/drawing/2014/main" id="{D6EB13EA-2347-4902-886E-B1DEBCE7EC2C}"/>
                    </a:ext>
                  </a:extLst>
                </p:cNvPr>
                <p:cNvPicPr/>
                <p:nvPr/>
              </p:nvPicPr>
              <p:blipFill>
                <a:blip r:embed="rId33"/>
                <a:stretch>
                  <a:fillRect/>
                </a:stretch>
              </p:blipFill>
              <p:spPr>
                <a:xfrm>
                  <a:off x="3059573" y="2334507"/>
                  <a:ext cx="1852560" cy="59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5" name="Freihand 24">
                <a:extLst>
                  <a:ext uri="{FF2B5EF4-FFF2-40B4-BE49-F238E27FC236}">
                    <a16:creationId xmlns:a16="http://schemas.microsoft.com/office/drawing/2014/main" id="{7CC7FF3F-F796-48CF-98AA-EC408085747C}"/>
                  </a:ext>
                </a:extLst>
              </p14:cNvPr>
              <p14:cNvContentPartPr/>
              <p14:nvPr/>
            </p14:nvContentPartPr>
            <p14:xfrm>
              <a:off x="3661853" y="3734547"/>
              <a:ext cx="747360" cy="597240"/>
            </p14:xfrm>
          </p:contentPart>
        </mc:Choice>
        <mc:Fallback>
          <p:pic>
            <p:nvPicPr>
              <p:cNvPr id="25" name="Freihand 24">
                <a:extLst>
                  <a:ext uri="{FF2B5EF4-FFF2-40B4-BE49-F238E27FC236}">
                    <a16:creationId xmlns:a16="http://schemas.microsoft.com/office/drawing/2014/main" id="{7CC7FF3F-F796-48CF-98AA-EC408085747C}"/>
                  </a:ext>
                </a:extLst>
              </p:cNvPr>
              <p:cNvPicPr/>
              <p:nvPr/>
            </p:nvPicPr>
            <p:blipFill>
              <a:blip r:embed="rId35"/>
              <a:stretch>
                <a:fillRect/>
              </a:stretch>
            </p:blipFill>
            <p:spPr>
              <a:xfrm>
                <a:off x="3657533" y="3730227"/>
                <a:ext cx="756000" cy="6058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6" name="Freihand 25">
                <a:extLst>
                  <a:ext uri="{FF2B5EF4-FFF2-40B4-BE49-F238E27FC236}">
                    <a16:creationId xmlns:a16="http://schemas.microsoft.com/office/drawing/2014/main" id="{F33640DA-64B0-419A-830B-97455C77EB9D}"/>
                  </a:ext>
                </a:extLst>
              </p14:cNvPr>
              <p14:cNvContentPartPr/>
              <p14:nvPr/>
            </p14:nvContentPartPr>
            <p14:xfrm>
              <a:off x="3696413" y="4480467"/>
              <a:ext cx="567360" cy="284760"/>
            </p14:xfrm>
          </p:contentPart>
        </mc:Choice>
        <mc:Fallback>
          <p:pic>
            <p:nvPicPr>
              <p:cNvPr id="26" name="Freihand 25">
                <a:extLst>
                  <a:ext uri="{FF2B5EF4-FFF2-40B4-BE49-F238E27FC236}">
                    <a16:creationId xmlns:a16="http://schemas.microsoft.com/office/drawing/2014/main" id="{F33640DA-64B0-419A-830B-97455C77EB9D}"/>
                  </a:ext>
                </a:extLst>
              </p:cNvPr>
              <p:cNvPicPr/>
              <p:nvPr/>
            </p:nvPicPr>
            <p:blipFill>
              <a:blip r:embed="rId37"/>
              <a:stretch>
                <a:fillRect/>
              </a:stretch>
            </p:blipFill>
            <p:spPr>
              <a:xfrm>
                <a:off x="3692093" y="4476147"/>
                <a:ext cx="57600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0" name="Freihand 29">
                <a:extLst>
                  <a:ext uri="{FF2B5EF4-FFF2-40B4-BE49-F238E27FC236}">
                    <a16:creationId xmlns:a16="http://schemas.microsoft.com/office/drawing/2014/main" id="{BF8B943C-1F66-46F9-A051-D333F8C7ABE2}"/>
                  </a:ext>
                </a:extLst>
              </p14:cNvPr>
              <p14:cNvContentPartPr/>
              <p14:nvPr/>
            </p14:nvContentPartPr>
            <p14:xfrm>
              <a:off x="4982693" y="3454107"/>
              <a:ext cx="2356200" cy="68040"/>
            </p14:xfrm>
          </p:contentPart>
        </mc:Choice>
        <mc:Fallback>
          <p:pic>
            <p:nvPicPr>
              <p:cNvPr id="30" name="Freihand 29">
                <a:extLst>
                  <a:ext uri="{FF2B5EF4-FFF2-40B4-BE49-F238E27FC236}">
                    <a16:creationId xmlns:a16="http://schemas.microsoft.com/office/drawing/2014/main" id="{BF8B943C-1F66-46F9-A051-D333F8C7ABE2}"/>
                  </a:ext>
                </a:extLst>
              </p:cNvPr>
              <p:cNvPicPr/>
              <p:nvPr/>
            </p:nvPicPr>
            <p:blipFill>
              <a:blip r:embed="rId39"/>
              <a:stretch>
                <a:fillRect/>
              </a:stretch>
            </p:blipFill>
            <p:spPr>
              <a:xfrm>
                <a:off x="4978373" y="3449787"/>
                <a:ext cx="2364840" cy="76680"/>
              </a:xfrm>
              <a:prstGeom prst="rect">
                <a:avLst/>
              </a:prstGeom>
            </p:spPr>
          </p:pic>
        </mc:Fallback>
      </mc:AlternateContent>
      <p:grpSp>
        <p:nvGrpSpPr>
          <p:cNvPr id="32" name="Gruppieren 31">
            <a:extLst>
              <a:ext uri="{FF2B5EF4-FFF2-40B4-BE49-F238E27FC236}">
                <a16:creationId xmlns:a16="http://schemas.microsoft.com/office/drawing/2014/main" id="{896A94F7-5C94-404B-B1D0-28D6F82EE54C}"/>
              </a:ext>
            </a:extLst>
          </p:cNvPr>
          <p:cNvGrpSpPr/>
          <p:nvPr/>
        </p:nvGrpSpPr>
        <p:grpSpPr>
          <a:xfrm>
            <a:off x="2405093" y="4124787"/>
            <a:ext cx="2378520" cy="1342440"/>
            <a:chOff x="2405093" y="4124787"/>
            <a:chExt cx="2378520" cy="1342440"/>
          </a:xfrm>
        </p:grpSpPr>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3DCD41AA-0445-4D6E-A157-2907804CA53D}"/>
                    </a:ext>
                  </a:extLst>
                </p14:cNvPr>
                <p14:cNvContentPartPr/>
                <p14:nvPr/>
              </p14:nvContentPartPr>
              <p14:xfrm>
                <a:off x="2405093" y="5133507"/>
                <a:ext cx="1050480" cy="68040"/>
              </p14:xfrm>
            </p:contentPart>
          </mc:Choice>
          <mc:Fallback>
            <p:pic>
              <p:nvPicPr>
                <p:cNvPr id="27" name="Freihand 26">
                  <a:extLst>
                    <a:ext uri="{FF2B5EF4-FFF2-40B4-BE49-F238E27FC236}">
                      <a16:creationId xmlns:a16="http://schemas.microsoft.com/office/drawing/2014/main" id="{3DCD41AA-0445-4D6E-A157-2907804CA53D}"/>
                    </a:ext>
                  </a:extLst>
                </p:cNvPr>
                <p:cNvPicPr/>
                <p:nvPr/>
              </p:nvPicPr>
              <p:blipFill>
                <a:blip r:embed="rId41"/>
                <a:stretch>
                  <a:fillRect/>
                </a:stretch>
              </p:blipFill>
              <p:spPr>
                <a:xfrm>
                  <a:off x="2400773" y="5129187"/>
                  <a:ext cx="10591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B72ADD45-4491-48E5-906B-76A6E77B1C95}"/>
                    </a:ext>
                  </a:extLst>
                </p14:cNvPr>
                <p14:cNvContentPartPr/>
                <p14:nvPr/>
              </p14:nvContentPartPr>
              <p14:xfrm>
                <a:off x="3446933" y="5061507"/>
                <a:ext cx="659880" cy="184680"/>
              </p14:xfrm>
            </p:contentPart>
          </mc:Choice>
          <mc:Fallback>
            <p:pic>
              <p:nvPicPr>
                <p:cNvPr id="28" name="Freihand 27">
                  <a:extLst>
                    <a:ext uri="{FF2B5EF4-FFF2-40B4-BE49-F238E27FC236}">
                      <a16:creationId xmlns:a16="http://schemas.microsoft.com/office/drawing/2014/main" id="{B72ADD45-4491-48E5-906B-76A6E77B1C95}"/>
                    </a:ext>
                  </a:extLst>
                </p:cNvPr>
                <p:cNvPicPr/>
                <p:nvPr/>
              </p:nvPicPr>
              <p:blipFill>
                <a:blip r:embed="rId43"/>
                <a:stretch>
                  <a:fillRect/>
                </a:stretch>
              </p:blipFill>
              <p:spPr>
                <a:xfrm>
                  <a:off x="3442613" y="5057187"/>
                  <a:ext cx="6685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1" name="Freihand 30">
                  <a:extLst>
                    <a:ext uri="{FF2B5EF4-FFF2-40B4-BE49-F238E27FC236}">
                      <a16:creationId xmlns:a16="http://schemas.microsoft.com/office/drawing/2014/main" id="{BD00316B-9554-414C-B591-EF40850E41B9}"/>
                    </a:ext>
                  </a:extLst>
                </p14:cNvPr>
                <p14:cNvContentPartPr/>
                <p14:nvPr/>
              </p14:nvContentPartPr>
              <p14:xfrm>
                <a:off x="4355933" y="4124787"/>
                <a:ext cx="427680" cy="1342440"/>
              </p14:xfrm>
            </p:contentPart>
          </mc:Choice>
          <mc:Fallback>
            <p:pic>
              <p:nvPicPr>
                <p:cNvPr id="31" name="Freihand 30">
                  <a:extLst>
                    <a:ext uri="{FF2B5EF4-FFF2-40B4-BE49-F238E27FC236}">
                      <a16:creationId xmlns:a16="http://schemas.microsoft.com/office/drawing/2014/main" id="{BD00316B-9554-414C-B591-EF40850E41B9}"/>
                    </a:ext>
                  </a:extLst>
                </p:cNvPr>
                <p:cNvPicPr/>
                <p:nvPr/>
              </p:nvPicPr>
              <p:blipFill>
                <a:blip r:embed="rId45"/>
                <a:stretch>
                  <a:fillRect/>
                </a:stretch>
              </p:blipFill>
              <p:spPr>
                <a:xfrm>
                  <a:off x="4351613" y="4120467"/>
                  <a:ext cx="436320" cy="1351080"/>
                </a:xfrm>
                <a:prstGeom prst="rect">
                  <a:avLst/>
                </a:prstGeom>
              </p:spPr>
            </p:pic>
          </mc:Fallback>
        </mc:AlternateContent>
      </p:grpSp>
      <p:grpSp>
        <p:nvGrpSpPr>
          <p:cNvPr id="35" name="Gruppieren 34">
            <a:extLst>
              <a:ext uri="{FF2B5EF4-FFF2-40B4-BE49-F238E27FC236}">
                <a16:creationId xmlns:a16="http://schemas.microsoft.com/office/drawing/2014/main" id="{EB335D3D-CAD3-43AB-AD30-67B911241DEC}"/>
              </a:ext>
            </a:extLst>
          </p:cNvPr>
          <p:cNvGrpSpPr/>
          <p:nvPr/>
        </p:nvGrpSpPr>
        <p:grpSpPr>
          <a:xfrm>
            <a:off x="5945333" y="5480907"/>
            <a:ext cx="1022760" cy="58680"/>
            <a:chOff x="5945333" y="5480907"/>
            <a:chExt cx="1022760" cy="58680"/>
          </a:xfrm>
        </p:grpSpPr>
        <mc:AlternateContent xmlns:mc="http://schemas.openxmlformats.org/markup-compatibility/2006">
          <mc:Choice xmlns:p14="http://schemas.microsoft.com/office/powerpoint/2010/main" Requires="p14">
            <p:contentPart p14:bwMode="auto" r:id="rId46">
              <p14:nvContentPartPr>
                <p14:cNvPr id="33" name="Freihand 32">
                  <a:extLst>
                    <a:ext uri="{FF2B5EF4-FFF2-40B4-BE49-F238E27FC236}">
                      <a16:creationId xmlns:a16="http://schemas.microsoft.com/office/drawing/2014/main" id="{DC3218BA-6A38-4C2D-BD55-A1F22F237FD7}"/>
                    </a:ext>
                  </a:extLst>
                </p14:cNvPr>
                <p14:cNvContentPartPr/>
                <p14:nvPr/>
              </p14:nvContentPartPr>
              <p14:xfrm>
                <a:off x="6040013" y="5512947"/>
                <a:ext cx="34560" cy="8280"/>
              </p14:xfrm>
            </p:contentPart>
          </mc:Choice>
          <mc:Fallback>
            <p:pic>
              <p:nvPicPr>
                <p:cNvPr id="33" name="Freihand 32">
                  <a:extLst>
                    <a:ext uri="{FF2B5EF4-FFF2-40B4-BE49-F238E27FC236}">
                      <a16:creationId xmlns:a16="http://schemas.microsoft.com/office/drawing/2014/main" id="{DC3218BA-6A38-4C2D-BD55-A1F22F237FD7}"/>
                    </a:ext>
                  </a:extLst>
                </p:cNvPr>
                <p:cNvPicPr/>
                <p:nvPr/>
              </p:nvPicPr>
              <p:blipFill>
                <a:blip r:embed="rId47"/>
                <a:stretch>
                  <a:fillRect/>
                </a:stretch>
              </p:blipFill>
              <p:spPr>
                <a:xfrm>
                  <a:off x="6035693" y="5508627"/>
                  <a:ext cx="432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Freihand 33">
                  <a:extLst>
                    <a:ext uri="{FF2B5EF4-FFF2-40B4-BE49-F238E27FC236}">
                      <a16:creationId xmlns:a16="http://schemas.microsoft.com/office/drawing/2014/main" id="{A77E5F0A-59F5-4B20-AF5E-654753F03C69}"/>
                    </a:ext>
                  </a:extLst>
                </p14:cNvPr>
                <p14:cNvContentPartPr/>
                <p14:nvPr/>
              </p14:nvContentPartPr>
              <p14:xfrm>
                <a:off x="5945333" y="5480907"/>
                <a:ext cx="1022760" cy="58680"/>
              </p14:xfrm>
            </p:contentPart>
          </mc:Choice>
          <mc:Fallback>
            <p:pic>
              <p:nvPicPr>
                <p:cNvPr id="34" name="Freihand 33">
                  <a:extLst>
                    <a:ext uri="{FF2B5EF4-FFF2-40B4-BE49-F238E27FC236}">
                      <a16:creationId xmlns:a16="http://schemas.microsoft.com/office/drawing/2014/main" id="{A77E5F0A-59F5-4B20-AF5E-654753F03C69}"/>
                    </a:ext>
                  </a:extLst>
                </p:cNvPr>
                <p:cNvPicPr/>
                <p:nvPr/>
              </p:nvPicPr>
              <p:blipFill>
                <a:blip r:embed="rId49"/>
                <a:stretch>
                  <a:fillRect/>
                </a:stretch>
              </p:blipFill>
              <p:spPr>
                <a:xfrm>
                  <a:off x="5941013" y="5476587"/>
                  <a:ext cx="1031400" cy="67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
            <p14:nvContentPartPr>
              <p14:cNvPr id="36" name="Freihand 35">
                <a:extLst>
                  <a:ext uri="{FF2B5EF4-FFF2-40B4-BE49-F238E27FC236}">
                    <a16:creationId xmlns:a16="http://schemas.microsoft.com/office/drawing/2014/main" id="{DA71F2EA-03A9-46FF-9080-ED40AD8B71C4}"/>
                  </a:ext>
                </a:extLst>
              </p14:cNvPr>
              <p14:cNvContentPartPr/>
              <p14:nvPr/>
            </p14:nvContentPartPr>
            <p14:xfrm>
              <a:off x="5855333" y="5119467"/>
              <a:ext cx="1875240" cy="89280"/>
            </p14:xfrm>
          </p:contentPart>
        </mc:Choice>
        <mc:Fallback>
          <p:pic>
            <p:nvPicPr>
              <p:cNvPr id="36" name="Freihand 35">
                <a:extLst>
                  <a:ext uri="{FF2B5EF4-FFF2-40B4-BE49-F238E27FC236}">
                    <a16:creationId xmlns:a16="http://schemas.microsoft.com/office/drawing/2014/main" id="{DA71F2EA-03A9-46FF-9080-ED40AD8B71C4}"/>
                  </a:ext>
                </a:extLst>
              </p:cNvPr>
              <p:cNvPicPr/>
              <p:nvPr/>
            </p:nvPicPr>
            <p:blipFill>
              <a:blip r:embed="rId51"/>
              <a:stretch>
                <a:fillRect/>
              </a:stretch>
            </p:blipFill>
            <p:spPr>
              <a:xfrm>
                <a:off x="5851013" y="5115147"/>
                <a:ext cx="18838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Freihand 36">
                <a:extLst>
                  <a:ext uri="{FF2B5EF4-FFF2-40B4-BE49-F238E27FC236}">
                    <a16:creationId xmlns:a16="http://schemas.microsoft.com/office/drawing/2014/main" id="{5849678C-63AF-4B28-8629-F9BF45359F76}"/>
                  </a:ext>
                </a:extLst>
              </p14:cNvPr>
              <p14:cNvContentPartPr/>
              <p14:nvPr/>
            </p14:nvContentPartPr>
            <p14:xfrm>
              <a:off x="6029213" y="4810947"/>
              <a:ext cx="1657440" cy="143280"/>
            </p14:xfrm>
          </p:contentPart>
        </mc:Choice>
        <mc:Fallback>
          <p:pic>
            <p:nvPicPr>
              <p:cNvPr id="37" name="Freihand 36">
                <a:extLst>
                  <a:ext uri="{FF2B5EF4-FFF2-40B4-BE49-F238E27FC236}">
                    <a16:creationId xmlns:a16="http://schemas.microsoft.com/office/drawing/2014/main" id="{5849678C-63AF-4B28-8629-F9BF45359F76}"/>
                  </a:ext>
                </a:extLst>
              </p:cNvPr>
              <p:cNvPicPr/>
              <p:nvPr/>
            </p:nvPicPr>
            <p:blipFill>
              <a:blip r:embed="rId53"/>
              <a:stretch>
                <a:fillRect/>
              </a:stretch>
            </p:blipFill>
            <p:spPr>
              <a:xfrm>
                <a:off x="6024893" y="4806627"/>
                <a:ext cx="16660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8" name="Freihand 37">
                <a:extLst>
                  <a:ext uri="{FF2B5EF4-FFF2-40B4-BE49-F238E27FC236}">
                    <a16:creationId xmlns:a16="http://schemas.microsoft.com/office/drawing/2014/main" id="{3B61EEC0-4E0B-4C01-A77E-C1B6209F13CE}"/>
                  </a:ext>
                </a:extLst>
              </p14:cNvPr>
              <p14:cNvContentPartPr/>
              <p14:nvPr/>
            </p14:nvContentPartPr>
            <p14:xfrm>
              <a:off x="6921293" y="5260947"/>
              <a:ext cx="795240" cy="80640"/>
            </p14:xfrm>
          </p:contentPart>
        </mc:Choice>
        <mc:Fallback>
          <p:pic>
            <p:nvPicPr>
              <p:cNvPr id="38" name="Freihand 37">
                <a:extLst>
                  <a:ext uri="{FF2B5EF4-FFF2-40B4-BE49-F238E27FC236}">
                    <a16:creationId xmlns:a16="http://schemas.microsoft.com/office/drawing/2014/main" id="{3B61EEC0-4E0B-4C01-A77E-C1B6209F13CE}"/>
                  </a:ext>
                </a:extLst>
              </p:cNvPr>
              <p:cNvPicPr/>
              <p:nvPr/>
            </p:nvPicPr>
            <p:blipFill>
              <a:blip r:embed="rId55"/>
              <a:stretch>
                <a:fillRect/>
              </a:stretch>
            </p:blipFill>
            <p:spPr>
              <a:xfrm>
                <a:off x="6916973" y="5256627"/>
                <a:ext cx="803880" cy="89280"/>
              </a:xfrm>
              <a:prstGeom prst="rect">
                <a:avLst/>
              </a:prstGeom>
            </p:spPr>
          </p:pic>
        </mc:Fallback>
      </mc:AlternateContent>
    </p:spTree>
    <p:extLst>
      <p:ext uri="{BB962C8B-B14F-4D97-AF65-F5344CB8AC3E}">
        <p14:creationId xmlns:p14="http://schemas.microsoft.com/office/powerpoint/2010/main" val="409770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Genaue Berechnung des realen BIP</a:t>
            </a:r>
            <a:endParaRPr sz="2540" dirty="0"/>
          </a:p>
        </p:txBody>
      </p:sp>
      <p:sp>
        <p:nvSpPr>
          <p:cNvPr id="7" name="Text Box 3"/>
          <p:cNvSpPr txBox="1">
            <a:spLocks noChangeArrowheads="1"/>
          </p:cNvSpPr>
          <p:nvPr/>
        </p:nvSpPr>
        <p:spPr bwMode="auto">
          <a:xfrm>
            <a:off x="488740" y="490135"/>
            <a:ext cx="7155193" cy="534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Das reale BIP wird seit 2005 als Kettenindex berechnet (Achtung in vielen Leerbüchern und Erklärungen im web steht hier noch die alte Festpreisbasis als Erklärung!).</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Es beschreibt die Produktionsleistung zu konstanten Preisen des Vorjahres. Das Basisjahr t wird gleich Index</a:t>
            </a:r>
            <a:r>
              <a:rPr lang="de-DE" altLang="de-DE" sz="1800" baseline="-25000" dirty="0">
                <a:solidFill>
                  <a:srgbClr val="000000"/>
                </a:solidFill>
              </a:rPr>
              <a:t>real</a:t>
            </a:r>
            <a:r>
              <a:rPr lang="de-DE" altLang="de-DE" sz="1800" dirty="0">
                <a:solidFill>
                  <a:srgbClr val="000000"/>
                </a:solidFill>
              </a:rPr>
              <a:t>(t)=100 gesetzt und die Folgejahre ergeben sich dann rekursiv als</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BIP(t+1)	zu Preisen von t</a:t>
            </a:r>
          </a:p>
          <a:p>
            <a:pPr eaLnBrk="1" hangingPunct="1">
              <a:buClrTx/>
            </a:pPr>
            <a:r>
              <a:rPr lang="de-DE" altLang="de-DE" sz="1800" dirty="0">
                <a:solidFill>
                  <a:srgbClr val="000000"/>
                </a:solidFill>
              </a:rPr>
              <a:t>Index</a:t>
            </a:r>
            <a:r>
              <a:rPr lang="de-DE" altLang="de-DE" sz="1800" baseline="-25000" dirty="0">
                <a:solidFill>
                  <a:srgbClr val="000000"/>
                </a:solidFill>
              </a:rPr>
              <a:t>real</a:t>
            </a:r>
            <a:r>
              <a:rPr lang="de-DE" altLang="de-DE" sz="1800" dirty="0">
                <a:solidFill>
                  <a:srgbClr val="000000"/>
                </a:solidFill>
              </a:rPr>
              <a:t>(t+1)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BIP(t) zu Preisen von 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(t)•X</a:t>
            </a:r>
            <a:r>
              <a:rPr lang="de-DE" altLang="de-DE" sz="1800" baseline="-25000" dirty="0">
                <a:solidFill>
                  <a:srgbClr val="000000"/>
                </a:solidFill>
              </a:rPr>
              <a:t>1</a:t>
            </a:r>
            <a:r>
              <a:rPr lang="de-DE" altLang="de-DE" sz="1800" dirty="0">
                <a:solidFill>
                  <a:srgbClr val="000000"/>
                </a:solidFill>
              </a:rPr>
              <a:t>(t+1)+P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(t+1)+…</a:t>
            </a:r>
          </a:p>
          <a:p>
            <a:pPr eaLnBrk="1" hangingPunct="1">
              <a:buClrTx/>
            </a:pP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 •X</a:t>
            </a:r>
            <a:r>
              <a:rPr lang="de-DE" altLang="de-DE" sz="1800" baseline="-25000" dirty="0">
                <a:solidFill>
                  <a:srgbClr val="000000"/>
                </a:solidFill>
              </a:rPr>
              <a:t>1</a:t>
            </a:r>
            <a:r>
              <a:rPr lang="de-DE" altLang="de-DE" sz="1800" dirty="0">
                <a:solidFill>
                  <a:srgbClr val="000000"/>
                </a:solidFill>
              </a:rPr>
              <a:t>(t)+P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mit 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dirty="0">
                <a:solidFill>
                  <a:srgbClr val="000000"/>
                </a:solidFill>
              </a:rPr>
              <a:t>… Preise der Güter 1,2,… ;X</a:t>
            </a:r>
            <a:r>
              <a:rPr lang="de-DE" altLang="de-DE" sz="1800" baseline="-25000" dirty="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dirty="0">
                <a:solidFill>
                  <a:srgbClr val="000000"/>
                </a:solidFill>
              </a:rPr>
              <a:t>,…  Mengen der Güter 1,2,…  und t: Zeitindex</a:t>
            </a:r>
          </a:p>
        </p:txBody>
      </p:sp>
      <p:cxnSp>
        <p:nvCxnSpPr>
          <p:cNvPr id="4" name="Gerade Verbindung 3"/>
          <p:cNvCxnSpPr/>
          <p:nvPr/>
        </p:nvCxnSpPr>
        <p:spPr>
          <a:xfrm>
            <a:off x="3500100" y="324671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418692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93BA297-718A-4B74-9C56-93ED74B98B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0CEFD77-1EA5-489B-80F1-2088BC4E6D1B}"/>
                  </a:ext>
                </a:extLst>
              </p14:cNvPr>
              <p14:cNvContentPartPr/>
              <p14:nvPr/>
            </p14:nvContentPartPr>
            <p14:xfrm>
              <a:off x="582053" y="3419707"/>
              <a:ext cx="1193040" cy="46080"/>
            </p14:xfrm>
          </p:contentPart>
        </mc:Choice>
        <mc:Fallback>
          <p:pic>
            <p:nvPicPr>
              <p:cNvPr id="2" name="Freihand 1">
                <a:extLst>
                  <a:ext uri="{FF2B5EF4-FFF2-40B4-BE49-F238E27FC236}">
                    <a16:creationId xmlns:a16="http://schemas.microsoft.com/office/drawing/2014/main" id="{D0CEFD77-1EA5-489B-80F1-2088BC4E6D1B}"/>
                  </a:ext>
                </a:extLst>
              </p:cNvPr>
              <p:cNvPicPr/>
              <p:nvPr/>
            </p:nvPicPr>
            <p:blipFill>
              <a:blip r:embed="rId4"/>
              <a:stretch>
                <a:fillRect/>
              </a:stretch>
            </p:blipFill>
            <p:spPr>
              <a:xfrm>
                <a:off x="577733" y="3415387"/>
                <a:ext cx="12016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6E45BCA-4992-4DF5-B22B-A2DD65E4AF3D}"/>
                  </a:ext>
                </a:extLst>
              </p14:cNvPr>
              <p14:cNvContentPartPr/>
              <p14:nvPr/>
            </p14:nvContentPartPr>
            <p14:xfrm>
              <a:off x="2313653" y="3313507"/>
              <a:ext cx="1137960" cy="47160"/>
            </p14:xfrm>
          </p:contentPart>
        </mc:Choice>
        <mc:Fallback>
          <p:pic>
            <p:nvPicPr>
              <p:cNvPr id="3" name="Freihand 2">
                <a:extLst>
                  <a:ext uri="{FF2B5EF4-FFF2-40B4-BE49-F238E27FC236}">
                    <a16:creationId xmlns:a16="http://schemas.microsoft.com/office/drawing/2014/main" id="{E6E45BCA-4992-4DF5-B22B-A2DD65E4AF3D}"/>
                  </a:ext>
                </a:extLst>
              </p:cNvPr>
              <p:cNvPicPr/>
              <p:nvPr/>
            </p:nvPicPr>
            <p:blipFill>
              <a:blip r:embed="rId6"/>
              <a:stretch>
                <a:fillRect/>
              </a:stretch>
            </p:blipFill>
            <p:spPr>
              <a:xfrm>
                <a:off x="2309333" y="3309187"/>
                <a:ext cx="11466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8C4B18C8-F5C8-4646-9A19-E7AD4028BC1E}"/>
                  </a:ext>
                </a:extLst>
              </p14:cNvPr>
              <p14:cNvContentPartPr/>
              <p14:nvPr/>
            </p14:nvContentPartPr>
            <p14:xfrm>
              <a:off x="3730973" y="3029467"/>
              <a:ext cx="792360" cy="97920"/>
            </p14:xfrm>
          </p:contentPart>
        </mc:Choice>
        <mc:Fallback>
          <p:pic>
            <p:nvPicPr>
              <p:cNvPr id="5" name="Freihand 4">
                <a:extLst>
                  <a:ext uri="{FF2B5EF4-FFF2-40B4-BE49-F238E27FC236}">
                    <a16:creationId xmlns:a16="http://schemas.microsoft.com/office/drawing/2014/main" id="{8C4B18C8-F5C8-4646-9A19-E7AD4028BC1E}"/>
                  </a:ext>
                </a:extLst>
              </p:cNvPr>
              <p:cNvPicPr/>
              <p:nvPr/>
            </p:nvPicPr>
            <p:blipFill>
              <a:blip r:embed="rId8"/>
              <a:stretch>
                <a:fillRect/>
              </a:stretch>
            </p:blipFill>
            <p:spPr>
              <a:xfrm>
                <a:off x="3726653" y="3025147"/>
                <a:ext cx="8010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9" name="Freihand 28">
                <a:extLst>
                  <a:ext uri="{FF2B5EF4-FFF2-40B4-BE49-F238E27FC236}">
                    <a16:creationId xmlns:a16="http://schemas.microsoft.com/office/drawing/2014/main" id="{6F0C9AE2-95ED-4E15-9BD5-3F5C427990EF}"/>
                  </a:ext>
                </a:extLst>
              </p14:cNvPr>
              <p14:cNvContentPartPr/>
              <p14:nvPr/>
            </p14:nvContentPartPr>
            <p14:xfrm>
              <a:off x="3887933" y="3596107"/>
              <a:ext cx="2224800" cy="54360"/>
            </p14:xfrm>
          </p:contentPart>
        </mc:Choice>
        <mc:Fallback>
          <p:pic>
            <p:nvPicPr>
              <p:cNvPr id="29" name="Freihand 28">
                <a:extLst>
                  <a:ext uri="{FF2B5EF4-FFF2-40B4-BE49-F238E27FC236}">
                    <a16:creationId xmlns:a16="http://schemas.microsoft.com/office/drawing/2014/main" id="{6F0C9AE2-95ED-4E15-9BD5-3F5C427990EF}"/>
                  </a:ext>
                </a:extLst>
              </p:cNvPr>
              <p:cNvPicPr/>
              <p:nvPr/>
            </p:nvPicPr>
            <p:blipFill>
              <a:blip r:embed="rId10"/>
              <a:stretch>
                <a:fillRect/>
              </a:stretch>
            </p:blipFill>
            <p:spPr>
              <a:xfrm>
                <a:off x="3883613" y="3591787"/>
                <a:ext cx="22334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32" name="Freihand 131">
                <a:extLst>
                  <a:ext uri="{FF2B5EF4-FFF2-40B4-BE49-F238E27FC236}">
                    <a16:creationId xmlns:a16="http://schemas.microsoft.com/office/drawing/2014/main" id="{4C131FC7-EEFE-4447-9FF8-5608A27DC8CA}"/>
                  </a:ext>
                </a:extLst>
              </p14:cNvPr>
              <p14:cNvContentPartPr/>
              <p14:nvPr/>
            </p14:nvContentPartPr>
            <p14:xfrm>
              <a:off x="2963453" y="1834267"/>
              <a:ext cx="1722600" cy="443520"/>
            </p14:xfrm>
          </p:contentPart>
        </mc:Choice>
        <mc:Fallback>
          <p:pic>
            <p:nvPicPr>
              <p:cNvPr id="132" name="Freihand 131">
                <a:extLst>
                  <a:ext uri="{FF2B5EF4-FFF2-40B4-BE49-F238E27FC236}">
                    <a16:creationId xmlns:a16="http://schemas.microsoft.com/office/drawing/2014/main" id="{4C131FC7-EEFE-4447-9FF8-5608A27DC8CA}"/>
                  </a:ext>
                </a:extLst>
              </p:cNvPr>
              <p:cNvPicPr/>
              <p:nvPr/>
            </p:nvPicPr>
            <p:blipFill>
              <a:blip r:embed="rId12"/>
              <a:stretch>
                <a:fillRect/>
              </a:stretch>
            </p:blipFill>
            <p:spPr>
              <a:xfrm>
                <a:off x="2959133" y="1829947"/>
                <a:ext cx="1731240" cy="452160"/>
              </a:xfrm>
              <a:prstGeom prst="rect">
                <a:avLst/>
              </a:prstGeom>
            </p:spPr>
          </p:pic>
        </mc:Fallback>
      </mc:AlternateContent>
      <p:grpSp>
        <p:nvGrpSpPr>
          <p:cNvPr id="136" name="Gruppieren 135">
            <a:extLst>
              <a:ext uri="{FF2B5EF4-FFF2-40B4-BE49-F238E27FC236}">
                <a16:creationId xmlns:a16="http://schemas.microsoft.com/office/drawing/2014/main" id="{4677A986-628A-44AE-85DF-8A8DF455D06E}"/>
              </a:ext>
            </a:extLst>
          </p:cNvPr>
          <p:cNvGrpSpPr/>
          <p:nvPr/>
        </p:nvGrpSpPr>
        <p:grpSpPr>
          <a:xfrm>
            <a:off x="2967053" y="2357707"/>
            <a:ext cx="668520" cy="588960"/>
            <a:chOff x="2967053" y="2357707"/>
            <a:chExt cx="668520" cy="588960"/>
          </a:xfrm>
        </p:grpSpPr>
        <mc:AlternateContent xmlns:mc="http://schemas.openxmlformats.org/markup-compatibility/2006">
          <mc:Choice xmlns:p14="http://schemas.microsoft.com/office/powerpoint/2010/main" Requires="p14">
            <p:contentPart p14:bwMode="auto" r:id="rId13">
              <p14:nvContentPartPr>
                <p14:cNvPr id="134" name="Freihand 133">
                  <a:extLst>
                    <a:ext uri="{FF2B5EF4-FFF2-40B4-BE49-F238E27FC236}">
                      <a16:creationId xmlns:a16="http://schemas.microsoft.com/office/drawing/2014/main" id="{3D6E0883-4266-4E9B-958A-D6DF7B763353}"/>
                    </a:ext>
                  </a:extLst>
                </p14:cNvPr>
                <p14:cNvContentPartPr/>
                <p14:nvPr/>
              </p14:nvContentPartPr>
              <p14:xfrm>
                <a:off x="3106373" y="2357707"/>
                <a:ext cx="529200" cy="492480"/>
              </p14:xfrm>
            </p:contentPart>
          </mc:Choice>
          <mc:Fallback>
            <p:pic>
              <p:nvPicPr>
                <p:cNvPr id="134" name="Freihand 133">
                  <a:extLst>
                    <a:ext uri="{FF2B5EF4-FFF2-40B4-BE49-F238E27FC236}">
                      <a16:creationId xmlns:a16="http://schemas.microsoft.com/office/drawing/2014/main" id="{3D6E0883-4266-4E9B-958A-D6DF7B763353}"/>
                    </a:ext>
                  </a:extLst>
                </p:cNvPr>
                <p:cNvPicPr/>
                <p:nvPr/>
              </p:nvPicPr>
              <p:blipFill>
                <a:blip r:embed="rId14"/>
                <a:stretch>
                  <a:fillRect/>
                </a:stretch>
              </p:blipFill>
              <p:spPr>
                <a:xfrm>
                  <a:off x="3102053" y="2353387"/>
                  <a:ext cx="537840" cy="5011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5" name="Freihand 134">
                  <a:extLst>
                    <a:ext uri="{FF2B5EF4-FFF2-40B4-BE49-F238E27FC236}">
                      <a16:creationId xmlns:a16="http://schemas.microsoft.com/office/drawing/2014/main" id="{AE59FFED-304F-49D5-BFDF-37630FD03AB2}"/>
                    </a:ext>
                  </a:extLst>
                </p14:cNvPr>
                <p14:cNvContentPartPr/>
                <p14:nvPr/>
              </p14:nvContentPartPr>
              <p14:xfrm>
                <a:off x="2967053" y="2697187"/>
                <a:ext cx="289080" cy="249480"/>
              </p14:xfrm>
            </p:contentPart>
          </mc:Choice>
          <mc:Fallback>
            <p:pic>
              <p:nvPicPr>
                <p:cNvPr id="135" name="Freihand 134">
                  <a:extLst>
                    <a:ext uri="{FF2B5EF4-FFF2-40B4-BE49-F238E27FC236}">
                      <a16:creationId xmlns:a16="http://schemas.microsoft.com/office/drawing/2014/main" id="{AE59FFED-304F-49D5-BFDF-37630FD03AB2}"/>
                    </a:ext>
                  </a:extLst>
                </p:cNvPr>
                <p:cNvPicPr/>
                <p:nvPr/>
              </p:nvPicPr>
              <p:blipFill>
                <a:blip r:embed="rId16"/>
                <a:stretch>
                  <a:fillRect/>
                </a:stretch>
              </p:blipFill>
              <p:spPr>
                <a:xfrm>
                  <a:off x="2962733" y="2692867"/>
                  <a:ext cx="297720" cy="258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213" name="Freihand 212">
                <a:extLst>
                  <a:ext uri="{FF2B5EF4-FFF2-40B4-BE49-F238E27FC236}">
                    <a16:creationId xmlns:a16="http://schemas.microsoft.com/office/drawing/2014/main" id="{BC13F5C9-2AF5-4523-B852-82E3D61B2E67}"/>
                  </a:ext>
                </a:extLst>
              </p14:cNvPr>
              <p14:cNvContentPartPr/>
              <p14:nvPr/>
            </p14:nvContentPartPr>
            <p14:xfrm>
              <a:off x="3773453" y="1820947"/>
              <a:ext cx="459720" cy="466200"/>
            </p14:xfrm>
          </p:contentPart>
        </mc:Choice>
        <mc:Fallback>
          <p:pic>
            <p:nvPicPr>
              <p:cNvPr id="213" name="Freihand 212">
                <a:extLst>
                  <a:ext uri="{FF2B5EF4-FFF2-40B4-BE49-F238E27FC236}">
                    <a16:creationId xmlns:a16="http://schemas.microsoft.com/office/drawing/2014/main" id="{BC13F5C9-2AF5-4523-B852-82E3D61B2E67}"/>
                  </a:ext>
                </a:extLst>
              </p:cNvPr>
              <p:cNvPicPr/>
              <p:nvPr/>
            </p:nvPicPr>
            <p:blipFill>
              <a:blip r:embed="rId18"/>
              <a:stretch>
                <a:fillRect/>
              </a:stretch>
            </p:blipFill>
            <p:spPr>
              <a:xfrm>
                <a:off x="3769133" y="1816627"/>
                <a:ext cx="468360" cy="474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15" name="Freihand 214">
                <a:extLst>
                  <a:ext uri="{FF2B5EF4-FFF2-40B4-BE49-F238E27FC236}">
                    <a16:creationId xmlns:a16="http://schemas.microsoft.com/office/drawing/2014/main" id="{B14560BC-93BD-4228-9C79-2276DB3C1179}"/>
                  </a:ext>
                </a:extLst>
              </p14:cNvPr>
              <p14:cNvContentPartPr/>
              <p14:nvPr/>
            </p14:nvContentPartPr>
            <p14:xfrm>
              <a:off x="7426373" y="1220827"/>
              <a:ext cx="2035080" cy="578880"/>
            </p14:xfrm>
          </p:contentPart>
        </mc:Choice>
        <mc:Fallback>
          <p:pic>
            <p:nvPicPr>
              <p:cNvPr id="215" name="Freihand 214">
                <a:extLst>
                  <a:ext uri="{FF2B5EF4-FFF2-40B4-BE49-F238E27FC236}">
                    <a16:creationId xmlns:a16="http://schemas.microsoft.com/office/drawing/2014/main" id="{B14560BC-93BD-4228-9C79-2276DB3C1179}"/>
                  </a:ext>
                </a:extLst>
              </p:cNvPr>
              <p:cNvPicPr/>
              <p:nvPr/>
            </p:nvPicPr>
            <p:blipFill>
              <a:blip r:embed="rId20"/>
              <a:stretch>
                <a:fillRect/>
              </a:stretch>
            </p:blipFill>
            <p:spPr>
              <a:xfrm>
                <a:off x="7422053" y="1216507"/>
                <a:ext cx="2043720" cy="587520"/>
              </a:xfrm>
              <a:prstGeom prst="rect">
                <a:avLst/>
              </a:prstGeom>
            </p:spPr>
          </p:pic>
        </mc:Fallback>
      </mc:AlternateContent>
      <p:grpSp>
        <p:nvGrpSpPr>
          <p:cNvPr id="218" name="Gruppieren 217">
            <a:extLst>
              <a:ext uri="{FF2B5EF4-FFF2-40B4-BE49-F238E27FC236}">
                <a16:creationId xmlns:a16="http://schemas.microsoft.com/office/drawing/2014/main" id="{3CAEF963-4794-4025-BCD4-24E4DE2B5A7B}"/>
              </a:ext>
            </a:extLst>
          </p:cNvPr>
          <p:cNvGrpSpPr/>
          <p:nvPr/>
        </p:nvGrpSpPr>
        <p:grpSpPr>
          <a:xfrm>
            <a:off x="3921413" y="386347"/>
            <a:ext cx="7838640" cy="3765600"/>
            <a:chOff x="3921413" y="386347"/>
            <a:chExt cx="7838640" cy="3765600"/>
          </a:xfrm>
        </p:grpSpPr>
        <mc:AlternateContent xmlns:mc="http://schemas.openxmlformats.org/markup-compatibility/2006">
          <mc:Choice xmlns:p14="http://schemas.microsoft.com/office/powerpoint/2010/main" Requires="p14">
            <p:contentPart p14:bwMode="auto" r:id="rId21">
              <p14:nvContentPartPr>
                <p14:cNvPr id="104" name="Freihand 103">
                  <a:extLst>
                    <a:ext uri="{FF2B5EF4-FFF2-40B4-BE49-F238E27FC236}">
                      <a16:creationId xmlns:a16="http://schemas.microsoft.com/office/drawing/2014/main" id="{490D02B3-C642-421A-9B55-472ACB749969}"/>
                    </a:ext>
                  </a:extLst>
                </p14:cNvPr>
                <p14:cNvContentPartPr/>
                <p14:nvPr/>
              </p14:nvContentPartPr>
              <p14:xfrm>
                <a:off x="9510773" y="639427"/>
                <a:ext cx="187560" cy="319320"/>
              </p14:xfrm>
            </p:contentPart>
          </mc:Choice>
          <mc:Fallback>
            <p:pic>
              <p:nvPicPr>
                <p:cNvPr id="104" name="Freihand 103">
                  <a:extLst>
                    <a:ext uri="{FF2B5EF4-FFF2-40B4-BE49-F238E27FC236}">
                      <a16:creationId xmlns:a16="http://schemas.microsoft.com/office/drawing/2014/main" id="{490D02B3-C642-421A-9B55-472ACB749969}"/>
                    </a:ext>
                  </a:extLst>
                </p:cNvPr>
                <p:cNvPicPr/>
                <p:nvPr/>
              </p:nvPicPr>
              <p:blipFill>
                <a:blip r:embed="rId22"/>
                <a:stretch>
                  <a:fillRect/>
                </a:stretch>
              </p:blipFill>
              <p:spPr>
                <a:xfrm>
                  <a:off x="9506453" y="635107"/>
                  <a:ext cx="19620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05" name="Freihand 104">
                  <a:extLst>
                    <a:ext uri="{FF2B5EF4-FFF2-40B4-BE49-F238E27FC236}">
                      <a16:creationId xmlns:a16="http://schemas.microsoft.com/office/drawing/2014/main" id="{8BE6471B-059E-4DD9-A312-E952C5088090}"/>
                    </a:ext>
                  </a:extLst>
                </p14:cNvPr>
                <p14:cNvContentPartPr/>
                <p14:nvPr/>
              </p14:nvContentPartPr>
              <p14:xfrm>
                <a:off x="9538133" y="769747"/>
                <a:ext cx="129240" cy="13320"/>
              </p14:xfrm>
            </p:contentPart>
          </mc:Choice>
          <mc:Fallback>
            <p:pic>
              <p:nvPicPr>
                <p:cNvPr id="105" name="Freihand 104">
                  <a:extLst>
                    <a:ext uri="{FF2B5EF4-FFF2-40B4-BE49-F238E27FC236}">
                      <a16:creationId xmlns:a16="http://schemas.microsoft.com/office/drawing/2014/main" id="{8BE6471B-059E-4DD9-A312-E952C5088090}"/>
                    </a:ext>
                  </a:extLst>
                </p:cNvPr>
                <p:cNvPicPr/>
                <p:nvPr/>
              </p:nvPicPr>
              <p:blipFill>
                <a:blip r:embed="rId24"/>
                <a:stretch>
                  <a:fillRect/>
                </a:stretch>
              </p:blipFill>
              <p:spPr>
                <a:xfrm>
                  <a:off x="9533813" y="765427"/>
                  <a:ext cx="1378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06" name="Freihand 105">
                  <a:extLst>
                    <a:ext uri="{FF2B5EF4-FFF2-40B4-BE49-F238E27FC236}">
                      <a16:creationId xmlns:a16="http://schemas.microsoft.com/office/drawing/2014/main" id="{B01A1195-0D75-4698-ACFD-185F74AD2AEE}"/>
                    </a:ext>
                  </a:extLst>
                </p14:cNvPr>
                <p14:cNvContentPartPr/>
                <p14:nvPr/>
              </p14:nvContentPartPr>
              <p14:xfrm>
                <a:off x="9782213" y="713947"/>
                <a:ext cx="160200" cy="195120"/>
              </p14:xfrm>
            </p:contentPart>
          </mc:Choice>
          <mc:Fallback>
            <p:pic>
              <p:nvPicPr>
                <p:cNvPr id="106" name="Freihand 105">
                  <a:extLst>
                    <a:ext uri="{FF2B5EF4-FFF2-40B4-BE49-F238E27FC236}">
                      <a16:creationId xmlns:a16="http://schemas.microsoft.com/office/drawing/2014/main" id="{B01A1195-0D75-4698-ACFD-185F74AD2AEE}"/>
                    </a:ext>
                  </a:extLst>
                </p:cNvPr>
                <p:cNvPicPr/>
                <p:nvPr/>
              </p:nvPicPr>
              <p:blipFill>
                <a:blip r:embed="rId26"/>
                <a:stretch>
                  <a:fillRect/>
                </a:stretch>
              </p:blipFill>
              <p:spPr>
                <a:xfrm>
                  <a:off x="9777893" y="709627"/>
                  <a:ext cx="1688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07" name="Freihand 106">
                  <a:extLst>
                    <a:ext uri="{FF2B5EF4-FFF2-40B4-BE49-F238E27FC236}">
                      <a16:creationId xmlns:a16="http://schemas.microsoft.com/office/drawing/2014/main" id="{0D9E7E73-5E7F-4787-8870-038261F04A64}"/>
                    </a:ext>
                  </a:extLst>
                </p14:cNvPr>
                <p14:cNvContentPartPr/>
                <p14:nvPr/>
              </p14:nvContentPartPr>
              <p14:xfrm>
                <a:off x="10014773" y="673987"/>
                <a:ext cx="131760" cy="182520"/>
              </p14:xfrm>
            </p:contentPart>
          </mc:Choice>
          <mc:Fallback>
            <p:pic>
              <p:nvPicPr>
                <p:cNvPr id="107" name="Freihand 106">
                  <a:extLst>
                    <a:ext uri="{FF2B5EF4-FFF2-40B4-BE49-F238E27FC236}">
                      <a16:creationId xmlns:a16="http://schemas.microsoft.com/office/drawing/2014/main" id="{0D9E7E73-5E7F-4787-8870-038261F04A64}"/>
                    </a:ext>
                  </a:extLst>
                </p:cNvPr>
                <p:cNvPicPr/>
                <p:nvPr/>
              </p:nvPicPr>
              <p:blipFill>
                <a:blip r:embed="rId28"/>
                <a:stretch>
                  <a:fillRect/>
                </a:stretch>
              </p:blipFill>
              <p:spPr>
                <a:xfrm>
                  <a:off x="10010453" y="669667"/>
                  <a:ext cx="1404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08" name="Freihand 107">
                  <a:extLst>
                    <a:ext uri="{FF2B5EF4-FFF2-40B4-BE49-F238E27FC236}">
                      <a16:creationId xmlns:a16="http://schemas.microsoft.com/office/drawing/2014/main" id="{6D511D5C-0F7D-4724-9B02-16082540B30B}"/>
                    </a:ext>
                  </a:extLst>
                </p14:cNvPr>
                <p14:cNvContentPartPr/>
                <p14:nvPr/>
              </p14:nvContentPartPr>
              <p14:xfrm>
                <a:off x="10288733" y="748507"/>
                <a:ext cx="5040" cy="128520"/>
              </p14:xfrm>
            </p:contentPart>
          </mc:Choice>
          <mc:Fallback>
            <p:pic>
              <p:nvPicPr>
                <p:cNvPr id="108" name="Freihand 107">
                  <a:extLst>
                    <a:ext uri="{FF2B5EF4-FFF2-40B4-BE49-F238E27FC236}">
                      <a16:creationId xmlns:a16="http://schemas.microsoft.com/office/drawing/2014/main" id="{6D511D5C-0F7D-4724-9B02-16082540B30B}"/>
                    </a:ext>
                  </a:extLst>
                </p:cNvPr>
                <p:cNvPicPr/>
                <p:nvPr/>
              </p:nvPicPr>
              <p:blipFill>
                <a:blip r:embed="rId30"/>
                <a:stretch>
                  <a:fillRect/>
                </a:stretch>
              </p:blipFill>
              <p:spPr>
                <a:xfrm>
                  <a:off x="10284413" y="744187"/>
                  <a:ext cx="136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10" name="Freihand 109">
                  <a:extLst>
                    <a:ext uri="{FF2B5EF4-FFF2-40B4-BE49-F238E27FC236}">
                      <a16:creationId xmlns:a16="http://schemas.microsoft.com/office/drawing/2014/main" id="{89283913-4FF5-4456-B788-927340FCF25F}"/>
                    </a:ext>
                  </a:extLst>
                </p14:cNvPr>
                <p14:cNvContentPartPr/>
                <p14:nvPr/>
              </p14:nvContentPartPr>
              <p14:xfrm>
                <a:off x="10433453" y="630427"/>
                <a:ext cx="125280" cy="247680"/>
              </p14:xfrm>
            </p:contentPart>
          </mc:Choice>
          <mc:Fallback>
            <p:pic>
              <p:nvPicPr>
                <p:cNvPr id="110" name="Freihand 109">
                  <a:extLst>
                    <a:ext uri="{FF2B5EF4-FFF2-40B4-BE49-F238E27FC236}">
                      <a16:creationId xmlns:a16="http://schemas.microsoft.com/office/drawing/2014/main" id="{89283913-4FF5-4456-B788-927340FCF25F}"/>
                    </a:ext>
                  </a:extLst>
                </p:cNvPr>
                <p:cNvPicPr/>
                <p:nvPr/>
              </p:nvPicPr>
              <p:blipFill>
                <a:blip r:embed="rId32"/>
                <a:stretch>
                  <a:fillRect/>
                </a:stretch>
              </p:blipFill>
              <p:spPr>
                <a:xfrm>
                  <a:off x="10429133" y="626107"/>
                  <a:ext cx="13392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11" name="Freihand 110">
                  <a:extLst>
                    <a:ext uri="{FF2B5EF4-FFF2-40B4-BE49-F238E27FC236}">
                      <a16:creationId xmlns:a16="http://schemas.microsoft.com/office/drawing/2014/main" id="{AA10109F-F3BC-4338-B8B6-654B90C214A7}"/>
                    </a:ext>
                  </a:extLst>
                </p14:cNvPr>
                <p14:cNvContentPartPr/>
                <p14:nvPr/>
              </p14:nvContentPartPr>
              <p14:xfrm>
                <a:off x="10599053" y="737707"/>
                <a:ext cx="228960" cy="137160"/>
              </p14:xfrm>
            </p:contentPart>
          </mc:Choice>
          <mc:Fallback>
            <p:pic>
              <p:nvPicPr>
                <p:cNvPr id="111" name="Freihand 110">
                  <a:extLst>
                    <a:ext uri="{FF2B5EF4-FFF2-40B4-BE49-F238E27FC236}">
                      <a16:creationId xmlns:a16="http://schemas.microsoft.com/office/drawing/2014/main" id="{AA10109F-F3BC-4338-B8B6-654B90C214A7}"/>
                    </a:ext>
                  </a:extLst>
                </p:cNvPr>
                <p:cNvPicPr/>
                <p:nvPr/>
              </p:nvPicPr>
              <p:blipFill>
                <a:blip r:embed="rId34"/>
                <a:stretch>
                  <a:fillRect/>
                </a:stretch>
              </p:blipFill>
              <p:spPr>
                <a:xfrm>
                  <a:off x="10594733" y="733387"/>
                  <a:ext cx="23760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12" name="Freihand 111">
                  <a:extLst>
                    <a:ext uri="{FF2B5EF4-FFF2-40B4-BE49-F238E27FC236}">
                      <a16:creationId xmlns:a16="http://schemas.microsoft.com/office/drawing/2014/main" id="{B9446D03-ECA2-44FF-B47B-E75991A1EA3E}"/>
                    </a:ext>
                  </a:extLst>
                </p14:cNvPr>
                <p14:cNvContentPartPr/>
                <p14:nvPr/>
              </p14:nvContentPartPr>
              <p14:xfrm>
                <a:off x="10847453" y="641227"/>
                <a:ext cx="181080" cy="228600"/>
              </p14:xfrm>
            </p:contentPart>
          </mc:Choice>
          <mc:Fallback>
            <p:pic>
              <p:nvPicPr>
                <p:cNvPr id="112" name="Freihand 111">
                  <a:extLst>
                    <a:ext uri="{FF2B5EF4-FFF2-40B4-BE49-F238E27FC236}">
                      <a16:creationId xmlns:a16="http://schemas.microsoft.com/office/drawing/2014/main" id="{B9446D03-ECA2-44FF-B47B-E75991A1EA3E}"/>
                    </a:ext>
                  </a:extLst>
                </p:cNvPr>
                <p:cNvPicPr/>
                <p:nvPr/>
              </p:nvPicPr>
              <p:blipFill>
                <a:blip r:embed="rId36"/>
                <a:stretch>
                  <a:fillRect/>
                </a:stretch>
              </p:blipFill>
              <p:spPr>
                <a:xfrm>
                  <a:off x="10843133" y="636907"/>
                  <a:ext cx="18972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13" name="Freihand 112">
                  <a:extLst>
                    <a:ext uri="{FF2B5EF4-FFF2-40B4-BE49-F238E27FC236}">
                      <a16:creationId xmlns:a16="http://schemas.microsoft.com/office/drawing/2014/main" id="{192E6A5A-01E5-4B4F-BD6B-FE2561793C7A}"/>
                    </a:ext>
                  </a:extLst>
                </p14:cNvPr>
                <p14:cNvContentPartPr/>
                <p14:nvPr/>
              </p14:nvContentPartPr>
              <p14:xfrm>
                <a:off x="9828653" y="1213987"/>
                <a:ext cx="84600" cy="211320"/>
              </p14:xfrm>
            </p:contentPart>
          </mc:Choice>
          <mc:Fallback>
            <p:pic>
              <p:nvPicPr>
                <p:cNvPr id="113" name="Freihand 112">
                  <a:extLst>
                    <a:ext uri="{FF2B5EF4-FFF2-40B4-BE49-F238E27FC236}">
                      <a16:creationId xmlns:a16="http://schemas.microsoft.com/office/drawing/2014/main" id="{192E6A5A-01E5-4B4F-BD6B-FE2561793C7A}"/>
                    </a:ext>
                  </a:extLst>
                </p:cNvPr>
                <p:cNvPicPr/>
                <p:nvPr/>
              </p:nvPicPr>
              <p:blipFill>
                <a:blip r:embed="rId38"/>
                <a:stretch>
                  <a:fillRect/>
                </a:stretch>
              </p:blipFill>
              <p:spPr>
                <a:xfrm>
                  <a:off x="9824333" y="1209667"/>
                  <a:ext cx="932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14" name="Freihand 113">
                  <a:extLst>
                    <a:ext uri="{FF2B5EF4-FFF2-40B4-BE49-F238E27FC236}">
                      <a16:creationId xmlns:a16="http://schemas.microsoft.com/office/drawing/2014/main" id="{3E3AF9D3-0842-457A-9935-306AA91AC9BC}"/>
                    </a:ext>
                  </a:extLst>
                </p14:cNvPr>
                <p14:cNvContentPartPr/>
                <p14:nvPr/>
              </p14:nvContentPartPr>
              <p14:xfrm>
                <a:off x="9758813" y="1246387"/>
                <a:ext cx="441720" cy="70200"/>
              </p14:xfrm>
            </p:contentPart>
          </mc:Choice>
          <mc:Fallback>
            <p:pic>
              <p:nvPicPr>
                <p:cNvPr id="114" name="Freihand 113">
                  <a:extLst>
                    <a:ext uri="{FF2B5EF4-FFF2-40B4-BE49-F238E27FC236}">
                      <a16:creationId xmlns:a16="http://schemas.microsoft.com/office/drawing/2014/main" id="{3E3AF9D3-0842-457A-9935-306AA91AC9BC}"/>
                    </a:ext>
                  </a:extLst>
                </p:cNvPr>
                <p:cNvPicPr/>
                <p:nvPr/>
              </p:nvPicPr>
              <p:blipFill>
                <a:blip r:embed="rId40"/>
                <a:stretch>
                  <a:fillRect/>
                </a:stretch>
              </p:blipFill>
              <p:spPr>
                <a:xfrm>
                  <a:off x="9754493" y="1242067"/>
                  <a:ext cx="4503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15" name="Freihand 114">
                  <a:extLst>
                    <a:ext uri="{FF2B5EF4-FFF2-40B4-BE49-F238E27FC236}">
                      <a16:creationId xmlns:a16="http://schemas.microsoft.com/office/drawing/2014/main" id="{84D482CD-D43A-411A-ACED-E9194BA913F2}"/>
                    </a:ext>
                  </a:extLst>
                </p14:cNvPr>
                <p14:cNvContentPartPr/>
                <p14:nvPr/>
              </p14:nvContentPartPr>
              <p14:xfrm>
                <a:off x="10174253" y="1363747"/>
                <a:ext cx="8640" cy="9360"/>
              </p14:xfrm>
            </p:contentPart>
          </mc:Choice>
          <mc:Fallback>
            <p:pic>
              <p:nvPicPr>
                <p:cNvPr id="115" name="Freihand 114">
                  <a:extLst>
                    <a:ext uri="{FF2B5EF4-FFF2-40B4-BE49-F238E27FC236}">
                      <a16:creationId xmlns:a16="http://schemas.microsoft.com/office/drawing/2014/main" id="{84D482CD-D43A-411A-ACED-E9194BA913F2}"/>
                    </a:ext>
                  </a:extLst>
                </p:cNvPr>
                <p:cNvPicPr/>
                <p:nvPr/>
              </p:nvPicPr>
              <p:blipFill>
                <a:blip r:embed="rId42"/>
                <a:stretch>
                  <a:fillRect/>
                </a:stretch>
              </p:blipFill>
              <p:spPr>
                <a:xfrm>
                  <a:off x="10169933" y="1359427"/>
                  <a:ext cx="172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16" name="Freihand 115">
                  <a:extLst>
                    <a:ext uri="{FF2B5EF4-FFF2-40B4-BE49-F238E27FC236}">
                      <a16:creationId xmlns:a16="http://schemas.microsoft.com/office/drawing/2014/main" id="{5CD763CF-A8DB-4F20-B66B-93011892F3B3}"/>
                    </a:ext>
                  </a:extLst>
                </p14:cNvPr>
                <p14:cNvContentPartPr/>
                <p14:nvPr/>
              </p14:nvContentPartPr>
              <p14:xfrm>
                <a:off x="10320053" y="1249627"/>
                <a:ext cx="214200" cy="339480"/>
              </p14:xfrm>
            </p:contentPart>
          </mc:Choice>
          <mc:Fallback>
            <p:pic>
              <p:nvPicPr>
                <p:cNvPr id="116" name="Freihand 115">
                  <a:extLst>
                    <a:ext uri="{FF2B5EF4-FFF2-40B4-BE49-F238E27FC236}">
                      <a16:creationId xmlns:a16="http://schemas.microsoft.com/office/drawing/2014/main" id="{5CD763CF-A8DB-4F20-B66B-93011892F3B3}"/>
                    </a:ext>
                  </a:extLst>
                </p:cNvPr>
                <p:cNvPicPr/>
                <p:nvPr/>
              </p:nvPicPr>
              <p:blipFill>
                <a:blip r:embed="rId44"/>
                <a:stretch>
                  <a:fillRect/>
                </a:stretch>
              </p:blipFill>
              <p:spPr>
                <a:xfrm>
                  <a:off x="10315733" y="1245307"/>
                  <a:ext cx="22284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17" name="Freihand 116">
                  <a:extLst>
                    <a:ext uri="{FF2B5EF4-FFF2-40B4-BE49-F238E27FC236}">
                      <a16:creationId xmlns:a16="http://schemas.microsoft.com/office/drawing/2014/main" id="{E7F547F4-3170-4536-B112-E8D1E4214298}"/>
                    </a:ext>
                  </a:extLst>
                </p14:cNvPr>
                <p14:cNvContentPartPr/>
                <p14:nvPr/>
              </p14:nvContentPartPr>
              <p14:xfrm>
                <a:off x="10510493" y="1224427"/>
                <a:ext cx="119520" cy="166320"/>
              </p14:xfrm>
            </p:contentPart>
          </mc:Choice>
          <mc:Fallback>
            <p:pic>
              <p:nvPicPr>
                <p:cNvPr id="117" name="Freihand 116">
                  <a:extLst>
                    <a:ext uri="{FF2B5EF4-FFF2-40B4-BE49-F238E27FC236}">
                      <a16:creationId xmlns:a16="http://schemas.microsoft.com/office/drawing/2014/main" id="{E7F547F4-3170-4536-B112-E8D1E4214298}"/>
                    </a:ext>
                  </a:extLst>
                </p:cNvPr>
                <p:cNvPicPr/>
                <p:nvPr/>
              </p:nvPicPr>
              <p:blipFill>
                <a:blip r:embed="rId46"/>
                <a:stretch>
                  <a:fillRect/>
                </a:stretch>
              </p:blipFill>
              <p:spPr>
                <a:xfrm>
                  <a:off x="10506173" y="1220107"/>
                  <a:ext cx="1281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20" name="Freihand 119">
                  <a:extLst>
                    <a:ext uri="{FF2B5EF4-FFF2-40B4-BE49-F238E27FC236}">
                      <a16:creationId xmlns:a16="http://schemas.microsoft.com/office/drawing/2014/main" id="{BE4F5431-F6E8-4F46-987C-773A6821D478}"/>
                    </a:ext>
                  </a:extLst>
                </p14:cNvPr>
                <p14:cNvContentPartPr/>
                <p14:nvPr/>
              </p14:nvContentPartPr>
              <p14:xfrm>
                <a:off x="10645853" y="1118947"/>
                <a:ext cx="320040" cy="232200"/>
              </p14:xfrm>
            </p:contentPart>
          </mc:Choice>
          <mc:Fallback>
            <p:pic>
              <p:nvPicPr>
                <p:cNvPr id="120" name="Freihand 119">
                  <a:extLst>
                    <a:ext uri="{FF2B5EF4-FFF2-40B4-BE49-F238E27FC236}">
                      <a16:creationId xmlns:a16="http://schemas.microsoft.com/office/drawing/2014/main" id="{BE4F5431-F6E8-4F46-987C-773A6821D478}"/>
                    </a:ext>
                  </a:extLst>
                </p:cNvPr>
                <p:cNvPicPr/>
                <p:nvPr/>
              </p:nvPicPr>
              <p:blipFill>
                <a:blip r:embed="rId48"/>
                <a:stretch>
                  <a:fillRect/>
                </a:stretch>
              </p:blipFill>
              <p:spPr>
                <a:xfrm>
                  <a:off x="10641533" y="1114627"/>
                  <a:ext cx="3286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21" name="Freihand 120">
                  <a:extLst>
                    <a:ext uri="{FF2B5EF4-FFF2-40B4-BE49-F238E27FC236}">
                      <a16:creationId xmlns:a16="http://schemas.microsoft.com/office/drawing/2014/main" id="{6DAD4F13-DA25-4F31-882B-E3B8C4D419CD}"/>
                    </a:ext>
                  </a:extLst>
                </p14:cNvPr>
                <p14:cNvContentPartPr/>
                <p14:nvPr/>
              </p14:nvContentPartPr>
              <p14:xfrm>
                <a:off x="11040053" y="1082227"/>
                <a:ext cx="46080" cy="196200"/>
              </p14:xfrm>
            </p:contentPart>
          </mc:Choice>
          <mc:Fallback>
            <p:pic>
              <p:nvPicPr>
                <p:cNvPr id="121" name="Freihand 120">
                  <a:extLst>
                    <a:ext uri="{FF2B5EF4-FFF2-40B4-BE49-F238E27FC236}">
                      <a16:creationId xmlns:a16="http://schemas.microsoft.com/office/drawing/2014/main" id="{6DAD4F13-DA25-4F31-882B-E3B8C4D419CD}"/>
                    </a:ext>
                  </a:extLst>
                </p:cNvPr>
                <p:cNvPicPr/>
                <p:nvPr/>
              </p:nvPicPr>
              <p:blipFill>
                <a:blip r:embed="rId50"/>
                <a:stretch>
                  <a:fillRect/>
                </a:stretch>
              </p:blipFill>
              <p:spPr>
                <a:xfrm>
                  <a:off x="11035733" y="1077907"/>
                  <a:ext cx="547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22" name="Freihand 121">
                  <a:extLst>
                    <a:ext uri="{FF2B5EF4-FFF2-40B4-BE49-F238E27FC236}">
                      <a16:creationId xmlns:a16="http://schemas.microsoft.com/office/drawing/2014/main" id="{97D73BAD-8DAC-487C-877F-EA9E4F21BF7C}"/>
                    </a:ext>
                  </a:extLst>
                </p14:cNvPr>
                <p14:cNvContentPartPr/>
                <p14:nvPr/>
              </p14:nvContentPartPr>
              <p14:xfrm>
                <a:off x="11044373" y="1359067"/>
                <a:ext cx="360" cy="360"/>
              </p14:xfrm>
            </p:contentPart>
          </mc:Choice>
          <mc:Fallback>
            <p:pic>
              <p:nvPicPr>
                <p:cNvPr id="122" name="Freihand 121">
                  <a:extLst>
                    <a:ext uri="{FF2B5EF4-FFF2-40B4-BE49-F238E27FC236}">
                      <a16:creationId xmlns:a16="http://schemas.microsoft.com/office/drawing/2014/main" id="{97D73BAD-8DAC-487C-877F-EA9E4F21BF7C}"/>
                    </a:ext>
                  </a:extLst>
                </p:cNvPr>
                <p:cNvPicPr/>
                <p:nvPr/>
              </p:nvPicPr>
              <p:blipFill>
                <a:blip r:embed="rId52"/>
                <a:stretch>
                  <a:fillRect/>
                </a:stretch>
              </p:blipFill>
              <p:spPr>
                <a:xfrm>
                  <a:off x="11040053" y="13547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24" name="Freihand 123">
                  <a:extLst>
                    <a:ext uri="{FF2B5EF4-FFF2-40B4-BE49-F238E27FC236}">
                      <a16:creationId xmlns:a16="http://schemas.microsoft.com/office/drawing/2014/main" id="{AAF3A663-C4E2-4279-ACE2-225594B1EB1E}"/>
                    </a:ext>
                  </a:extLst>
                </p14:cNvPr>
                <p14:cNvContentPartPr/>
                <p14:nvPr/>
              </p14:nvContentPartPr>
              <p14:xfrm>
                <a:off x="11173973" y="386347"/>
                <a:ext cx="33480" cy="253440"/>
              </p14:xfrm>
            </p:contentPart>
          </mc:Choice>
          <mc:Fallback>
            <p:pic>
              <p:nvPicPr>
                <p:cNvPr id="124" name="Freihand 123">
                  <a:extLst>
                    <a:ext uri="{FF2B5EF4-FFF2-40B4-BE49-F238E27FC236}">
                      <a16:creationId xmlns:a16="http://schemas.microsoft.com/office/drawing/2014/main" id="{AAF3A663-C4E2-4279-ACE2-225594B1EB1E}"/>
                    </a:ext>
                  </a:extLst>
                </p:cNvPr>
                <p:cNvPicPr/>
                <p:nvPr/>
              </p:nvPicPr>
              <p:blipFill>
                <a:blip r:embed="rId54"/>
                <a:stretch>
                  <a:fillRect/>
                </a:stretch>
              </p:blipFill>
              <p:spPr>
                <a:xfrm>
                  <a:off x="11169653" y="382027"/>
                  <a:ext cx="4212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25" name="Freihand 124">
                  <a:extLst>
                    <a:ext uri="{FF2B5EF4-FFF2-40B4-BE49-F238E27FC236}">
                      <a16:creationId xmlns:a16="http://schemas.microsoft.com/office/drawing/2014/main" id="{64DB24AD-DD87-4DB0-9EA4-CC5454015C3D}"/>
                    </a:ext>
                  </a:extLst>
                </p14:cNvPr>
                <p14:cNvContentPartPr/>
                <p14:nvPr/>
              </p14:nvContentPartPr>
              <p14:xfrm>
                <a:off x="11152733" y="756427"/>
                <a:ext cx="17640" cy="25200"/>
              </p14:xfrm>
            </p:contentPart>
          </mc:Choice>
          <mc:Fallback>
            <p:pic>
              <p:nvPicPr>
                <p:cNvPr id="125" name="Freihand 124">
                  <a:extLst>
                    <a:ext uri="{FF2B5EF4-FFF2-40B4-BE49-F238E27FC236}">
                      <a16:creationId xmlns:a16="http://schemas.microsoft.com/office/drawing/2014/main" id="{64DB24AD-DD87-4DB0-9EA4-CC5454015C3D}"/>
                    </a:ext>
                  </a:extLst>
                </p:cNvPr>
                <p:cNvPicPr/>
                <p:nvPr/>
              </p:nvPicPr>
              <p:blipFill>
                <a:blip r:embed="rId56"/>
                <a:stretch>
                  <a:fillRect/>
                </a:stretch>
              </p:blipFill>
              <p:spPr>
                <a:xfrm>
                  <a:off x="11148413" y="752107"/>
                  <a:ext cx="262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8" name="Freihand 7">
                  <a:extLst>
                    <a:ext uri="{FF2B5EF4-FFF2-40B4-BE49-F238E27FC236}">
                      <a16:creationId xmlns:a16="http://schemas.microsoft.com/office/drawing/2014/main" id="{A5F11BD2-ABF8-4038-9E6E-533A1119155E}"/>
                    </a:ext>
                  </a:extLst>
                </p14:cNvPr>
                <p14:cNvContentPartPr/>
                <p14:nvPr/>
              </p14:nvContentPartPr>
              <p14:xfrm>
                <a:off x="4120493" y="2739307"/>
                <a:ext cx="468000" cy="307800"/>
              </p14:xfrm>
            </p:contentPart>
          </mc:Choice>
          <mc:Fallback>
            <p:pic>
              <p:nvPicPr>
                <p:cNvPr id="8" name="Freihand 7">
                  <a:extLst>
                    <a:ext uri="{FF2B5EF4-FFF2-40B4-BE49-F238E27FC236}">
                      <a16:creationId xmlns:a16="http://schemas.microsoft.com/office/drawing/2014/main" id="{A5F11BD2-ABF8-4038-9E6E-533A1119155E}"/>
                    </a:ext>
                  </a:extLst>
                </p:cNvPr>
                <p:cNvPicPr/>
                <p:nvPr/>
              </p:nvPicPr>
              <p:blipFill>
                <a:blip r:embed="rId58"/>
                <a:stretch>
                  <a:fillRect/>
                </a:stretch>
              </p:blipFill>
              <p:spPr>
                <a:xfrm>
                  <a:off x="4116173" y="2734987"/>
                  <a:ext cx="47664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10" name="Freihand 9">
                  <a:extLst>
                    <a:ext uri="{FF2B5EF4-FFF2-40B4-BE49-F238E27FC236}">
                      <a16:creationId xmlns:a16="http://schemas.microsoft.com/office/drawing/2014/main" id="{849A6D75-61A0-4933-B803-A0C2884E904A}"/>
                    </a:ext>
                  </a:extLst>
                </p14:cNvPr>
                <p14:cNvContentPartPr/>
                <p14:nvPr/>
              </p14:nvContentPartPr>
              <p14:xfrm>
                <a:off x="5902133" y="2706187"/>
                <a:ext cx="345600" cy="361800"/>
              </p14:xfrm>
            </p:contentPart>
          </mc:Choice>
          <mc:Fallback>
            <p:pic>
              <p:nvPicPr>
                <p:cNvPr id="10" name="Freihand 9">
                  <a:extLst>
                    <a:ext uri="{FF2B5EF4-FFF2-40B4-BE49-F238E27FC236}">
                      <a16:creationId xmlns:a16="http://schemas.microsoft.com/office/drawing/2014/main" id="{849A6D75-61A0-4933-B803-A0C2884E904A}"/>
                    </a:ext>
                  </a:extLst>
                </p:cNvPr>
                <p:cNvPicPr/>
                <p:nvPr/>
              </p:nvPicPr>
              <p:blipFill>
                <a:blip r:embed="rId60"/>
                <a:stretch>
                  <a:fillRect/>
                </a:stretch>
              </p:blipFill>
              <p:spPr>
                <a:xfrm>
                  <a:off x="5897813" y="2701867"/>
                  <a:ext cx="354240" cy="370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1" name="Freihand 10">
                  <a:extLst>
                    <a:ext uri="{FF2B5EF4-FFF2-40B4-BE49-F238E27FC236}">
                      <a16:creationId xmlns:a16="http://schemas.microsoft.com/office/drawing/2014/main" id="{C202BEAB-C50B-4541-8180-02F4DFF3309B}"/>
                    </a:ext>
                  </a:extLst>
                </p14:cNvPr>
                <p14:cNvContentPartPr/>
                <p14:nvPr/>
              </p14:nvContentPartPr>
              <p14:xfrm>
                <a:off x="4502093" y="2557867"/>
                <a:ext cx="1150560" cy="188280"/>
              </p14:xfrm>
            </p:contentPart>
          </mc:Choice>
          <mc:Fallback>
            <p:pic>
              <p:nvPicPr>
                <p:cNvPr id="11" name="Freihand 10">
                  <a:extLst>
                    <a:ext uri="{FF2B5EF4-FFF2-40B4-BE49-F238E27FC236}">
                      <a16:creationId xmlns:a16="http://schemas.microsoft.com/office/drawing/2014/main" id="{C202BEAB-C50B-4541-8180-02F4DFF3309B}"/>
                    </a:ext>
                  </a:extLst>
                </p:cNvPr>
                <p:cNvPicPr/>
                <p:nvPr/>
              </p:nvPicPr>
              <p:blipFill>
                <a:blip r:embed="rId62"/>
                <a:stretch>
                  <a:fillRect/>
                </a:stretch>
              </p:blipFill>
              <p:spPr>
                <a:xfrm>
                  <a:off x="4497773" y="2553547"/>
                  <a:ext cx="11592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2" name="Freihand 11">
                  <a:extLst>
                    <a:ext uri="{FF2B5EF4-FFF2-40B4-BE49-F238E27FC236}">
                      <a16:creationId xmlns:a16="http://schemas.microsoft.com/office/drawing/2014/main" id="{1B5E5E31-9F04-4342-BF80-B789F2748D74}"/>
                    </a:ext>
                  </a:extLst>
                </p14:cNvPr>
                <p14:cNvContentPartPr/>
                <p14:nvPr/>
              </p14:nvContentPartPr>
              <p14:xfrm>
                <a:off x="5495333" y="2526187"/>
                <a:ext cx="230400" cy="192960"/>
              </p14:xfrm>
            </p:contentPart>
          </mc:Choice>
          <mc:Fallback>
            <p:pic>
              <p:nvPicPr>
                <p:cNvPr id="12" name="Freihand 11">
                  <a:extLst>
                    <a:ext uri="{FF2B5EF4-FFF2-40B4-BE49-F238E27FC236}">
                      <a16:creationId xmlns:a16="http://schemas.microsoft.com/office/drawing/2014/main" id="{1B5E5E31-9F04-4342-BF80-B789F2748D74}"/>
                    </a:ext>
                  </a:extLst>
                </p:cNvPr>
                <p:cNvPicPr/>
                <p:nvPr/>
              </p:nvPicPr>
              <p:blipFill>
                <a:blip r:embed="rId64"/>
                <a:stretch>
                  <a:fillRect/>
                </a:stretch>
              </p:blipFill>
              <p:spPr>
                <a:xfrm>
                  <a:off x="5491013" y="2521867"/>
                  <a:ext cx="2390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5" name="Freihand 14">
                  <a:extLst>
                    <a:ext uri="{FF2B5EF4-FFF2-40B4-BE49-F238E27FC236}">
                      <a16:creationId xmlns:a16="http://schemas.microsoft.com/office/drawing/2014/main" id="{F8D4414E-76AB-4F7C-9F53-FCF970B62532}"/>
                    </a:ext>
                  </a:extLst>
                </p14:cNvPr>
                <p14:cNvContentPartPr/>
                <p14:nvPr/>
              </p14:nvContentPartPr>
              <p14:xfrm>
                <a:off x="4915373" y="2238547"/>
                <a:ext cx="158760" cy="192600"/>
              </p14:xfrm>
            </p:contentPart>
          </mc:Choice>
          <mc:Fallback>
            <p:pic>
              <p:nvPicPr>
                <p:cNvPr id="15" name="Freihand 14">
                  <a:extLst>
                    <a:ext uri="{FF2B5EF4-FFF2-40B4-BE49-F238E27FC236}">
                      <a16:creationId xmlns:a16="http://schemas.microsoft.com/office/drawing/2014/main" id="{F8D4414E-76AB-4F7C-9F53-FCF970B62532}"/>
                    </a:ext>
                  </a:extLst>
                </p:cNvPr>
                <p:cNvPicPr/>
                <p:nvPr/>
              </p:nvPicPr>
              <p:blipFill>
                <a:blip r:embed="rId66"/>
                <a:stretch>
                  <a:fillRect/>
                </a:stretch>
              </p:blipFill>
              <p:spPr>
                <a:xfrm>
                  <a:off x="4911053" y="2234227"/>
                  <a:ext cx="16740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6" name="Freihand 15">
                  <a:extLst>
                    <a:ext uri="{FF2B5EF4-FFF2-40B4-BE49-F238E27FC236}">
                      <a16:creationId xmlns:a16="http://schemas.microsoft.com/office/drawing/2014/main" id="{37A6AC70-8D41-4486-9EA0-86A51F48BB9F}"/>
                    </a:ext>
                  </a:extLst>
                </p14:cNvPr>
                <p14:cNvContentPartPr/>
                <p14:nvPr/>
              </p14:nvContentPartPr>
              <p14:xfrm>
                <a:off x="5051813" y="2331787"/>
                <a:ext cx="171720" cy="89640"/>
              </p14:xfrm>
            </p:contentPart>
          </mc:Choice>
          <mc:Fallback>
            <p:pic>
              <p:nvPicPr>
                <p:cNvPr id="16" name="Freihand 15">
                  <a:extLst>
                    <a:ext uri="{FF2B5EF4-FFF2-40B4-BE49-F238E27FC236}">
                      <a16:creationId xmlns:a16="http://schemas.microsoft.com/office/drawing/2014/main" id="{37A6AC70-8D41-4486-9EA0-86A51F48BB9F}"/>
                    </a:ext>
                  </a:extLst>
                </p:cNvPr>
                <p:cNvPicPr/>
                <p:nvPr/>
              </p:nvPicPr>
              <p:blipFill>
                <a:blip r:embed="rId68"/>
                <a:stretch>
                  <a:fillRect/>
                </a:stretch>
              </p:blipFill>
              <p:spPr>
                <a:xfrm>
                  <a:off x="5047493" y="2327467"/>
                  <a:ext cx="1803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8" name="Freihand 17">
                  <a:extLst>
                    <a:ext uri="{FF2B5EF4-FFF2-40B4-BE49-F238E27FC236}">
                      <a16:creationId xmlns:a16="http://schemas.microsoft.com/office/drawing/2014/main" id="{40891B90-995D-4369-B28B-98B17F4361D5}"/>
                    </a:ext>
                  </a:extLst>
                </p14:cNvPr>
                <p14:cNvContentPartPr/>
                <p14:nvPr/>
              </p14:nvContentPartPr>
              <p14:xfrm>
                <a:off x="5214533" y="2318827"/>
                <a:ext cx="233640" cy="216000"/>
              </p14:xfrm>
            </p:contentPart>
          </mc:Choice>
          <mc:Fallback>
            <p:pic>
              <p:nvPicPr>
                <p:cNvPr id="18" name="Freihand 17">
                  <a:extLst>
                    <a:ext uri="{FF2B5EF4-FFF2-40B4-BE49-F238E27FC236}">
                      <a16:creationId xmlns:a16="http://schemas.microsoft.com/office/drawing/2014/main" id="{40891B90-995D-4369-B28B-98B17F4361D5}"/>
                    </a:ext>
                  </a:extLst>
                </p:cNvPr>
                <p:cNvPicPr/>
                <p:nvPr/>
              </p:nvPicPr>
              <p:blipFill>
                <a:blip r:embed="rId70"/>
                <a:stretch>
                  <a:fillRect/>
                </a:stretch>
              </p:blipFill>
              <p:spPr>
                <a:xfrm>
                  <a:off x="5210213" y="2314507"/>
                  <a:ext cx="2422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9" name="Freihand 18">
                  <a:extLst>
                    <a:ext uri="{FF2B5EF4-FFF2-40B4-BE49-F238E27FC236}">
                      <a16:creationId xmlns:a16="http://schemas.microsoft.com/office/drawing/2014/main" id="{71CEA96A-CA42-489E-B781-2335686E54AA}"/>
                    </a:ext>
                  </a:extLst>
                </p14:cNvPr>
                <p14:cNvContentPartPr/>
                <p14:nvPr/>
              </p14:nvContentPartPr>
              <p14:xfrm>
                <a:off x="5449973" y="2248987"/>
                <a:ext cx="220320" cy="154080"/>
              </p14:xfrm>
            </p:contentPart>
          </mc:Choice>
          <mc:Fallback>
            <p:pic>
              <p:nvPicPr>
                <p:cNvPr id="19" name="Freihand 18">
                  <a:extLst>
                    <a:ext uri="{FF2B5EF4-FFF2-40B4-BE49-F238E27FC236}">
                      <a16:creationId xmlns:a16="http://schemas.microsoft.com/office/drawing/2014/main" id="{71CEA96A-CA42-489E-B781-2335686E54AA}"/>
                    </a:ext>
                  </a:extLst>
                </p:cNvPr>
                <p:cNvPicPr/>
                <p:nvPr/>
              </p:nvPicPr>
              <p:blipFill>
                <a:blip r:embed="rId72"/>
                <a:stretch>
                  <a:fillRect/>
                </a:stretch>
              </p:blipFill>
              <p:spPr>
                <a:xfrm>
                  <a:off x="5445653" y="2244667"/>
                  <a:ext cx="2289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0" name="Freihand 19">
                  <a:extLst>
                    <a:ext uri="{FF2B5EF4-FFF2-40B4-BE49-F238E27FC236}">
                      <a16:creationId xmlns:a16="http://schemas.microsoft.com/office/drawing/2014/main" id="{08F2B763-FB37-4B0F-9AA1-0A4CF1AD951E}"/>
                    </a:ext>
                  </a:extLst>
                </p14:cNvPr>
                <p14:cNvContentPartPr/>
                <p14:nvPr/>
              </p14:nvContentPartPr>
              <p14:xfrm>
                <a:off x="5662733" y="2314867"/>
                <a:ext cx="82080" cy="79560"/>
              </p14:xfrm>
            </p:contentPart>
          </mc:Choice>
          <mc:Fallback>
            <p:pic>
              <p:nvPicPr>
                <p:cNvPr id="20" name="Freihand 19">
                  <a:extLst>
                    <a:ext uri="{FF2B5EF4-FFF2-40B4-BE49-F238E27FC236}">
                      <a16:creationId xmlns:a16="http://schemas.microsoft.com/office/drawing/2014/main" id="{08F2B763-FB37-4B0F-9AA1-0A4CF1AD951E}"/>
                    </a:ext>
                  </a:extLst>
                </p:cNvPr>
                <p:cNvPicPr/>
                <p:nvPr/>
              </p:nvPicPr>
              <p:blipFill>
                <a:blip r:embed="rId74"/>
                <a:stretch>
                  <a:fillRect/>
                </a:stretch>
              </p:blipFill>
              <p:spPr>
                <a:xfrm>
                  <a:off x="5658413" y="2310547"/>
                  <a:ext cx="907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1" name="Freihand 20">
                  <a:extLst>
                    <a:ext uri="{FF2B5EF4-FFF2-40B4-BE49-F238E27FC236}">
                      <a16:creationId xmlns:a16="http://schemas.microsoft.com/office/drawing/2014/main" id="{83EFF854-BFB9-4B10-A25A-0C92C5C86B72}"/>
                    </a:ext>
                  </a:extLst>
                </p14:cNvPr>
                <p14:cNvContentPartPr/>
                <p14:nvPr/>
              </p14:nvContentPartPr>
              <p14:xfrm>
                <a:off x="5766413" y="2306227"/>
                <a:ext cx="114480" cy="208440"/>
              </p14:xfrm>
            </p:contentPart>
          </mc:Choice>
          <mc:Fallback>
            <p:pic>
              <p:nvPicPr>
                <p:cNvPr id="21" name="Freihand 20">
                  <a:extLst>
                    <a:ext uri="{FF2B5EF4-FFF2-40B4-BE49-F238E27FC236}">
                      <a16:creationId xmlns:a16="http://schemas.microsoft.com/office/drawing/2014/main" id="{83EFF854-BFB9-4B10-A25A-0C92C5C86B72}"/>
                    </a:ext>
                  </a:extLst>
                </p:cNvPr>
                <p:cNvPicPr/>
                <p:nvPr/>
              </p:nvPicPr>
              <p:blipFill>
                <a:blip r:embed="rId76"/>
                <a:stretch>
                  <a:fillRect/>
                </a:stretch>
              </p:blipFill>
              <p:spPr>
                <a:xfrm>
                  <a:off x="5762093" y="2301907"/>
                  <a:ext cx="1231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22" name="Freihand 21">
                  <a:extLst>
                    <a:ext uri="{FF2B5EF4-FFF2-40B4-BE49-F238E27FC236}">
                      <a16:creationId xmlns:a16="http://schemas.microsoft.com/office/drawing/2014/main" id="{4A007C02-D012-45F0-B4C3-944789F3E669}"/>
                    </a:ext>
                  </a:extLst>
                </p14:cNvPr>
                <p14:cNvContentPartPr/>
                <p14:nvPr/>
              </p14:nvContentPartPr>
              <p14:xfrm>
                <a:off x="5908253" y="2292907"/>
                <a:ext cx="223560" cy="100800"/>
              </p14:xfrm>
            </p:contentPart>
          </mc:Choice>
          <mc:Fallback>
            <p:pic>
              <p:nvPicPr>
                <p:cNvPr id="22" name="Freihand 21">
                  <a:extLst>
                    <a:ext uri="{FF2B5EF4-FFF2-40B4-BE49-F238E27FC236}">
                      <a16:creationId xmlns:a16="http://schemas.microsoft.com/office/drawing/2014/main" id="{4A007C02-D012-45F0-B4C3-944789F3E669}"/>
                    </a:ext>
                  </a:extLst>
                </p:cNvPr>
                <p:cNvPicPr/>
                <p:nvPr/>
              </p:nvPicPr>
              <p:blipFill>
                <a:blip r:embed="rId78"/>
                <a:stretch>
                  <a:fillRect/>
                </a:stretch>
              </p:blipFill>
              <p:spPr>
                <a:xfrm>
                  <a:off x="5903933" y="2288587"/>
                  <a:ext cx="2322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23" name="Freihand 22">
                  <a:extLst>
                    <a:ext uri="{FF2B5EF4-FFF2-40B4-BE49-F238E27FC236}">
                      <a16:creationId xmlns:a16="http://schemas.microsoft.com/office/drawing/2014/main" id="{B54DE176-17DE-4A57-9CD9-36192D3D4CF7}"/>
                    </a:ext>
                  </a:extLst>
                </p14:cNvPr>
                <p14:cNvContentPartPr/>
                <p14:nvPr/>
              </p14:nvContentPartPr>
              <p14:xfrm>
                <a:off x="6105173" y="2261947"/>
                <a:ext cx="42480" cy="9360"/>
              </p14:xfrm>
            </p:contentPart>
          </mc:Choice>
          <mc:Fallback>
            <p:pic>
              <p:nvPicPr>
                <p:cNvPr id="23" name="Freihand 22">
                  <a:extLst>
                    <a:ext uri="{FF2B5EF4-FFF2-40B4-BE49-F238E27FC236}">
                      <a16:creationId xmlns:a16="http://schemas.microsoft.com/office/drawing/2014/main" id="{B54DE176-17DE-4A57-9CD9-36192D3D4CF7}"/>
                    </a:ext>
                  </a:extLst>
                </p:cNvPr>
                <p:cNvPicPr/>
                <p:nvPr/>
              </p:nvPicPr>
              <p:blipFill>
                <a:blip r:embed="rId80"/>
                <a:stretch>
                  <a:fillRect/>
                </a:stretch>
              </p:blipFill>
              <p:spPr>
                <a:xfrm>
                  <a:off x="6100853" y="2257627"/>
                  <a:ext cx="511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4" name="Freihand 23">
                  <a:extLst>
                    <a:ext uri="{FF2B5EF4-FFF2-40B4-BE49-F238E27FC236}">
                      <a16:creationId xmlns:a16="http://schemas.microsoft.com/office/drawing/2014/main" id="{4899566F-8311-4777-9B7C-5BD9F570CCB3}"/>
                    </a:ext>
                  </a:extLst>
                </p14:cNvPr>
                <p14:cNvContentPartPr/>
                <p14:nvPr/>
              </p14:nvContentPartPr>
              <p14:xfrm>
                <a:off x="6130373" y="2274907"/>
                <a:ext cx="79920" cy="130320"/>
              </p14:xfrm>
            </p:contentPart>
          </mc:Choice>
          <mc:Fallback>
            <p:pic>
              <p:nvPicPr>
                <p:cNvPr id="24" name="Freihand 23">
                  <a:extLst>
                    <a:ext uri="{FF2B5EF4-FFF2-40B4-BE49-F238E27FC236}">
                      <a16:creationId xmlns:a16="http://schemas.microsoft.com/office/drawing/2014/main" id="{4899566F-8311-4777-9B7C-5BD9F570CCB3}"/>
                    </a:ext>
                  </a:extLst>
                </p:cNvPr>
                <p:cNvPicPr/>
                <p:nvPr/>
              </p:nvPicPr>
              <p:blipFill>
                <a:blip r:embed="rId82"/>
                <a:stretch>
                  <a:fillRect/>
                </a:stretch>
              </p:blipFill>
              <p:spPr>
                <a:xfrm>
                  <a:off x="6126053" y="2270587"/>
                  <a:ext cx="885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5" name="Freihand 24">
                  <a:extLst>
                    <a:ext uri="{FF2B5EF4-FFF2-40B4-BE49-F238E27FC236}">
                      <a16:creationId xmlns:a16="http://schemas.microsoft.com/office/drawing/2014/main" id="{5D6EB19D-5160-4222-BC94-64F69E3DDBEA}"/>
                    </a:ext>
                  </a:extLst>
                </p14:cNvPr>
                <p14:cNvContentPartPr/>
                <p14:nvPr/>
              </p14:nvContentPartPr>
              <p14:xfrm>
                <a:off x="6232613" y="2274547"/>
                <a:ext cx="117360" cy="123480"/>
              </p14:xfrm>
            </p:contentPart>
          </mc:Choice>
          <mc:Fallback>
            <p:pic>
              <p:nvPicPr>
                <p:cNvPr id="25" name="Freihand 24">
                  <a:extLst>
                    <a:ext uri="{FF2B5EF4-FFF2-40B4-BE49-F238E27FC236}">
                      <a16:creationId xmlns:a16="http://schemas.microsoft.com/office/drawing/2014/main" id="{5D6EB19D-5160-4222-BC94-64F69E3DDBEA}"/>
                    </a:ext>
                  </a:extLst>
                </p:cNvPr>
                <p:cNvPicPr/>
                <p:nvPr/>
              </p:nvPicPr>
              <p:blipFill>
                <a:blip r:embed="rId84"/>
                <a:stretch>
                  <a:fillRect/>
                </a:stretch>
              </p:blipFill>
              <p:spPr>
                <a:xfrm>
                  <a:off x="6228293" y="2270227"/>
                  <a:ext cx="1260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6" name="Freihand 25">
                  <a:extLst>
                    <a:ext uri="{FF2B5EF4-FFF2-40B4-BE49-F238E27FC236}">
                      <a16:creationId xmlns:a16="http://schemas.microsoft.com/office/drawing/2014/main" id="{40D95ADC-526C-45F9-A02F-BF0E57C7C62F}"/>
                    </a:ext>
                  </a:extLst>
                </p14:cNvPr>
                <p14:cNvContentPartPr/>
                <p14:nvPr/>
              </p14:nvContentPartPr>
              <p14:xfrm>
                <a:off x="6481373" y="2166547"/>
                <a:ext cx="17640" cy="111600"/>
              </p14:xfrm>
            </p:contentPart>
          </mc:Choice>
          <mc:Fallback>
            <p:pic>
              <p:nvPicPr>
                <p:cNvPr id="26" name="Freihand 25">
                  <a:extLst>
                    <a:ext uri="{FF2B5EF4-FFF2-40B4-BE49-F238E27FC236}">
                      <a16:creationId xmlns:a16="http://schemas.microsoft.com/office/drawing/2014/main" id="{40D95ADC-526C-45F9-A02F-BF0E57C7C62F}"/>
                    </a:ext>
                  </a:extLst>
                </p:cNvPr>
                <p:cNvPicPr/>
                <p:nvPr/>
              </p:nvPicPr>
              <p:blipFill>
                <a:blip r:embed="rId86"/>
                <a:stretch>
                  <a:fillRect/>
                </a:stretch>
              </p:blipFill>
              <p:spPr>
                <a:xfrm>
                  <a:off x="6477053" y="2162227"/>
                  <a:ext cx="262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7" name="Freihand 26">
                  <a:extLst>
                    <a:ext uri="{FF2B5EF4-FFF2-40B4-BE49-F238E27FC236}">
                      <a16:creationId xmlns:a16="http://schemas.microsoft.com/office/drawing/2014/main" id="{9A57B293-758A-4FEF-9284-3D9467E52889}"/>
                    </a:ext>
                  </a:extLst>
                </p14:cNvPr>
                <p14:cNvContentPartPr/>
                <p14:nvPr/>
              </p14:nvContentPartPr>
              <p14:xfrm>
                <a:off x="6502253" y="2384707"/>
                <a:ext cx="19080" cy="23760"/>
              </p14:xfrm>
            </p:contentPart>
          </mc:Choice>
          <mc:Fallback>
            <p:pic>
              <p:nvPicPr>
                <p:cNvPr id="27" name="Freihand 26">
                  <a:extLst>
                    <a:ext uri="{FF2B5EF4-FFF2-40B4-BE49-F238E27FC236}">
                      <a16:creationId xmlns:a16="http://schemas.microsoft.com/office/drawing/2014/main" id="{9A57B293-758A-4FEF-9284-3D9467E52889}"/>
                    </a:ext>
                  </a:extLst>
                </p:cNvPr>
                <p:cNvPicPr/>
                <p:nvPr/>
              </p:nvPicPr>
              <p:blipFill>
                <a:blip r:embed="rId88"/>
                <a:stretch>
                  <a:fillRect/>
                </a:stretch>
              </p:blipFill>
              <p:spPr>
                <a:xfrm>
                  <a:off x="6497933" y="2380387"/>
                  <a:ext cx="277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0" name="Freihand 29">
                  <a:extLst>
                    <a:ext uri="{FF2B5EF4-FFF2-40B4-BE49-F238E27FC236}">
                      <a16:creationId xmlns:a16="http://schemas.microsoft.com/office/drawing/2014/main" id="{C745AE83-6998-4492-824F-1120E0FF5386}"/>
                    </a:ext>
                  </a:extLst>
                </p14:cNvPr>
                <p14:cNvContentPartPr/>
                <p14:nvPr/>
              </p14:nvContentPartPr>
              <p14:xfrm>
                <a:off x="4241813" y="3280387"/>
                <a:ext cx="210960" cy="291600"/>
              </p14:xfrm>
            </p:contentPart>
          </mc:Choice>
          <mc:Fallback>
            <p:pic>
              <p:nvPicPr>
                <p:cNvPr id="30" name="Freihand 29">
                  <a:extLst>
                    <a:ext uri="{FF2B5EF4-FFF2-40B4-BE49-F238E27FC236}">
                      <a16:creationId xmlns:a16="http://schemas.microsoft.com/office/drawing/2014/main" id="{C745AE83-6998-4492-824F-1120E0FF5386}"/>
                    </a:ext>
                  </a:extLst>
                </p:cNvPr>
                <p:cNvPicPr/>
                <p:nvPr/>
              </p:nvPicPr>
              <p:blipFill>
                <a:blip r:embed="rId90"/>
                <a:stretch>
                  <a:fillRect/>
                </a:stretch>
              </p:blipFill>
              <p:spPr>
                <a:xfrm>
                  <a:off x="4237493" y="3276067"/>
                  <a:ext cx="21960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1" name="Freihand 30">
                  <a:extLst>
                    <a:ext uri="{FF2B5EF4-FFF2-40B4-BE49-F238E27FC236}">
                      <a16:creationId xmlns:a16="http://schemas.microsoft.com/office/drawing/2014/main" id="{18DB93B5-4505-4A78-A84E-367343EA1451}"/>
                    </a:ext>
                  </a:extLst>
                </p14:cNvPr>
                <p14:cNvContentPartPr/>
                <p14:nvPr/>
              </p14:nvContentPartPr>
              <p14:xfrm>
                <a:off x="5832293" y="3300547"/>
                <a:ext cx="223920" cy="281160"/>
              </p14:xfrm>
            </p:contentPart>
          </mc:Choice>
          <mc:Fallback>
            <p:pic>
              <p:nvPicPr>
                <p:cNvPr id="31" name="Freihand 30">
                  <a:extLst>
                    <a:ext uri="{FF2B5EF4-FFF2-40B4-BE49-F238E27FC236}">
                      <a16:creationId xmlns:a16="http://schemas.microsoft.com/office/drawing/2014/main" id="{18DB93B5-4505-4A78-A84E-367343EA1451}"/>
                    </a:ext>
                  </a:extLst>
                </p:cNvPr>
                <p:cNvPicPr/>
                <p:nvPr/>
              </p:nvPicPr>
              <p:blipFill>
                <a:blip r:embed="rId92"/>
                <a:stretch>
                  <a:fillRect/>
                </a:stretch>
              </p:blipFill>
              <p:spPr>
                <a:xfrm>
                  <a:off x="5827973" y="3296227"/>
                  <a:ext cx="23256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2" name="Freihand 31">
                  <a:extLst>
                    <a:ext uri="{FF2B5EF4-FFF2-40B4-BE49-F238E27FC236}">
                      <a16:creationId xmlns:a16="http://schemas.microsoft.com/office/drawing/2014/main" id="{A13A313D-A6DE-4396-B932-5EC5B2CE33BE}"/>
                    </a:ext>
                  </a:extLst>
                </p14:cNvPr>
                <p14:cNvContentPartPr/>
                <p14:nvPr/>
              </p14:nvContentPartPr>
              <p14:xfrm>
                <a:off x="4305173" y="3619507"/>
                <a:ext cx="1486440" cy="92160"/>
              </p14:xfrm>
            </p:contentPart>
          </mc:Choice>
          <mc:Fallback>
            <p:pic>
              <p:nvPicPr>
                <p:cNvPr id="32" name="Freihand 31">
                  <a:extLst>
                    <a:ext uri="{FF2B5EF4-FFF2-40B4-BE49-F238E27FC236}">
                      <a16:creationId xmlns:a16="http://schemas.microsoft.com/office/drawing/2014/main" id="{A13A313D-A6DE-4396-B932-5EC5B2CE33BE}"/>
                    </a:ext>
                  </a:extLst>
                </p:cNvPr>
                <p:cNvPicPr/>
                <p:nvPr/>
              </p:nvPicPr>
              <p:blipFill>
                <a:blip r:embed="rId94"/>
                <a:stretch>
                  <a:fillRect/>
                </a:stretch>
              </p:blipFill>
              <p:spPr>
                <a:xfrm>
                  <a:off x="4300853" y="3615187"/>
                  <a:ext cx="14950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3" name="Freihand 32">
                  <a:extLst>
                    <a:ext uri="{FF2B5EF4-FFF2-40B4-BE49-F238E27FC236}">
                      <a16:creationId xmlns:a16="http://schemas.microsoft.com/office/drawing/2014/main" id="{48C5E4DC-6953-4BC9-ADE1-47D57ED28701}"/>
                    </a:ext>
                  </a:extLst>
                </p14:cNvPr>
                <p14:cNvContentPartPr/>
                <p14:nvPr/>
              </p14:nvContentPartPr>
              <p14:xfrm>
                <a:off x="5687933" y="3602947"/>
                <a:ext cx="144720" cy="59040"/>
              </p14:xfrm>
            </p:contentPart>
          </mc:Choice>
          <mc:Fallback>
            <p:pic>
              <p:nvPicPr>
                <p:cNvPr id="33" name="Freihand 32">
                  <a:extLst>
                    <a:ext uri="{FF2B5EF4-FFF2-40B4-BE49-F238E27FC236}">
                      <a16:creationId xmlns:a16="http://schemas.microsoft.com/office/drawing/2014/main" id="{48C5E4DC-6953-4BC9-ADE1-47D57ED28701}"/>
                    </a:ext>
                  </a:extLst>
                </p:cNvPr>
                <p:cNvPicPr/>
                <p:nvPr/>
              </p:nvPicPr>
              <p:blipFill>
                <a:blip r:embed="rId96"/>
                <a:stretch>
                  <a:fillRect/>
                </a:stretch>
              </p:blipFill>
              <p:spPr>
                <a:xfrm>
                  <a:off x="5683613" y="3598627"/>
                  <a:ext cx="1533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4" name="Freihand 33">
                  <a:extLst>
                    <a:ext uri="{FF2B5EF4-FFF2-40B4-BE49-F238E27FC236}">
                      <a16:creationId xmlns:a16="http://schemas.microsoft.com/office/drawing/2014/main" id="{D3B8AC4F-E7C0-49D0-A020-93468A160F53}"/>
                    </a:ext>
                  </a:extLst>
                </p14:cNvPr>
                <p14:cNvContentPartPr/>
                <p14:nvPr/>
              </p14:nvContentPartPr>
              <p14:xfrm>
                <a:off x="5747333" y="3553267"/>
                <a:ext cx="134640" cy="179640"/>
              </p14:xfrm>
            </p:contentPart>
          </mc:Choice>
          <mc:Fallback>
            <p:pic>
              <p:nvPicPr>
                <p:cNvPr id="34" name="Freihand 33">
                  <a:extLst>
                    <a:ext uri="{FF2B5EF4-FFF2-40B4-BE49-F238E27FC236}">
                      <a16:creationId xmlns:a16="http://schemas.microsoft.com/office/drawing/2014/main" id="{D3B8AC4F-E7C0-49D0-A020-93468A160F53}"/>
                    </a:ext>
                  </a:extLst>
                </p:cNvPr>
                <p:cNvPicPr/>
                <p:nvPr/>
              </p:nvPicPr>
              <p:blipFill>
                <a:blip r:embed="rId98"/>
                <a:stretch>
                  <a:fillRect/>
                </a:stretch>
              </p:blipFill>
              <p:spPr>
                <a:xfrm>
                  <a:off x="5743013" y="3548947"/>
                  <a:ext cx="1432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6" name="Freihand 35">
                  <a:extLst>
                    <a:ext uri="{FF2B5EF4-FFF2-40B4-BE49-F238E27FC236}">
                      <a16:creationId xmlns:a16="http://schemas.microsoft.com/office/drawing/2014/main" id="{E3125DC6-1C5F-418A-97E6-F6F9B6706CD4}"/>
                    </a:ext>
                  </a:extLst>
                </p14:cNvPr>
                <p14:cNvContentPartPr/>
                <p14:nvPr/>
              </p14:nvContentPartPr>
              <p14:xfrm>
                <a:off x="6194093" y="3434827"/>
                <a:ext cx="254160" cy="28800"/>
              </p14:xfrm>
            </p:contentPart>
          </mc:Choice>
          <mc:Fallback>
            <p:pic>
              <p:nvPicPr>
                <p:cNvPr id="36" name="Freihand 35">
                  <a:extLst>
                    <a:ext uri="{FF2B5EF4-FFF2-40B4-BE49-F238E27FC236}">
                      <a16:creationId xmlns:a16="http://schemas.microsoft.com/office/drawing/2014/main" id="{E3125DC6-1C5F-418A-97E6-F6F9B6706CD4}"/>
                    </a:ext>
                  </a:extLst>
                </p:cNvPr>
                <p:cNvPicPr/>
                <p:nvPr/>
              </p:nvPicPr>
              <p:blipFill>
                <a:blip r:embed="rId100"/>
                <a:stretch>
                  <a:fillRect/>
                </a:stretch>
              </p:blipFill>
              <p:spPr>
                <a:xfrm>
                  <a:off x="6189773" y="3430507"/>
                  <a:ext cx="2628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7" name="Freihand 36">
                  <a:extLst>
                    <a:ext uri="{FF2B5EF4-FFF2-40B4-BE49-F238E27FC236}">
                      <a16:creationId xmlns:a16="http://schemas.microsoft.com/office/drawing/2014/main" id="{E4876E8C-AB85-44A9-B11F-AB72B2D173ED}"/>
                    </a:ext>
                  </a:extLst>
                </p14:cNvPr>
                <p14:cNvContentPartPr/>
                <p14:nvPr/>
              </p14:nvContentPartPr>
              <p14:xfrm>
                <a:off x="6100133" y="3376867"/>
                <a:ext cx="297360" cy="145800"/>
              </p14:xfrm>
            </p:contentPart>
          </mc:Choice>
          <mc:Fallback>
            <p:pic>
              <p:nvPicPr>
                <p:cNvPr id="37" name="Freihand 36">
                  <a:extLst>
                    <a:ext uri="{FF2B5EF4-FFF2-40B4-BE49-F238E27FC236}">
                      <a16:creationId xmlns:a16="http://schemas.microsoft.com/office/drawing/2014/main" id="{E4876E8C-AB85-44A9-B11F-AB72B2D173ED}"/>
                    </a:ext>
                  </a:extLst>
                </p:cNvPr>
                <p:cNvPicPr/>
                <p:nvPr/>
              </p:nvPicPr>
              <p:blipFill>
                <a:blip r:embed="rId102"/>
                <a:stretch>
                  <a:fillRect/>
                </a:stretch>
              </p:blipFill>
              <p:spPr>
                <a:xfrm>
                  <a:off x="6095813" y="3372547"/>
                  <a:ext cx="3060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39" name="Freihand 38">
                  <a:extLst>
                    <a:ext uri="{FF2B5EF4-FFF2-40B4-BE49-F238E27FC236}">
                      <a16:creationId xmlns:a16="http://schemas.microsoft.com/office/drawing/2014/main" id="{3B9C6193-8A9A-4CC2-85F8-A998E39A6B2C}"/>
                    </a:ext>
                  </a:extLst>
                </p14:cNvPr>
                <p14:cNvContentPartPr/>
                <p14:nvPr/>
              </p14:nvContentPartPr>
              <p14:xfrm>
                <a:off x="6635093" y="3392347"/>
                <a:ext cx="146160" cy="130680"/>
              </p14:xfrm>
            </p:contentPart>
          </mc:Choice>
          <mc:Fallback>
            <p:pic>
              <p:nvPicPr>
                <p:cNvPr id="39" name="Freihand 38">
                  <a:extLst>
                    <a:ext uri="{FF2B5EF4-FFF2-40B4-BE49-F238E27FC236}">
                      <a16:creationId xmlns:a16="http://schemas.microsoft.com/office/drawing/2014/main" id="{3B9C6193-8A9A-4CC2-85F8-A998E39A6B2C}"/>
                    </a:ext>
                  </a:extLst>
                </p:cNvPr>
                <p:cNvPicPr/>
                <p:nvPr/>
              </p:nvPicPr>
              <p:blipFill>
                <a:blip r:embed="rId104"/>
                <a:stretch>
                  <a:fillRect/>
                </a:stretch>
              </p:blipFill>
              <p:spPr>
                <a:xfrm>
                  <a:off x="6630773" y="3388027"/>
                  <a:ext cx="1548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0" name="Freihand 39">
                  <a:extLst>
                    <a:ext uri="{FF2B5EF4-FFF2-40B4-BE49-F238E27FC236}">
                      <a16:creationId xmlns:a16="http://schemas.microsoft.com/office/drawing/2014/main" id="{CA22F103-849A-46DD-A975-490F6F3B87D9}"/>
                    </a:ext>
                  </a:extLst>
                </p14:cNvPr>
                <p14:cNvContentPartPr/>
                <p14:nvPr/>
              </p14:nvContentPartPr>
              <p14:xfrm>
                <a:off x="6784853" y="3410347"/>
                <a:ext cx="382680" cy="83520"/>
              </p14:xfrm>
            </p:contentPart>
          </mc:Choice>
          <mc:Fallback>
            <p:pic>
              <p:nvPicPr>
                <p:cNvPr id="40" name="Freihand 39">
                  <a:extLst>
                    <a:ext uri="{FF2B5EF4-FFF2-40B4-BE49-F238E27FC236}">
                      <a16:creationId xmlns:a16="http://schemas.microsoft.com/office/drawing/2014/main" id="{CA22F103-849A-46DD-A975-490F6F3B87D9}"/>
                    </a:ext>
                  </a:extLst>
                </p:cNvPr>
                <p:cNvPicPr/>
                <p:nvPr/>
              </p:nvPicPr>
              <p:blipFill>
                <a:blip r:embed="rId106"/>
                <a:stretch>
                  <a:fillRect/>
                </a:stretch>
              </p:blipFill>
              <p:spPr>
                <a:xfrm>
                  <a:off x="6780533" y="3406027"/>
                  <a:ext cx="3913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1" name="Freihand 40">
                  <a:extLst>
                    <a:ext uri="{FF2B5EF4-FFF2-40B4-BE49-F238E27FC236}">
                      <a16:creationId xmlns:a16="http://schemas.microsoft.com/office/drawing/2014/main" id="{C801D8FB-BB98-4C8D-8A3A-0FB6492149EE}"/>
                    </a:ext>
                  </a:extLst>
                </p14:cNvPr>
                <p14:cNvContentPartPr/>
                <p14:nvPr/>
              </p14:nvContentPartPr>
              <p14:xfrm>
                <a:off x="7187693" y="3374347"/>
                <a:ext cx="136440" cy="113040"/>
              </p14:xfrm>
            </p:contentPart>
          </mc:Choice>
          <mc:Fallback>
            <p:pic>
              <p:nvPicPr>
                <p:cNvPr id="41" name="Freihand 40">
                  <a:extLst>
                    <a:ext uri="{FF2B5EF4-FFF2-40B4-BE49-F238E27FC236}">
                      <a16:creationId xmlns:a16="http://schemas.microsoft.com/office/drawing/2014/main" id="{C801D8FB-BB98-4C8D-8A3A-0FB6492149EE}"/>
                    </a:ext>
                  </a:extLst>
                </p:cNvPr>
                <p:cNvPicPr/>
                <p:nvPr/>
              </p:nvPicPr>
              <p:blipFill>
                <a:blip r:embed="rId108"/>
                <a:stretch>
                  <a:fillRect/>
                </a:stretch>
              </p:blipFill>
              <p:spPr>
                <a:xfrm>
                  <a:off x="7183373" y="3370027"/>
                  <a:ext cx="1450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3" name="Freihand 42">
                  <a:extLst>
                    <a:ext uri="{FF2B5EF4-FFF2-40B4-BE49-F238E27FC236}">
                      <a16:creationId xmlns:a16="http://schemas.microsoft.com/office/drawing/2014/main" id="{B31AC063-72EE-4DC8-BE59-7BB48381765C}"/>
                    </a:ext>
                  </a:extLst>
                </p14:cNvPr>
                <p14:cNvContentPartPr/>
                <p14:nvPr/>
              </p14:nvContentPartPr>
              <p14:xfrm>
                <a:off x="7327013" y="3403507"/>
                <a:ext cx="28440" cy="101160"/>
              </p14:xfrm>
            </p:contentPart>
          </mc:Choice>
          <mc:Fallback>
            <p:pic>
              <p:nvPicPr>
                <p:cNvPr id="43" name="Freihand 42">
                  <a:extLst>
                    <a:ext uri="{FF2B5EF4-FFF2-40B4-BE49-F238E27FC236}">
                      <a16:creationId xmlns:a16="http://schemas.microsoft.com/office/drawing/2014/main" id="{B31AC063-72EE-4DC8-BE59-7BB48381765C}"/>
                    </a:ext>
                  </a:extLst>
                </p:cNvPr>
                <p:cNvPicPr/>
                <p:nvPr/>
              </p:nvPicPr>
              <p:blipFill>
                <a:blip r:embed="rId110"/>
                <a:stretch>
                  <a:fillRect/>
                </a:stretch>
              </p:blipFill>
              <p:spPr>
                <a:xfrm>
                  <a:off x="7322693" y="3399187"/>
                  <a:ext cx="370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4" name="Freihand 43">
                  <a:extLst>
                    <a:ext uri="{FF2B5EF4-FFF2-40B4-BE49-F238E27FC236}">
                      <a16:creationId xmlns:a16="http://schemas.microsoft.com/office/drawing/2014/main" id="{8158A2A3-62FC-46C1-9CF8-3755CC2F4FF2}"/>
                    </a:ext>
                  </a:extLst>
                </p14:cNvPr>
                <p14:cNvContentPartPr/>
                <p14:nvPr/>
              </p14:nvContentPartPr>
              <p14:xfrm>
                <a:off x="7413413" y="3273187"/>
                <a:ext cx="50760" cy="205560"/>
              </p14:xfrm>
            </p:contentPart>
          </mc:Choice>
          <mc:Fallback>
            <p:pic>
              <p:nvPicPr>
                <p:cNvPr id="44" name="Freihand 43">
                  <a:extLst>
                    <a:ext uri="{FF2B5EF4-FFF2-40B4-BE49-F238E27FC236}">
                      <a16:creationId xmlns:a16="http://schemas.microsoft.com/office/drawing/2014/main" id="{8158A2A3-62FC-46C1-9CF8-3755CC2F4FF2}"/>
                    </a:ext>
                  </a:extLst>
                </p:cNvPr>
                <p:cNvPicPr/>
                <p:nvPr/>
              </p:nvPicPr>
              <p:blipFill>
                <a:blip r:embed="rId112"/>
                <a:stretch>
                  <a:fillRect/>
                </a:stretch>
              </p:blipFill>
              <p:spPr>
                <a:xfrm>
                  <a:off x="7409093" y="3268867"/>
                  <a:ext cx="594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5" name="Freihand 44">
                  <a:extLst>
                    <a:ext uri="{FF2B5EF4-FFF2-40B4-BE49-F238E27FC236}">
                      <a16:creationId xmlns:a16="http://schemas.microsoft.com/office/drawing/2014/main" id="{6342D7D4-55B3-4491-B06A-E507AFB5C9C8}"/>
                    </a:ext>
                  </a:extLst>
                </p14:cNvPr>
                <p14:cNvContentPartPr/>
                <p14:nvPr/>
              </p14:nvContentPartPr>
              <p14:xfrm>
                <a:off x="7369133" y="3272467"/>
                <a:ext cx="1080" cy="9000"/>
              </p14:xfrm>
            </p:contentPart>
          </mc:Choice>
          <mc:Fallback>
            <p:pic>
              <p:nvPicPr>
                <p:cNvPr id="45" name="Freihand 44">
                  <a:extLst>
                    <a:ext uri="{FF2B5EF4-FFF2-40B4-BE49-F238E27FC236}">
                      <a16:creationId xmlns:a16="http://schemas.microsoft.com/office/drawing/2014/main" id="{6342D7D4-55B3-4491-B06A-E507AFB5C9C8}"/>
                    </a:ext>
                  </a:extLst>
                </p:cNvPr>
                <p:cNvPicPr/>
                <p:nvPr/>
              </p:nvPicPr>
              <p:blipFill>
                <a:blip r:embed="rId114"/>
                <a:stretch>
                  <a:fillRect/>
                </a:stretch>
              </p:blipFill>
              <p:spPr>
                <a:xfrm>
                  <a:off x="7364813" y="3268147"/>
                  <a:ext cx="972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6" name="Freihand 45">
                  <a:extLst>
                    <a:ext uri="{FF2B5EF4-FFF2-40B4-BE49-F238E27FC236}">
                      <a16:creationId xmlns:a16="http://schemas.microsoft.com/office/drawing/2014/main" id="{250F15B2-4C82-4D88-BE84-1BFA5AA41249}"/>
                    </a:ext>
                  </a:extLst>
                </p14:cNvPr>
                <p14:cNvContentPartPr/>
                <p14:nvPr/>
              </p14:nvContentPartPr>
              <p14:xfrm>
                <a:off x="7481813" y="3348787"/>
                <a:ext cx="110520" cy="106920"/>
              </p14:xfrm>
            </p:contentPart>
          </mc:Choice>
          <mc:Fallback>
            <p:pic>
              <p:nvPicPr>
                <p:cNvPr id="46" name="Freihand 45">
                  <a:extLst>
                    <a:ext uri="{FF2B5EF4-FFF2-40B4-BE49-F238E27FC236}">
                      <a16:creationId xmlns:a16="http://schemas.microsoft.com/office/drawing/2014/main" id="{250F15B2-4C82-4D88-BE84-1BFA5AA41249}"/>
                    </a:ext>
                  </a:extLst>
                </p:cNvPr>
                <p:cNvPicPr/>
                <p:nvPr/>
              </p:nvPicPr>
              <p:blipFill>
                <a:blip r:embed="rId116"/>
                <a:stretch>
                  <a:fillRect/>
                </a:stretch>
              </p:blipFill>
              <p:spPr>
                <a:xfrm>
                  <a:off x="7477493" y="3344467"/>
                  <a:ext cx="1191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8" name="Freihand 47">
                  <a:extLst>
                    <a:ext uri="{FF2B5EF4-FFF2-40B4-BE49-F238E27FC236}">
                      <a16:creationId xmlns:a16="http://schemas.microsoft.com/office/drawing/2014/main" id="{F6555FAF-C155-4165-9988-2391B4D262E2}"/>
                    </a:ext>
                  </a:extLst>
                </p14:cNvPr>
                <p14:cNvContentPartPr/>
                <p14:nvPr/>
              </p14:nvContentPartPr>
              <p14:xfrm>
                <a:off x="7788173" y="3286147"/>
                <a:ext cx="15480" cy="154800"/>
              </p14:xfrm>
            </p:contentPart>
          </mc:Choice>
          <mc:Fallback>
            <p:pic>
              <p:nvPicPr>
                <p:cNvPr id="48" name="Freihand 47">
                  <a:extLst>
                    <a:ext uri="{FF2B5EF4-FFF2-40B4-BE49-F238E27FC236}">
                      <a16:creationId xmlns:a16="http://schemas.microsoft.com/office/drawing/2014/main" id="{F6555FAF-C155-4165-9988-2391B4D262E2}"/>
                    </a:ext>
                  </a:extLst>
                </p:cNvPr>
                <p:cNvPicPr/>
                <p:nvPr/>
              </p:nvPicPr>
              <p:blipFill>
                <a:blip r:embed="rId118"/>
                <a:stretch>
                  <a:fillRect/>
                </a:stretch>
              </p:blipFill>
              <p:spPr>
                <a:xfrm>
                  <a:off x="7783853" y="3281827"/>
                  <a:ext cx="2412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9" name="Freihand 48">
                  <a:extLst>
                    <a:ext uri="{FF2B5EF4-FFF2-40B4-BE49-F238E27FC236}">
                      <a16:creationId xmlns:a16="http://schemas.microsoft.com/office/drawing/2014/main" id="{484C7694-5FA2-478A-AC9B-9ED9B1331AC1}"/>
                    </a:ext>
                  </a:extLst>
                </p14:cNvPr>
                <p14:cNvContentPartPr/>
                <p14:nvPr/>
              </p14:nvContentPartPr>
              <p14:xfrm>
                <a:off x="7703933" y="3261667"/>
                <a:ext cx="167760" cy="214200"/>
              </p14:xfrm>
            </p:contentPart>
          </mc:Choice>
          <mc:Fallback>
            <p:pic>
              <p:nvPicPr>
                <p:cNvPr id="49" name="Freihand 48">
                  <a:extLst>
                    <a:ext uri="{FF2B5EF4-FFF2-40B4-BE49-F238E27FC236}">
                      <a16:creationId xmlns:a16="http://schemas.microsoft.com/office/drawing/2014/main" id="{484C7694-5FA2-478A-AC9B-9ED9B1331AC1}"/>
                    </a:ext>
                  </a:extLst>
                </p:cNvPr>
                <p:cNvPicPr/>
                <p:nvPr/>
              </p:nvPicPr>
              <p:blipFill>
                <a:blip r:embed="rId120"/>
                <a:stretch>
                  <a:fillRect/>
                </a:stretch>
              </p:blipFill>
              <p:spPr>
                <a:xfrm>
                  <a:off x="7699613" y="3257347"/>
                  <a:ext cx="1764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50" name="Freihand 49">
                  <a:extLst>
                    <a:ext uri="{FF2B5EF4-FFF2-40B4-BE49-F238E27FC236}">
                      <a16:creationId xmlns:a16="http://schemas.microsoft.com/office/drawing/2014/main" id="{0FDA4769-727B-4A1B-97B6-1111BF36FC17}"/>
                    </a:ext>
                  </a:extLst>
                </p14:cNvPr>
                <p14:cNvContentPartPr/>
                <p14:nvPr/>
              </p14:nvContentPartPr>
              <p14:xfrm>
                <a:off x="7876373" y="3343747"/>
                <a:ext cx="123120" cy="101160"/>
              </p14:xfrm>
            </p:contentPart>
          </mc:Choice>
          <mc:Fallback>
            <p:pic>
              <p:nvPicPr>
                <p:cNvPr id="50" name="Freihand 49">
                  <a:extLst>
                    <a:ext uri="{FF2B5EF4-FFF2-40B4-BE49-F238E27FC236}">
                      <a16:creationId xmlns:a16="http://schemas.microsoft.com/office/drawing/2014/main" id="{0FDA4769-727B-4A1B-97B6-1111BF36FC17}"/>
                    </a:ext>
                  </a:extLst>
                </p:cNvPr>
                <p:cNvPicPr/>
                <p:nvPr/>
              </p:nvPicPr>
              <p:blipFill>
                <a:blip r:embed="rId122"/>
                <a:stretch>
                  <a:fillRect/>
                </a:stretch>
              </p:blipFill>
              <p:spPr>
                <a:xfrm>
                  <a:off x="7872053" y="3339427"/>
                  <a:ext cx="1317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51" name="Freihand 50">
                  <a:extLst>
                    <a:ext uri="{FF2B5EF4-FFF2-40B4-BE49-F238E27FC236}">
                      <a16:creationId xmlns:a16="http://schemas.microsoft.com/office/drawing/2014/main" id="{599959B6-21E1-4010-90DB-27078C87047B}"/>
                    </a:ext>
                  </a:extLst>
                </p14:cNvPr>
                <p14:cNvContentPartPr/>
                <p14:nvPr/>
              </p14:nvContentPartPr>
              <p14:xfrm>
                <a:off x="8049893" y="3213067"/>
                <a:ext cx="229680" cy="223560"/>
              </p14:xfrm>
            </p:contentPart>
          </mc:Choice>
          <mc:Fallback>
            <p:pic>
              <p:nvPicPr>
                <p:cNvPr id="51" name="Freihand 50">
                  <a:extLst>
                    <a:ext uri="{FF2B5EF4-FFF2-40B4-BE49-F238E27FC236}">
                      <a16:creationId xmlns:a16="http://schemas.microsoft.com/office/drawing/2014/main" id="{599959B6-21E1-4010-90DB-27078C87047B}"/>
                    </a:ext>
                  </a:extLst>
                </p:cNvPr>
                <p:cNvPicPr/>
                <p:nvPr/>
              </p:nvPicPr>
              <p:blipFill>
                <a:blip r:embed="rId124"/>
                <a:stretch>
                  <a:fillRect/>
                </a:stretch>
              </p:blipFill>
              <p:spPr>
                <a:xfrm>
                  <a:off x="8045573" y="3208747"/>
                  <a:ext cx="2383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52" name="Freihand 51">
                  <a:extLst>
                    <a:ext uri="{FF2B5EF4-FFF2-40B4-BE49-F238E27FC236}">
                      <a16:creationId xmlns:a16="http://schemas.microsoft.com/office/drawing/2014/main" id="{255A5EAE-D1FB-4481-8409-97D87D16EC52}"/>
                    </a:ext>
                  </a:extLst>
                </p14:cNvPr>
                <p14:cNvContentPartPr/>
                <p14:nvPr/>
              </p14:nvContentPartPr>
              <p14:xfrm>
                <a:off x="8324573" y="3355627"/>
                <a:ext cx="156240" cy="74880"/>
              </p14:xfrm>
            </p:contentPart>
          </mc:Choice>
          <mc:Fallback>
            <p:pic>
              <p:nvPicPr>
                <p:cNvPr id="52" name="Freihand 51">
                  <a:extLst>
                    <a:ext uri="{FF2B5EF4-FFF2-40B4-BE49-F238E27FC236}">
                      <a16:creationId xmlns:a16="http://schemas.microsoft.com/office/drawing/2014/main" id="{255A5EAE-D1FB-4481-8409-97D87D16EC52}"/>
                    </a:ext>
                  </a:extLst>
                </p:cNvPr>
                <p:cNvPicPr/>
                <p:nvPr/>
              </p:nvPicPr>
              <p:blipFill>
                <a:blip r:embed="rId126"/>
                <a:stretch>
                  <a:fillRect/>
                </a:stretch>
              </p:blipFill>
              <p:spPr>
                <a:xfrm>
                  <a:off x="8320253" y="3351307"/>
                  <a:ext cx="1648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53" name="Freihand 52">
                  <a:extLst>
                    <a:ext uri="{FF2B5EF4-FFF2-40B4-BE49-F238E27FC236}">
                      <a16:creationId xmlns:a16="http://schemas.microsoft.com/office/drawing/2014/main" id="{0F125B93-46A1-471E-B197-1691EA3145B9}"/>
                    </a:ext>
                  </a:extLst>
                </p14:cNvPr>
                <p14:cNvContentPartPr/>
                <p14:nvPr/>
              </p14:nvContentPartPr>
              <p14:xfrm>
                <a:off x="8445893" y="3217387"/>
                <a:ext cx="106560" cy="219960"/>
              </p14:xfrm>
            </p:contentPart>
          </mc:Choice>
          <mc:Fallback>
            <p:pic>
              <p:nvPicPr>
                <p:cNvPr id="53" name="Freihand 52">
                  <a:extLst>
                    <a:ext uri="{FF2B5EF4-FFF2-40B4-BE49-F238E27FC236}">
                      <a16:creationId xmlns:a16="http://schemas.microsoft.com/office/drawing/2014/main" id="{0F125B93-46A1-471E-B197-1691EA3145B9}"/>
                    </a:ext>
                  </a:extLst>
                </p:cNvPr>
                <p:cNvPicPr/>
                <p:nvPr/>
              </p:nvPicPr>
              <p:blipFill>
                <a:blip r:embed="rId128"/>
                <a:stretch>
                  <a:fillRect/>
                </a:stretch>
              </p:blipFill>
              <p:spPr>
                <a:xfrm>
                  <a:off x="8441573" y="3213067"/>
                  <a:ext cx="1152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54" name="Freihand 53">
                  <a:extLst>
                    <a:ext uri="{FF2B5EF4-FFF2-40B4-BE49-F238E27FC236}">
                      <a16:creationId xmlns:a16="http://schemas.microsoft.com/office/drawing/2014/main" id="{4BB20551-FE1F-4420-B166-D978C25C6B84}"/>
                    </a:ext>
                  </a:extLst>
                </p14:cNvPr>
                <p14:cNvContentPartPr/>
                <p14:nvPr/>
              </p14:nvContentPartPr>
              <p14:xfrm>
                <a:off x="8566853" y="3374707"/>
                <a:ext cx="194760" cy="47160"/>
              </p14:xfrm>
            </p:contentPart>
          </mc:Choice>
          <mc:Fallback>
            <p:pic>
              <p:nvPicPr>
                <p:cNvPr id="54" name="Freihand 53">
                  <a:extLst>
                    <a:ext uri="{FF2B5EF4-FFF2-40B4-BE49-F238E27FC236}">
                      <a16:creationId xmlns:a16="http://schemas.microsoft.com/office/drawing/2014/main" id="{4BB20551-FE1F-4420-B166-D978C25C6B84}"/>
                    </a:ext>
                  </a:extLst>
                </p:cNvPr>
                <p:cNvPicPr/>
                <p:nvPr/>
              </p:nvPicPr>
              <p:blipFill>
                <a:blip r:embed="rId130"/>
                <a:stretch>
                  <a:fillRect/>
                </a:stretch>
              </p:blipFill>
              <p:spPr>
                <a:xfrm>
                  <a:off x="8562533" y="3370387"/>
                  <a:ext cx="20340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56" name="Freihand 55">
                  <a:extLst>
                    <a:ext uri="{FF2B5EF4-FFF2-40B4-BE49-F238E27FC236}">
                      <a16:creationId xmlns:a16="http://schemas.microsoft.com/office/drawing/2014/main" id="{963A5A6C-3130-494A-8E65-3FA778DB5093}"/>
                    </a:ext>
                  </a:extLst>
                </p14:cNvPr>
                <p14:cNvContentPartPr/>
                <p14:nvPr/>
              </p14:nvContentPartPr>
              <p14:xfrm>
                <a:off x="8802293" y="3265627"/>
                <a:ext cx="181440" cy="158400"/>
              </p14:xfrm>
            </p:contentPart>
          </mc:Choice>
          <mc:Fallback>
            <p:pic>
              <p:nvPicPr>
                <p:cNvPr id="56" name="Freihand 55">
                  <a:extLst>
                    <a:ext uri="{FF2B5EF4-FFF2-40B4-BE49-F238E27FC236}">
                      <a16:creationId xmlns:a16="http://schemas.microsoft.com/office/drawing/2014/main" id="{963A5A6C-3130-494A-8E65-3FA778DB5093}"/>
                    </a:ext>
                  </a:extLst>
                </p:cNvPr>
                <p:cNvPicPr/>
                <p:nvPr/>
              </p:nvPicPr>
              <p:blipFill>
                <a:blip r:embed="rId132"/>
                <a:stretch>
                  <a:fillRect/>
                </a:stretch>
              </p:blipFill>
              <p:spPr>
                <a:xfrm>
                  <a:off x="8797973" y="3261307"/>
                  <a:ext cx="1900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57" name="Freihand 56">
                  <a:extLst>
                    <a:ext uri="{FF2B5EF4-FFF2-40B4-BE49-F238E27FC236}">
                      <a16:creationId xmlns:a16="http://schemas.microsoft.com/office/drawing/2014/main" id="{E8182A75-5453-45BD-8645-70C84C8B792A}"/>
                    </a:ext>
                  </a:extLst>
                </p14:cNvPr>
                <p14:cNvContentPartPr/>
                <p14:nvPr/>
              </p14:nvContentPartPr>
              <p14:xfrm>
                <a:off x="8979413" y="3309547"/>
                <a:ext cx="105480" cy="119160"/>
              </p14:xfrm>
            </p:contentPart>
          </mc:Choice>
          <mc:Fallback>
            <p:pic>
              <p:nvPicPr>
                <p:cNvPr id="57" name="Freihand 56">
                  <a:extLst>
                    <a:ext uri="{FF2B5EF4-FFF2-40B4-BE49-F238E27FC236}">
                      <a16:creationId xmlns:a16="http://schemas.microsoft.com/office/drawing/2014/main" id="{E8182A75-5453-45BD-8645-70C84C8B792A}"/>
                    </a:ext>
                  </a:extLst>
                </p:cNvPr>
                <p:cNvPicPr/>
                <p:nvPr/>
              </p:nvPicPr>
              <p:blipFill>
                <a:blip r:embed="rId134"/>
                <a:stretch>
                  <a:fillRect/>
                </a:stretch>
              </p:blipFill>
              <p:spPr>
                <a:xfrm>
                  <a:off x="8975093" y="3305227"/>
                  <a:ext cx="1141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58" name="Freihand 57">
                  <a:extLst>
                    <a:ext uri="{FF2B5EF4-FFF2-40B4-BE49-F238E27FC236}">
                      <a16:creationId xmlns:a16="http://schemas.microsoft.com/office/drawing/2014/main" id="{1036CDBE-6AF5-4D75-9798-0C313D7FBB9A}"/>
                    </a:ext>
                  </a:extLst>
                </p14:cNvPr>
                <p14:cNvContentPartPr/>
                <p14:nvPr/>
              </p14:nvContentPartPr>
              <p14:xfrm>
                <a:off x="9119813" y="3317107"/>
                <a:ext cx="119520" cy="232200"/>
              </p14:xfrm>
            </p:contentPart>
          </mc:Choice>
          <mc:Fallback>
            <p:pic>
              <p:nvPicPr>
                <p:cNvPr id="58" name="Freihand 57">
                  <a:extLst>
                    <a:ext uri="{FF2B5EF4-FFF2-40B4-BE49-F238E27FC236}">
                      <a16:creationId xmlns:a16="http://schemas.microsoft.com/office/drawing/2014/main" id="{1036CDBE-6AF5-4D75-9798-0C313D7FBB9A}"/>
                    </a:ext>
                  </a:extLst>
                </p:cNvPr>
                <p:cNvPicPr/>
                <p:nvPr/>
              </p:nvPicPr>
              <p:blipFill>
                <a:blip r:embed="rId136"/>
                <a:stretch>
                  <a:fillRect/>
                </a:stretch>
              </p:blipFill>
              <p:spPr>
                <a:xfrm>
                  <a:off x="9115493" y="3312787"/>
                  <a:ext cx="1281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59" name="Freihand 58">
                  <a:extLst>
                    <a:ext uri="{FF2B5EF4-FFF2-40B4-BE49-F238E27FC236}">
                      <a16:creationId xmlns:a16="http://schemas.microsoft.com/office/drawing/2014/main" id="{8D12F451-624F-457A-96D7-A6523A2E2EEA}"/>
                    </a:ext>
                  </a:extLst>
                </p14:cNvPr>
                <p14:cNvContentPartPr/>
                <p14:nvPr/>
              </p14:nvContentPartPr>
              <p14:xfrm>
                <a:off x="9244733" y="3334027"/>
                <a:ext cx="90000" cy="111600"/>
              </p14:xfrm>
            </p:contentPart>
          </mc:Choice>
          <mc:Fallback>
            <p:pic>
              <p:nvPicPr>
                <p:cNvPr id="59" name="Freihand 58">
                  <a:extLst>
                    <a:ext uri="{FF2B5EF4-FFF2-40B4-BE49-F238E27FC236}">
                      <a16:creationId xmlns:a16="http://schemas.microsoft.com/office/drawing/2014/main" id="{8D12F451-624F-457A-96D7-A6523A2E2EEA}"/>
                    </a:ext>
                  </a:extLst>
                </p:cNvPr>
                <p:cNvPicPr/>
                <p:nvPr/>
              </p:nvPicPr>
              <p:blipFill>
                <a:blip r:embed="rId138"/>
                <a:stretch>
                  <a:fillRect/>
                </a:stretch>
              </p:blipFill>
              <p:spPr>
                <a:xfrm>
                  <a:off x="9240413" y="3329707"/>
                  <a:ext cx="986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60" name="Freihand 59">
                  <a:extLst>
                    <a:ext uri="{FF2B5EF4-FFF2-40B4-BE49-F238E27FC236}">
                      <a16:creationId xmlns:a16="http://schemas.microsoft.com/office/drawing/2014/main" id="{4FBD2712-D8DA-4594-9901-6B8FFDF4785E}"/>
                    </a:ext>
                  </a:extLst>
                </p14:cNvPr>
                <p14:cNvContentPartPr/>
                <p14:nvPr/>
              </p14:nvContentPartPr>
              <p14:xfrm>
                <a:off x="9324293" y="3242587"/>
                <a:ext cx="405000" cy="185760"/>
              </p14:xfrm>
            </p:contentPart>
          </mc:Choice>
          <mc:Fallback>
            <p:pic>
              <p:nvPicPr>
                <p:cNvPr id="60" name="Freihand 59">
                  <a:extLst>
                    <a:ext uri="{FF2B5EF4-FFF2-40B4-BE49-F238E27FC236}">
                      <a16:creationId xmlns:a16="http://schemas.microsoft.com/office/drawing/2014/main" id="{4FBD2712-D8DA-4594-9901-6B8FFDF4785E}"/>
                    </a:ext>
                  </a:extLst>
                </p:cNvPr>
                <p:cNvPicPr/>
                <p:nvPr/>
              </p:nvPicPr>
              <p:blipFill>
                <a:blip r:embed="rId140"/>
                <a:stretch>
                  <a:fillRect/>
                </a:stretch>
              </p:blipFill>
              <p:spPr>
                <a:xfrm>
                  <a:off x="9319973" y="3238267"/>
                  <a:ext cx="4136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61" name="Freihand 60">
                  <a:extLst>
                    <a:ext uri="{FF2B5EF4-FFF2-40B4-BE49-F238E27FC236}">
                      <a16:creationId xmlns:a16="http://schemas.microsoft.com/office/drawing/2014/main" id="{F6F01CDB-C535-4794-8B37-854FA282832D}"/>
                    </a:ext>
                  </a:extLst>
                </p14:cNvPr>
                <p14:cNvContentPartPr/>
                <p14:nvPr/>
              </p14:nvContentPartPr>
              <p14:xfrm>
                <a:off x="9704453" y="3211267"/>
                <a:ext cx="212760" cy="198720"/>
              </p14:xfrm>
            </p:contentPart>
          </mc:Choice>
          <mc:Fallback>
            <p:pic>
              <p:nvPicPr>
                <p:cNvPr id="61" name="Freihand 60">
                  <a:extLst>
                    <a:ext uri="{FF2B5EF4-FFF2-40B4-BE49-F238E27FC236}">
                      <a16:creationId xmlns:a16="http://schemas.microsoft.com/office/drawing/2014/main" id="{F6F01CDB-C535-4794-8B37-854FA282832D}"/>
                    </a:ext>
                  </a:extLst>
                </p:cNvPr>
                <p:cNvPicPr/>
                <p:nvPr/>
              </p:nvPicPr>
              <p:blipFill>
                <a:blip r:embed="rId142"/>
                <a:stretch>
                  <a:fillRect/>
                </a:stretch>
              </p:blipFill>
              <p:spPr>
                <a:xfrm>
                  <a:off x="9700133" y="3206947"/>
                  <a:ext cx="2214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63" name="Freihand 62">
                  <a:extLst>
                    <a:ext uri="{FF2B5EF4-FFF2-40B4-BE49-F238E27FC236}">
                      <a16:creationId xmlns:a16="http://schemas.microsoft.com/office/drawing/2014/main" id="{1F2A92E1-804C-4815-BC6C-4A7021F0EE40}"/>
                    </a:ext>
                  </a:extLst>
                </p14:cNvPr>
                <p14:cNvContentPartPr/>
                <p14:nvPr/>
              </p14:nvContentPartPr>
              <p14:xfrm>
                <a:off x="10031693" y="3231067"/>
                <a:ext cx="216000" cy="158040"/>
              </p14:xfrm>
            </p:contentPart>
          </mc:Choice>
          <mc:Fallback>
            <p:pic>
              <p:nvPicPr>
                <p:cNvPr id="63" name="Freihand 62">
                  <a:extLst>
                    <a:ext uri="{FF2B5EF4-FFF2-40B4-BE49-F238E27FC236}">
                      <a16:creationId xmlns:a16="http://schemas.microsoft.com/office/drawing/2014/main" id="{1F2A92E1-804C-4815-BC6C-4A7021F0EE40}"/>
                    </a:ext>
                  </a:extLst>
                </p:cNvPr>
                <p:cNvPicPr/>
                <p:nvPr/>
              </p:nvPicPr>
              <p:blipFill>
                <a:blip r:embed="rId144"/>
                <a:stretch>
                  <a:fillRect/>
                </a:stretch>
              </p:blipFill>
              <p:spPr>
                <a:xfrm>
                  <a:off x="10027373" y="3226747"/>
                  <a:ext cx="2246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64" name="Freihand 63">
                  <a:extLst>
                    <a:ext uri="{FF2B5EF4-FFF2-40B4-BE49-F238E27FC236}">
                      <a16:creationId xmlns:a16="http://schemas.microsoft.com/office/drawing/2014/main" id="{9F458EC0-D876-443C-AFDE-B3C75B592BBE}"/>
                    </a:ext>
                  </a:extLst>
                </p14:cNvPr>
                <p14:cNvContentPartPr/>
                <p14:nvPr/>
              </p14:nvContentPartPr>
              <p14:xfrm>
                <a:off x="10261733" y="3249787"/>
                <a:ext cx="99360" cy="139320"/>
              </p14:xfrm>
            </p:contentPart>
          </mc:Choice>
          <mc:Fallback>
            <p:pic>
              <p:nvPicPr>
                <p:cNvPr id="64" name="Freihand 63">
                  <a:extLst>
                    <a:ext uri="{FF2B5EF4-FFF2-40B4-BE49-F238E27FC236}">
                      <a16:creationId xmlns:a16="http://schemas.microsoft.com/office/drawing/2014/main" id="{9F458EC0-D876-443C-AFDE-B3C75B592BBE}"/>
                    </a:ext>
                  </a:extLst>
                </p:cNvPr>
                <p:cNvPicPr/>
                <p:nvPr/>
              </p:nvPicPr>
              <p:blipFill>
                <a:blip r:embed="rId146"/>
                <a:stretch>
                  <a:fillRect/>
                </a:stretch>
              </p:blipFill>
              <p:spPr>
                <a:xfrm>
                  <a:off x="10257413" y="3245467"/>
                  <a:ext cx="10800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65" name="Freihand 64">
                  <a:extLst>
                    <a:ext uri="{FF2B5EF4-FFF2-40B4-BE49-F238E27FC236}">
                      <a16:creationId xmlns:a16="http://schemas.microsoft.com/office/drawing/2014/main" id="{F0BEFCC5-AF9A-4249-A7E5-378742800EB7}"/>
                    </a:ext>
                  </a:extLst>
                </p14:cNvPr>
                <p14:cNvContentPartPr/>
                <p14:nvPr/>
              </p14:nvContentPartPr>
              <p14:xfrm>
                <a:off x="10479533" y="3148267"/>
                <a:ext cx="174960" cy="205560"/>
              </p14:xfrm>
            </p:contentPart>
          </mc:Choice>
          <mc:Fallback>
            <p:pic>
              <p:nvPicPr>
                <p:cNvPr id="65" name="Freihand 64">
                  <a:extLst>
                    <a:ext uri="{FF2B5EF4-FFF2-40B4-BE49-F238E27FC236}">
                      <a16:creationId xmlns:a16="http://schemas.microsoft.com/office/drawing/2014/main" id="{F0BEFCC5-AF9A-4249-A7E5-378742800EB7}"/>
                    </a:ext>
                  </a:extLst>
                </p:cNvPr>
                <p:cNvPicPr/>
                <p:nvPr/>
              </p:nvPicPr>
              <p:blipFill>
                <a:blip r:embed="rId148"/>
                <a:stretch>
                  <a:fillRect/>
                </a:stretch>
              </p:blipFill>
              <p:spPr>
                <a:xfrm>
                  <a:off x="10475213" y="3143947"/>
                  <a:ext cx="1836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66" name="Freihand 65">
                  <a:extLst>
                    <a:ext uri="{FF2B5EF4-FFF2-40B4-BE49-F238E27FC236}">
                      <a16:creationId xmlns:a16="http://schemas.microsoft.com/office/drawing/2014/main" id="{71C4408F-1422-4AAC-BC00-881BA302049B}"/>
                    </a:ext>
                  </a:extLst>
                </p14:cNvPr>
                <p14:cNvContentPartPr/>
                <p14:nvPr/>
              </p14:nvContentPartPr>
              <p14:xfrm>
                <a:off x="10579253" y="3274627"/>
                <a:ext cx="161280" cy="69480"/>
              </p14:xfrm>
            </p:contentPart>
          </mc:Choice>
          <mc:Fallback>
            <p:pic>
              <p:nvPicPr>
                <p:cNvPr id="66" name="Freihand 65">
                  <a:extLst>
                    <a:ext uri="{FF2B5EF4-FFF2-40B4-BE49-F238E27FC236}">
                      <a16:creationId xmlns:a16="http://schemas.microsoft.com/office/drawing/2014/main" id="{71C4408F-1422-4AAC-BC00-881BA302049B}"/>
                    </a:ext>
                  </a:extLst>
                </p:cNvPr>
                <p:cNvPicPr/>
                <p:nvPr/>
              </p:nvPicPr>
              <p:blipFill>
                <a:blip r:embed="rId150"/>
                <a:stretch>
                  <a:fillRect/>
                </a:stretch>
              </p:blipFill>
              <p:spPr>
                <a:xfrm>
                  <a:off x="10574933" y="3270307"/>
                  <a:ext cx="1699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67" name="Freihand 66">
                  <a:extLst>
                    <a:ext uri="{FF2B5EF4-FFF2-40B4-BE49-F238E27FC236}">
                      <a16:creationId xmlns:a16="http://schemas.microsoft.com/office/drawing/2014/main" id="{7C934832-1001-4ACC-9DDE-7AAA5B1E98E8}"/>
                    </a:ext>
                  </a:extLst>
                </p14:cNvPr>
                <p14:cNvContentPartPr/>
                <p14:nvPr/>
              </p14:nvContentPartPr>
              <p14:xfrm>
                <a:off x="10681133" y="3241507"/>
                <a:ext cx="96120" cy="208440"/>
              </p14:xfrm>
            </p:contentPart>
          </mc:Choice>
          <mc:Fallback>
            <p:pic>
              <p:nvPicPr>
                <p:cNvPr id="67" name="Freihand 66">
                  <a:extLst>
                    <a:ext uri="{FF2B5EF4-FFF2-40B4-BE49-F238E27FC236}">
                      <a16:creationId xmlns:a16="http://schemas.microsoft.com/office/drawing/2014/main" id="{7C934832-1001-4ACC-9DDE-7AAA5B1E98E8}"/>
                    </a:ext>
                  </a:extLst>
                </p:cNvPr>
                <p:cNvPicPr/>
                <p:nvPr/>
              </p:nvPicPr>
              <p:blipFill>
                <a:blip r:embed="rId152"/>
                <a:stretch>
                  <a:fillRect/>
                </a:stretch>
              </p:blipFill>
              <p:spPr>
                <a:xfrm>
                  <a:off x="10676813" y="3237187"/>
                  <a:ext cx="1047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68" name="Freihand 67">
                  <a:extLst>
                    <a:ext uri="{FF2B5EF4-FFF2-40B4-BE49-F238E27FC236}">
                      <a16:creationId xmlns:a16="http://schemas.microsoft.com/office/drawing/2014/main" id="{86578219-94A9-4993-8E46-7CE12E26F66C}"/>
                    </a:ext>
                  </a:extLst>
                </p14:cNvPr>
                <p14:cNvContentPartPr/>
                <p14:nvPr/>
              </p14:nvContentPartPr>
              <p14:xfrm>
                <a:off x="10776173" y="3249067"/>
                <a:ext cx="106920" cy="90000"/>
              </p14:xfrm>
            </p:contentPart>
          </mc:Choice>
          <mc:Fallback>
            <p:pic>
              <p:nvPicPr>
                <p:cNvPr id="68" name="Freihand 67">
                  <a:extLst>
                    <a:ext uri="{FF2B5EF4-FFF2-40B4-BE49-F238E27FC236}">
                      <a16:creationId xmlns:a16="http://schemas.microsoft.com/office/drawing/2014/main" id="{86578219-94A9-4993-8E46-7CE12E26F66C}"/>
                    </a:ext>
                  </a:extLst>
                </p:cNvPr>
                <p:cNvPicPr/>
                <p:nvPr/>
              </p:nvPicPr>
              <p:blipFill>
                <a:blip r:embed="rId154"/>
                <a:stretch>
                  <a:fillRect/>
                </a:stretch>
              </p:blipFill>
              <p:spPr>
                <a:xfrm>
                  <a:off x="10771853" y="3244747"/>
                  <a:ext cx="1155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70" name="Freihand 69">
                  <a:extLst>
                    <a:ext uri="{FF2B5EF4-FFF2-40B4-BE49-F238E27FC236}">
                      <a16:creationId xmlns:a16="http://schemas.microsoft.com/office/drawing/2014/main" id="{C5425268-889F-426E-873A-899436DFBF19}"/>
                    </a:ext>
                  </a:extLst>
                </p14:cNvPr>
                <p14:cNvContentPartPr/>
                <p14:nvPr/>
              </p14:nvContentPartPr>
              <p14:xfrm>
                <a:off x="10885973" y="3160147"/>
                <a:ext cx="226800" cy="180720"/>
              </p14:xfrm>
            </p:contentPart>
          </mc:Choice>
          <mc:Fallback>
            <p:pic>
              <p:nvPicPr>
                <p:cNvPr id="70" name="Freihand 69">
                  <a:extLst>
                    <a:ext uri="{FF2B5EF4-FFF2-40B4-BE49-F238E27FC236}">
                      <a16:creationId xmlns:a16="http://schemas.microsoft.com/office/drawing/2014/main" id="{C5425268-889F-426E-873A-899436DFBF19}"/>
                    </a:ext>
                  </a:extLst>
                </p:cNvPr>
                <p:cNvPicPr/>
                <p:nvPr/>
              </p:nvPicPr>
              <p:blipFill>
                <a:blip r:embed="rId156"/>
                <a:stretch>
                  <a:fillRect/>
                </a:stretch>
              </p:blipFill>
              <p:spPr>
                <a:xfrm>
                  <a:off x="10881653" y="3155827"/>
                  <a:ext cx="2354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71" name="Freihand 70">
                  <a:extLst>
                    <a:ext uri="{FF2B5EF4-FFF2-40B4-BE49-F238E27FC236}">
                      <a16:creationId xmlns:a16="http://schemas.microsoft.com/office/drawing/2014/main" id="{4E99B4C6-7100-4774-B92A-63E65D8847AE}"/>
                    </a:ext>
                  </a:extLst>
                </p14:cNvPr>
                <p14:cNvContentPartPr/>
                <p14:nvPr/>
              </p14:nvContentPartPr>
              <p14:xfrm>
                <a:off x="11145173" y="3199387"/>
                <a:ext cx="142920" cy="127800"/>
              </p14:xfrm>
            </p:contentPart>
          </mc:Choice>
          <mc:Fallback>
            <p:pic>
              <p:nvPicPr>
                <p:cNvPr id="71" name="Freihand 70">
                  <a:extLst>
                    <a:ext uri="{FF2B5EF4-FFF2-40B4-BE49-F238E27FC236}">
                      <a16:creationId xmlns:a16="http://schemas.microsoft.com/office/drawing/2014/main" id="{4E99B4C6-7100-4774-B92A-63E65D8847AE}"/>
                    </a:ext>
                  </a:extLst>
                </p:cNvPr>
                <p:cNvPicPr/>
                <p:nvPr/>
              </p:nvPicPr>
              <p:blipFill>
                <a:blip r:embed="rId158"/>
                <a:stretch>
                  <a:fillRect/>
                </a:stretch>
              </p:blipFill>
              <p:spPr>
                <a:xfrm>
                  <a:off x="11140853" y="3195067"/>
                  <a:ext cx="1515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72" name="Freihand 71">
                  <a:extLst>
                    <a:ext uri="{FF2B5EF4-FFF2-40B4-BE49-F238E27FC236}">
                      <a16:creationId xmlns:a16="http://schemas.microsoft.com/office/drawing/2014/main" id="{CB8C4EF6-015D-4C32-836D-29AF434E0250}"/>
                    </a:ext>
                  </a:extLst>
                </p14:cNvPr>
                <p14:cNvContentPartPr/>
                <p14:nvPr/>
              </p14:nvContentPartPr>
              <p14:xfrm>
                <a:off x="11325533" y="3072667"/>
                <a:ext cx="16560" cy="248400"/>
              </p14:xfrm>
            </p:contentPart>
          </mc:Choice>
          <mc:Fallback>
            <p:pic>
              <p:nvPicPr>
                <p:cNvPr id="72" name="Freihand 71">
                  <a:extLst>
                    <a:ext uri="{FF2B5EF4-FFF2-40B4-BE49-F238E27FC236}">
                      <a16:creationId xmlns:a16="http://schemas.microsoft.com/office/drawing/2014/main" id="{CB8C4EF6-015D-4C32-836D-29AF434E0250}"/>
                    </a:ext>
                  </a:extLst>
                </p:cNvPr>
                <p:cNvPicPr/>
                <p:nvPr/>
              </p:nvPicPr>
              <p:blipFill>
                <a:blip r:embed="rId160"/>
                <a:stretch>
                  <a:fillRect/>
                </a:stretch>
              </p:blipFill>
              <p:spPr>
                <a:xfrm>
                  <a:off x="11321213" y="3068347"/>
                  <a:ext cx="2520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74" name="Freihand 73">
                  <a:extLst>
                    <a:ext uri="{FF2B5EF4-FFF2-40B4-BE49-F238E27FC236}">
                      <a16:creationId xmlns:a16="http://schemas.microsoft.com/office/drawing/2014/main" id="{45589139-596A-48E5-9EE5-40EB83623583}"/>
                    </a:ext>
                  </a:extLst>
                </p14:cNvPr>
                <p14:cNvContentPartPr/>
                <p14:nvPr/>
              </p14:nvContentPartPr>
              <p14:xfrm>
                <a:off x="6722933" y="2809147"/>
                <a:ext cx="271800" cy="28800"/>
              </p14:xfrm>
            </p:contentPart>
          </mc:Choice>
          <mc:Fallback>
            <p:pic>
              <p:nvPicPr>
                <p:cNvPr id="74" name="Freihand 73">
                  <a:extLst>
                    <a:ext uri="{FF2B5EF4-FFF2-40B4-BE49-F238E27FC236}">
                      <a16:creationId xmlns:a16="http://schemas.microsoft.com/office/drawing/2014/main" id="{45589139-596A-48E5-9EE5-40EB83623583}"/>
                    </a:ext>
                  </a:extLst>
                </p:cNvPr>
                <p:cNvPicPr/>
                <p:nvPr/>
              </p:nvPicPr>
              <p:blipFill>
                <a:blip r:embed="rId162"/>
                <a:stretch>
                  <a:fillRect/>
                </a:stretch>
              </p:blipFill>
              <p:spPr>
                <a:xfrm>
                  <a:off x="6718613" y="2804827"/>
                  <a:ext cx="2804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75" name="Freihand 74">
                  <a:extLst>
                    <a:ext uri="{FF2B5EF4-FFF2-40B4-BE49-F238E27FC236}">
                      <a16:creationId xmlns:a16="http://schemas.microsoft.com/office/drawing/2014/main" id="{539C1034-0635-4949-AB64-B3AC4F49AF5C}"/>
                    </a:ext>
                  </a:extLst>
                </p14:cNvPr>
                <p14:cNvContentPartPr/>
                <p14:nvPr/>
              </p14:nvContentPartPr>
              <p14:xfrm>
                <a:off x="6546893" y="2740387"/>
                <a:ext cx="290160" cy="201240"/>
              </p14:xfrm>
            </p:contentPart>
          </mc:Choice>
          <mc:Fallback>
            <p:pic>
              <p:nvPicPr>
                <p:cNvPr id="75" name="Freihand 74">
                  <a:extLst>
                    <a:ext uri="{FF2B5EF4-FFF2-40B4-BE49-F238E27FC236}">
                      <a16:creationId xmlns:a16="http://schemas.microsoft.com/office/drawing/2014/main" id="{539C1034-0635-4949-AB64-B3AC4F49AF5C}"/>
                    </a:ext>
                  </a:extLst>
                </p:cNvPr>
                <p:cNvPicPr/>
                <p:nvPr/>
              </p:nvPicPr>
              <p:blipFill>
                <a:blip r:embed="rId164"/>
                <a:stretch>
                  <a:fillRect/>
                </a:stretch>
              </p:blipFill>
              <p:spPr>
                <a:xfrm>
                  <a:off x="6542573" y="2736067"/>
                  <a:ext cx="2988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77" name="Freihand 76">
                  <a:extLst>
                    <a:ext uri="{FF2B5EF4-FFF2-40B4-BE49-F238E27FC236}">
                      <a16:creationId xmlns:a16="http://schemas.microsoft.com/office/drawing/2014/main" id="{D1E6E31E-ED52-4CD6-9D1F-E768D99C153A}"/>
                    </a:ext>
                  </a:extLst>
                </p14:cNvPr>
                <p14:cNvContentPartPr/>
                <p14:nvPr/>
              </p14:nvContentPartPr>
              <p14:xfrm>
                <a:off x="7121813" y="2801947"/>
                <a:ext cx="200160" cy="96120"/>
              </p14:xfrm>
            </p:contentPart>
          </mc:Choice>
          <mc:Fallback>
            <p:pic>
              <p:nvPicPr>
                <p:cNvPr id="77" name="Freihand 76">
                  <a:extLst>
                    <a:ext uri="{FF2B5EF4-FFF2-40B4-BE49-F238E27FC236}">
                      <a16:creationId xmlns:a16="http://schemas.microsoft.com/office/drawing/2014/main" id="{D1E6E31E-ED52-4CD6-9D1F-E768D99C153A}"/>
                    </a:ext>
                  </a:extLst>
                </p:cNvPr>
                <p:cNvPicPr/>
                <p:nvPr/>
              </p:nvPicPr>
              <p:blipFill>
                <a:blip r:embed="rId166"/>
                <a:stretch>
                  <a:fillRect/>
                </a:stretch>
              </p:blipFill>
              <p:spPr>
                <a:xfrm>
                  <a:off x="7117493" y="2797627"/>
                  <a:ext cx="2088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78" name="Freihand 77">
                  <a:extLst>
                    <a:ext uri="{FF2B5EF4-FFF2-40B4-BE49-F238E27FC236}">
                      <a16:creationId xmlns:a16="http://schemas.microsoft.com/office/drawing/2014/main" id="{187143AE-0C35-4C8F-8BD9-6ADF962D6867}"/>
                    </a:ext>
                  </a:extLst>
                </p14:cNvPr>
                <p14:cNvContentPartPr/>
                <p14:nvPr/>
              </p14:nvContentPartPr>
              <p14:xfrm>
                <a:off x="7307573" y="2670187"/>
                <a:ext cx="139680" cy="210600"/>
              </p14:xfrm>
            </p:contentPart>
          </mc:Choice>
          <mc:Fallback>
            <p:pic>
              <p:nvPicPr>
                <p:cNvPr id="78" name="Freihand 77">
                  <a:extLst>
                    <a:ext uri="{FF2B5EF4-FFF2-40B4-BE49-F238E27FC236}">
                      <a16:creationId xmlns:a16="http://schemas.microsoft.com/office/drawing/2014/main" id="{187143AE-0C35-4C8F-8BD9-6ADF962D6867}"/>
                    </a:ext>
                  </a:extLst>
                </p:cNvPr>
                <p:cNvPicPr/>
                <p:nvPr/>
              </p:nvPicPr>
              <p:blipFill>
                <a:blip r:embed="rId168"/>
                <a:stretch>
                  <a:fillRect/>
                </a:stretch>
              </p:blipFill>
              <p:spPr>
                <a:xfrm>
                  <a:off x="7303253" y="2665867"/>
                  <a:ext cx="14832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79" name="Freihand 78">
                  <a:extLst>
                    <a:ext uri="{FF2B5EF4-FFF2-40B4-BE49-F238E27FC236}">
                      <a16:creationId xmlns:a16="http://schemas.microsoft.com/office/drawing/2014/main" id="{9E0E55B2-D54A-400D-B196-CD7720AEED62}"/>
                    </a:ext>
                  </a:extLst>
                </p14:cNvPr>
                <p14:cNvContentPartPr/>
                <p14:nvPr/>
              </p14:nvContentPartPr>
              <p14:xfrm>
                <a:off x="7390373" y="2832547"/>
                <a:ext cx="68400" cy="55800"/>
              </p14:xfrm>
            </p:contentPart>
          </mc:Choice>
          <mc:Fallback>
            <p:pic>
              <p:nvPicPr>
                <p:cNvPr id="79" name="Freihand 78">
                  <a:extLst>
                    <a:ext uri="{FF2B5EF4-FFF2-40B4-BE49-F238E27FC236}">
                      <a16:creationId xmlns:a16="http://schemas.microsoft.com/office/drawing/2014/main" id="{9E0E55B2-D54A-400D-B196-CD7720AEED62}"/>
                    </a:ext>
                  </a:extLst>
                </p:cNvPr>
                <p:cNvPicPr/>
                <p:nvPr/>
              </p:nvPicPr>
              <p:blipFill>
                <a:blip r:embed="rId170"/>
                <a:stretch>
                  <a:fillRect/>
                </a:stretch>
              </p:blipFill>
              <p:spPr>
                <a:xfrm>
                  <a:off x="7386053" y="2828227"/>
                  <a:ext cx="770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80" name="Freihand 79">
                  <a:extLst>
                    <a:ext uri="{FF2B5EF4-FFF2-40B4-BE49-F238E27FC236}">
                      <a16:creationId xmlns:a16="http://schemas.microsoft.com/office/drawing/2014/main" id="{CB001174-269E-49FF-A656-FC4E3DE25869}"/>
                    </a:ext>
                  </a:extLst>
                </p14:cNvPr>
                <p14:cNvContentPartPr/>
                <p14:nvPr/>
              </p14:nvContentPartPr>
              <p14:xfrm>
                <a:off x="7526813" y="2678827"/>
                <a:ext cx="254520" cy="211680"/>
              </p14:xfrm>
            </p:contentPart>
          </mc:Choice>
          <mc:Fallback>
            <p:pic>
              <p:nvPicPr>
                <p:cNvPr id="80" name="Freihand 79">
                  <a:extLst>
                    <a:ext uri="{FF2B5EF4-FFF2-40B4-BE49-F238E27FC236}">
                      <a16:creationId xmlns:a16="http://schemas.microsoft.com/office/drawing/2014/main" id="{CB001174-269E-49FF-A656-FC4E3DE25869}"/>
                    </a:ext>
                  </a:extLst>
                </p:cNvPr>
                <p:cNvPicPr/>
                <p:nvPr/>
              </p:nvPicPr>
              <p:blipFill>
                <a:blip r:embed="rId172"/>
                <a:stretch>
                  <a:fillRect/>
                </a:stretch>
              </p:blipFill>
              <p:spPr>
                <a:xfrm>
                  <a:off x="7522493" y="2674507"/>
                  <a:ext cx="2631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81" name="Freihand 80">
                  <a:extLst>
                    <a:ext uri="{FF2B5EF4-FFF2-40B4-BE49-F238E27FC236}">
                      <a16:creationId xmlns:a16="http://schemas.microsoft.com/office/drawing/2014/main" id="{71FEAFD5-C1BB-4CB5-B7FB-65491DF1D678}"/>
                    </a:ext>
                  </a:extLst>
                </p14:cNvPr>
                <p14:cNvContentPartPr/>
                <p14:nvPr/>
              </p14:nvContentPartPr>
              <p14:xfrm>
                <a:off x="7795733" y="2759827"/>
                <a:ext cx="207720" cy="109440"/>
              </p14:xfrm>
            </p:contentPart>
          </mc:Choice>
          <mc:Fallback>
            <p:pic>
              <p:nvPicPr>
                <p:cNvPr id="81" name="Freihand 80">
                  <a:extLst>
                    <a:ext uri="{FF2B5EF4-FFF2-40B4-BE49-F238E27FC236}">
                      <a16:creationId xmlns:a16="http://schemas.microsoft.com/office/drawing/2014/main" id="{71FEAFD5-C1BB-4CB5-B7FB-65491DF1D678}"/>
                    </a:ext>
                  </a:extLst>
                </p:cNvPr>
                <p:cNvPicPr/>
                <p:nvPr/>
              </p:nvPicPr>
              <p:blipFill>
                <a:blip r:embed="rId174"/>
                <a:stretch>
                  <a:fillRect/>
                </a:stretch>
              </p:blipFill>
              <p:spPr>
                <a:xfrm>
                  <a:off x="7791413" y="2755507"/>
                  <a:ext cx="2163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82" name="Freihand 81">
                  <a:extLst>
                    <a:ext uri="{FF2B5EF4-FFF2-40B4-BE49-F238E27FC236}">
                      <a16:creationId xmlns:a16="http://schemas.microsoft.com/office/drawing/2014/main" id="{DCF24336-56A7-482D-A848-67759326897B}"/>
                    </a:ext>
                  </a:extLst>
                </p14:cNvPr>
                <p14:cNvContentPartPr/>
                <p14:nvPr/>
              </p14:nvContentPartPr>
              <p14:xfrm>
                <a:off x="7966013" y="2673427"/>
                <a:ext cx="160560" cy="185040"/>
              </p14:xfrm>
            </p:contentPart>
          </mc:Choice>
          <mc:Fallback>
            <p:pic>
              <p:nvPicPr>
                <p:cNvPr id="82" name="Freihand 81">
                  <a:extLst>
                    <a:ext uri="{FF2B5EF4-FFF2-40B4-BE49-F238E27FC236}">
                      <a16:creationId xmlns:a16="http://schemas.microsoft.com/office/drawing/2014/main" id="{DCF24336-56A7-482D-A848-67759326897B}"/>
                    </a:ext>
                  </a:extLst>
                </p:cNvPr>
                <p:cNvPicPr/>
                <p:nvPr/>
              </p:nvPicPr>
              <p:blipFill>
                <a:blip r:embed="rId176"/>
                <a:stretch>
                  <a:fillRect/>
                </a:stretch>
              </p:blipFill>
              <p:spPr>
                <a:xfrm>
                  <a:off x="7961693" y="2669107"/>
                  <a:ext cx="1692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83" name="Freihand 82">
                  <a:extLst>
                    <a:ext uri="{FF2B5EF4-FFF2-40B4-BE49-F238E27FC236}">
                      <a16:creationId xmlns:a16="http://schemas.microsoft.com/office/drawing/2014/main" id="{42F893A6-940A-4C75-B8BD-30BB18EDF7EF}"/>
                    </a:ext>
                  </a:extLst>
                </p14:cNvPr>
                <p14:cNvContentPartPr/>
                <p14:nvPr/>
              </p14:nvContentPartPr>
              <p14:xfrm>
                <a:off x="8143493" y="2759107"/>
                <a:ext cx="136800" cy="104400"/>
              </p14:xfrm>
            </p:contentPart>
          </mc:Choice>
          <mc:Fallback>
            <p:pic>
              <p:nvPicPr>
                <p:cNvPr id="83" name="Freihand 82">
                  <a:extLst>
                    <a:ext uri="{FF2B5EF4-FFF2-40B4-BE49-F238E27FC236}">
                      <a16:creationId xmlns:a16="http://schemas.microsoft.com/office/drawing/2014/main" id="{42F893A6-940A-4C75-B8BD-30BB18EDF7EF}"/>
                    </a:ext>
                  </a:extLst>
                </p:cNvPr>
                <p:cNvPicPr/>
                <p:nvPr/>
              </p:nvPicPr>
              <p:blipFill>
                <a:blip r:embed="rId178"/>
                <a:stretch>
                  <a:fillRect/>
                </a:stretch>
              </p:blipFill>
              <p:spPr>
                <a:xfrm>
                  <a:off x="8139173" y="2754787"/>
                  <a:ext cx="1454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84" name="Freihand 83">
                  <a:extLst>
                    <a:ext uri="{FF2B5EF4-FFF2-40B4-BE49-F238E27FC236}">
                      <a16:creationId xmlns:a16="http://schemas.microsoft.com/office/drawing/2014/main" id="{29ED1B43-D59F-4E1F-8AC9-EA80277D74D2}"/>
                    </a:ext>
                  </a:extLst>
                </p14:cNvPr>
                <p14:cNvContentPartPr/>
                <p14:nvPr/>
              </p14:nvContentPartPr>
              <p14:xfrm>
                <a:off x="8466053" y="2577307"/>
                <a:ext cx="610560" cy="236520"/>
              </p14:xfrm>
            </p:contentPart>
          </mc:Choice>
          <mc:Fallback>
            <p:pic>
              <p:nvPicPr>
                <p:cNvPr id="84" name="Freihand 83">
                  <a:extLst>
                    <a:ext uri="{FF2B5EF4-FFF2-40B4-BE49-F238E27FC236}">
                      <a16:creationId xmlns:a16="http://schemas.microsoft.com/office/drawing/2014/main" id="{29ED1B43-D59F-4E1F-8AC9-EA80277D74D2}"/>
                    </a:ext>
                  </a:extLst>
                </p:cNvPr>
                <p:cNvPicPr/>
                <p:nvPr/>
              </p:nvPicPr>
              <p:blipFill>
                <a:blip r:embed="rId180"/>
                <a:stretch>
                  <a:fillRect/>
                </a:stretch>
              </p:blipFill>
              <p:spPr>
                <a:xfrm>
                  <a:off x="8461733" y="2572987"/>
                  <a:ext cx="61920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86" name="Freihand 85">
                  <a:extLst>
                    <a:ext uri="{FF2B5EF4-FFF2-40B4-BE49-F238E27FC236}">
                      <a16:creationId xmlns:a16="http://schemas.microsoft.com/office/drawing/2014/main" id="{0C6BC8C9-606B-4E1B-B127-BA45841CBF7E}"/>
                    </a:ext>
                  </a:extLst>
                </p14:cNvPr>
                <p14:cNvContentPartPr/>
                <p14:nvPr/>
              </p14:nvContentPartPr>
              <p14:xfrm>
                <a:off x="9354173" y="2582347"/>
                <a:ext cx="3960" cy="137520"/>
              </p14:xfrm>
            </p:contentPart>
          </mc:Choice>
          <mc:Fallback>
            <p:pic>
              <p:nvPicPr>
                <p:cNvPr id="86" name="Freihand 85">
                  <a:extLst>
                    <a:ext uri="{FF2B5EF4-FFF2-40B4-BE49-F238E27FC236}">
                      <a16:creationId xmlns:a16="http://schemas.microsoft.com/office/drawing/2014/main" id="{0C6BC8C9-606B-4E1B-B127-BA45841CBF7E}"/>
                    </a:ext>
                  </a:extLst>
                </p:cNvPr>
                <p:cNvPicPr/>
                <p:nvPr/>
              </p:nvPicPr>
              <p:blipFill>
                <a:blip r:embed="rId182"/>
                <a:stretch>
                  <a:fillRect/>
                </a:stretch>
              </p:blipFill>
              <p:spPr>
                <a:xfrm>
                  <a:off x="9349853" y="2578027"/>
                  <a:ext cx="126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87" name="Freihand 86">
                  <a:extLst>
                    <a:ext uri="{FF2B5EF4-FFF2-40B4-BE49-F238E27FC236}">
                      <a16:creationId xmlns:a16="http://schemas.microsoft.com/office/drawing/2014/main" id="{68126708-E06F-4690-9E21-64C0DD002B96}"/>
                    </a:ext>
                  </a:extLst>
                </p14:cNvPr>
                <p14:cNvContentPartPr/>
                <p14:nvPr/>
              </p14:nvContentPartPr>
              <p14:xfrm>
                <a:off x="9218093" y="2501707"/>
                <a:ext cx="208080" cy="285840"/>
              </p14:xfrm>
            </p:contentPart>
          </mc:Choice>
          <mc:Fallback>
            <p:pic>
              <p:nvPicPr>
                <p:cNvPr id="87" name="Freihand 86">
                  <a:extLst>
                    <a:ext uri="{FF2B5EF4-FFF2-40B4-BE49-F238E27FC236}">
                      <a16:creationId xmlns:a16="http://schemas.microsoft.com/office/drawing/2014/main" id="{68126708-E06F-4690-9E21-64C0DD002B96}"/>
                    </a:ext>
                  </a:extLst>
                </p:cNvPr>
                <p:cNvPicPr/>
                <p:nvPr/>
              </p:nvPicPr>
              <p:blipFill>
                <a:blip r:embed="rId184"/>
                <a:stretch>
                  <a:fillRect/>
                </a:stretch>
              </p:blipFill>
              <p:spPr>
                <a:xfrm>
                  <a:off x="9213773" y="2497387"/>
                  <a:ext cx="21672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88" name="Freihand 87">
                  <a:extLst>
                    <a:ext uri="{FF2B5EF4-FFF2-40B4-BE49-F238E27FC236}">
                      <a16:creationId xmlns:a16="http://schemas.microsoft.com/office/drawing/2014/main" id="{C60E3F66-BBA3-4D40-B018-68AAC1752AF6}"/>
                    </a:ext>
                  </a:extLst>
                </p14:cNvPr>
                <p14:cNvContentPartPr/>
                <p14:nvPr/>
              </p14:nvContentPartPr>
              <p14:xfrm>
                <a:off x="9434813" y="2593507"/>
                <a:ext cx="210240" cy="138600"/>
              </p14:xfrm>
            </p:contentPart>
          </mc:Choice>
          <mc:Fallback>
            <p:pic>
              <p:nvPicPr>
                <p:cNvPr id="88" name="Freihand 87">
                  <a:extLst>
                    <a:ext uri="{FF2B5EF4-FFF2-40B4-BE49-F238E27FC236}">
                      <a16:creationId xmlns:a16="http://schemas.microsoft.com/office/drawing/2014/main" id="{C60E3F66-BBA3-4D40-B018-68AAC1752AF6}"/>
                    </a:ext>
                  </a:extLst>
                </p:cNvPr>
                <p:cNvPicPr/>
                <p:nvPr/>
              </p:nvPicPr>
              <p:blipFill>
                <a:blip r:embed="rId186"/>
                <a:stretch>
                  <a:fillRect/>
                </a:stretch>
              </p:blipFill>
              <p:spPr>
                <a:xfrm>
                  <a:off x="9430493" y="2589187"/>
                  <a:ext cx="2188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89" name="Freihand 88">
                  <a:extLst>
                    <a:ext uri="{FF2B5EF4-FFF2-40B4-BE49-F238E27FC236}">
                      <a16:creationId xmlns:a16="http://schemas.microsoft.com/office/drawing/2014/main" id="{749A2AA1-B717-4D40-8FE8-13D7DB3DDB08}"/>
                    </a:ext>
                  </a:extLst>
                </p14:cNvPr>
                <p14:cNvContentPartPr/>
                <p14:nvPr/>
              </p14:nvContentPartPr>
              <p14:xfrm>
                <a:off x="9607973" y="2462467"/>
                <a:ext cx="159480" cy="268920"/>
              </p14:xfrm>
            </p:contentPart>
          </mc:Choice>
          <mc:Fallback>
            <p:pic>
              <p:nvPicPr>
                <p:cNvPr id="89" name="Freihand 88">
                  <a:extLst>
                    <a:ext uri="{FF2B5EF4-FFF2-40B4-BE49-F238E27FC236}">
                      <a16:creationId xmlns:a16="http://schemas.microsoft.com/office/drawing/2014/main" id="{749A2AA1-B717-4D40-8FE8-13D7DB3DDB08}"/>
                    </a:ext>
                  </a:extLst>
                </p:cNvPr>
                <p:cNvPicPr/>
                <p:nvPr/>
              </p:nvPicPr>
              <p:blipFill>
                <a:blip r:embed="rId188"/>
                <a:stretch>
                  <a:fillRect/>
                </a:stretch>
              </p:blipFill>
              <p:spPr>
                <a:xfrm>
                  <a:off x="9603653" y="2458147"/>
                  <a:ext cx="16812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90" name="Freihand 89">
                  <a:extLst>
                    <a:ext uri="{FF2B5EF4-FFF2-40B4-BE49-F238E27FC236}">
                      <a16:creationId xmlns:a16="http://schemas.microsoft.com/office/drawing/2014/main" id="{897FB353-CBDA-4911-88AF-380650422F2B}"/>
                    </a:ext>
                  </a:extLst>
                </p14:cNvPr>
                <p14:cNvContentPartPr/>
                <p14:nvPr/>
              </p14:nvContentPartPr>
              <p14:xfrm>
                <a:off x="9777533" y="2585227"/>
                <a:ext cx="38520" cy="126000"/>
              </p14:xfrm>
            </p:contentPart>
          </mc:Choice>
          <mc:Fallback>
            <p:pic>
              <p:nvPicPr>
                <p:cNvPr id="90" name="Freihand 89">
                  <a:extLst>
                    <a:ext uri="{FF2B5EF4-FFF2-40B4-BE49-F238E27FC236}">
                      <a16:creationId xmlns:a16="http://schemas.microsoft.com/office/drawing/2014/main" id="{897FB353-CBDA-4911-88AF-380650422F2B}"/>
                    </a:ext>
                  </a:extLst>
                </p:cNvPr>
                <p:cNvPicPr/>
                <p:nvPr/>
              </p:nvPicPr>
              <p:blipFill>
                <a:blip r:embed="rId190"/>
                <a:stretch>
                  <a:fillRect/>
                </a:stretch>
              </p:blipFill>
              <p:spPr>
                <a:xfrm>
                  <a:off x="9773213" y="2580907"/>
                  <a:ext cx="471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91" name="Freihand 90">
                  <a:extLst>
                    <a:ext uri="{FF2B5EF4-FFF2-40B4-BE49-F238E27FC236}">
                      <a16:creationId xmlns:a16="http://schemas.microsoft.com/office/drawing/2014/main" id="{73577FE7-5CDE-4CB6-9503-FD9FF9A595E0}"/>
                    </a:ext>
                  </a:extLst>
                </p14:cNvPr>
                <p14:cNvContentPartPr/>
                <p14:nvPr/>
              </p14:nvContentPartPr>
              <p14:xfrm>
                <a:off x="9755933" y="2576227"/>
                <a:ext cx="111600" cy="113760"/>
              </p14:xfrm>
            </p:contentPart>
          </mc:Choice>
          <mc:Fallback>
            <p:pic>
              <p:nvPicPr>
                <p:cNvPr id="91" name="Freihand 90">
                  <a:extLst>
                    <a:ext uri="{FF2B5EF4-FFF2-40B4-BE49-F238E27FC236}">
                      <a16:creationId xmlns:a16="http://schemas.microsoft.com/office/drawing/2014/main" id="{73577FE7-5CDE-4CB6-9503-FD9FF9A595E0}"/>
                    </a:ext>
                  </a:extLst>
                </p:cNvPr>
                <p:cNvPicPr/>
                <p:nvPr/>
              </p:nvPicPr>
              <p:blipFill>
                <a:blip r:embed="rId192"/>
                <a:stretch>
                  <a:fillRect/>
                </a:stretch>
              </p:blipFill>
              <p:spPr>
                <a:xfrm>
                  <a:off x="9751613" y="2571907"/>
                  <a:ext cx="1202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92" name="Freihand 91">
                  <a:extLst>
                    <a:ext uri="{FF2B5EF4-FFF2-40B4-BE49-F238E27FC236}">
                      <a16:creationId xmlns:a16="http://schemas.microsoft.com/office/drawing/2014/main" id="{D02457E5-56AE-4D82-AE97-359CA6AA8F69}"/>
                    </a:ext>
                  </a:extLst>
                </p14:cNvPr>
                <p14:cNvContentPartPr/>
                <p14:nvPr/>
              </p14:nvContentPartPr>
              <p14:xfrm>
                <a:off x="9883373" y="2585947"/>
                <a:ext cx="196920" cy="110160"/>
              </p14:xfrm>
            </p:contentPart>
          </mc:Choice>
          <mc:Fallback>
            <p:pic>
              <p:nvPicPr>
                <p:cNvPr id="92" name="Freihand 91">
                  <a:extLst>
                    <a:ext uri="{FF2B5EF4-FFF2-40B4-BE49-F238E27FC236}">
                      <a16:creationId xmlns:a16="http://schemas.microsoft.com/office/drawing/2014/main" id="{D02457E5-56AE-4D82-AE97-359CA6AA8F69}"/>
                    </a:ext>
                  </a:extLst>
                </p:cNvPr>
                <p:cNvPicPr/>
                <p:nvPr/>
              </p:nvPicPr>
              <p:blipFill>
                <a:blip r:embed="rId194"/>
                <a:stretch>
                  <a:fillRect/>
                </a:stretch>
              </p:blipFill>
              <p:spPr>
                <a:xfrm>
                  <a:off x="9879053" y="2581627"/>
                  <a:ext cx="2055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93" name="Freihand 92">
                  <a:extLst>
                    <a:ext uri="{FF2B5EF4-FFF2-40B4-BE49-F238E27FC236}">
                      <a16:creationId xmlns:a16="http://schemas.microsoft.com/office/drawing/2014/main" id="{09BC5384-DFDE-493F-9657-1DE07B790482}"/>
                    </a:ext>
                  </a:extLst>
                </p14:cNvPr>
                <p14:cNvContentPartPr/>
                <p14:nvPr/>
              </p14:nvContentPartPr>
              <p14:xfrm>
                <a:off x="10082093" y="2456707"/>
                <a:ext cx="14040" cy="9720"/>
              </p14:xfrm>
            </p:contentPart>
          </mc:Choice>
          <mc:Fallback>
            <p:pic>
              <p:nvPicPr>
                <p:cNvPr id="93" name="Freihand 92">
                  <a:extLst>
                    <a:ext uri="{FF2B5EF4-FFF2-40B4-BE49-F238E27FC236}">
                      <a16:creationId xmlns:a16="http://schemas.microsoft.com/office/drawing/2014/main" id="{09BC5384-DFDE-493F-9657-1DE07B790482}"/>
                    </a:ext>
                  </a:extLst>
                </p:cNvPr>
                <p:cNvPicPr/>
                <p:nvPr/>
              </p:nvPicPr>
              <p:blipFill>
                <a:blip r:embed="rId196"/>
                <a:stretch>
                  <a:fillRect/>
                </a:stretch>
              </p:blipFill>
              <p:spPr>
                <a:xfrm>
                  <a:off x="10077773" y="2452387"/>
                  <a:ext cx="226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94" name="Freihand 93">
                  <a:extLst>
                    <a:ext uri="{FF2B5EF4-FFF2-40B4-BE49-F238E27FC236}">
                      <a16:creationId xmlns:a16="http://schemas.microsoft.com/office/drawing/2014/main" id="{09A1B543-5D90-43CD-A6B7-C549200C4F8A}"/>
                    </a:ext>
                  </a:extLst>
                </p14:cNvPr>
                <p14:cNvContentPartPr/>
                <p14:nvPr/>
              </p14:nvContentPartPr>
              <p14:xfrm>
                <a:off x="10081013" y="2428987"/>
                <a:ext cx="72720" cy="246960"/>
              </p14:xfrm>
            </p:contentPart>
          </mc:Choice>
          <mc:Fallback>
            <p:pic>
              <p:nvPicPr>
                <p:cNvPr id="94" name="Freihand 93">
                  <a:extLst>
                    <a:ext uri="{FF2B5EF4-FFF2-40B4-BE49-F238E27FC236}">
                      <a16:creationId xmlns:a16="http://schemas.microsoft.com/office/drawing/2014/main" id="{09A1B543-5D90-43CD-A6B7-C549200C4F8A}"/>
                    </a:ext>
                  </a:extLst>
                </p:cNvPr>
                <p:cNvPicPr/>
                <p:nvPr/>
              </p:nvPicPr>
              <p:blipFill>
                <a:blip r:embed="rId198"/>
                <a:stretch>
                  <a:fillRect/>
                </a:stretch>
              </p:blipFill>
              <p:spPr>
                <a:xfrm>
                  <a:off x="10076693" y="2424667"/>
                  <a:ext cx="8136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95" name="Freihand 94">
                  <a:extLst>
                    <a:ext uri="{FF2B5EF4-FFF2-40B4-BE49-F238E27FC236}">
                      <a16:creationId xmlns:a16="http://schemas.microsoft.com/office/drawing/2014/main" id="{883E996C-548A-412C-8858-5B7A440522B5}"/>
                    </a:ext>
                  </a:extLst>
                </p14:cNvPr>
                <p14:cNvContentPartPr/>
                <p14:nvPr/>
              </p14:nvContentPartPr>
              <p14:xfrm>
                <a:off x="10135013" y="2572987"/>
                <a:ext cx="193320" cy="90000"/>
              </p14:xfrm>
            </p:contentPart>
          </mc:Choice>
          <mc:Fallback>
            <p:pic>
              <p:nvPicPr>
                <p:cNvPr id="95" name="Freihand 94">
                  <a:extLst>
                    <a:ext uri="{FF2B5EF4-FFF2-40B4-BE49-F238E27FC236}">
                      <a16:creationId xmlns:a16="http://schemas.microsoft.com/office/drawing/2014/main" id="{883E996C-548A-412C-8858-5B7A440522B5}"/>
                    </a:ext>
                  </a:extLst>
                </p:cNvPr>
                <p:cNvPicPr/>
                <p:nvPr/>
              </p:nvPicPr>
              <p:blipFill>
                <a:blip r:embed="rId200"/>
                <a:stretch>
                  <a:fillRect/>
                </a:stretch>
              </p:blipFill>
              <p:spPr>
                <a:xfrm>
                  <a:off x="10130693" y="2568667"/>
                  <a:ext cx="2019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96" name="Freihand 95">
                  <a:extLst>
                    <a:ext uri="{FF2B5EF4-FFF2-40B4-BE49-F238E27FC236}">
                      <a16:creationId xmlns:a16="http://schemas.microsoft.com/office/drawing/2014/main" id="{52AD30A9-2FF8-41F1-AB8F-00782AEB0DCE}"/>
                    </a:ext>
                  </a:extLst>
                </p14:cNvPr>
                <p14:cNvContentPartPr/>
                <p14:nvPr/>
              </p14:nvContentPartPr>
              <p14:xfrm>
                <a:off x="10311773" y="2479747"/>
                <a:ext cx="223200" cy="169200"/>
              </p14:xfrm>
            </p:contentPart>
          </mc:Choice>
          <mc:Fallback>
            <p:pic>
              <p:nvPicPr>
                <p:cNvPr id="96" name="Freihand 95">
                  <a:extLst>
                    <a:ext uri="{FF2B5EF4-FFF2-40B4-BE49-F238E27FC236}">
                      <a16:creationId xmlns:a16="http://schemas.microsoft.com/office/drawing/2014/main" id="{52AD30A9-2FF8-41F1-AB8F-00782AEB0DCE}"/>
                    </a:ext>
                  </a:extLst>
                </p:cNvPr>
                <p:cNvPicPr/>
                <p:nvPr/>
              </p:nvPicPr>
              <p:blipFill>
                <a:blip r:embed="rId202"/>
                <a:stretch>
                  <a:fillRect/>
                </a:stretch>
              </p:blipFill>
              <p:spPr>
                <a:xfrm>
                  <a:off x="10307453" y="2475427"/>
                  <a:ext cx="23184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97" name="Freihand 96">
                  <a:extLst>
                    <a:ext uri="{FF2B5EF4-FFF2-40B4-BE49-F238E27FC236}">
                      <a16:creationId xmlns:a16="http://schemas.microsoft.com/office/drawing/2014/main" id="{03D6903A-0271-4725-BD47-151967D1DD5F}"/>
                    </a:ext>
                  </a:extLst>
                </p14:cNvPr>
                <p14:cNvContentPartPr/>
                <p14:nvPr/>
              </p14:nvContentPartPr>
              <p14:xfrm>
                <a:off x="10509413" y="2542027"/>
                <a:ext cx="111600" cy="103680"/>
              </p14:xfrm>
            </p:contentPart>
          </mc:Choice>
          <mc:Fallback>
            <p:pic>
              <p:nvPicPr>
                <p:cNvPr id="97" name="Freihand 96">
                  <a:extLst>
                    <a:ext uri="{FF2B5EF4-FFF2-40B4-BE49-F238E27FC236}">
                      <a16:creationId xmlns:a16="http://schemas.microsoft.com/office/drawing/2014/main" id="{03D6903A-0271-4725-BD47-151967D1DD5F}"/>
                    </a:ext>
                  </a:extLst>
                </p:cNvPr>
                <p:cNvPicPr/>
                <p:nvPr/>
              </p:nvPicPr>
              <p:blipFill>
                <a:blip r:embed="rId204"/>
                <a:stretch>
                  <a:fillRect/>
                </a:stretch>
              </p:blipFill>
              <p:spPr>
                <a:xfrm>
                  <a:off x="10505093" y="2537707"/>
                  <a:ext cx="1202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98" name="Freihand 97">
                  <a:extLst>
                    <a:ext uri="{FF2B5EF4-FFF2-40B4-BE49-F238E27FC236}">
                      <a16:creationId xmlns:a16="http://schemas.microsoft.com/office/drawing/2014/main" id="{C23E62DB-6AB9-4656-8A9E-1FC97A4D788A}"/>
                    </a:ext>
                  </a:extLst>
                </p14:cNvPr>
                <p14:cNvContentPartPr/>
                <p14:nvPr/>
              </p14:nvContentPartPr>
              <p14:xfrm>
                <a:off x="10575293" y="2542027"/>
                <a:ext cx="174240" cy="229680"/>
              </p14:xfrm>
            </p:contentPart>
          </mc:Choice>
          <mc:Fallback>
            <p:pic>
              <p:nvPicPr>
                <p:cNvPr id="98" name="Freihand 97">
                  <a:extLst>
                    <a:ext uri="{FF2B5EF4-FFF2-40B4-BE49-F238E27FC236}">
                      <a16:creationId xmlns:a16="http://schemas.microsoft.com/office/drawing/2014/main" id="{C23E62DB-6AB9-4656-8A9E-1FC97A4D788A}"/>
                    </a:ext>
                  </a:extLst>
                </p:cNvPr>
                <p:cNvPicPr/>
                <p:nvPr/>
              </p:nvPicPr>
              <p:blipFill>
                <a:blip r:embed="rId206"/>
                <a:stretch>
                  <a:fillRect/>
                </a:stretch>
              </p:blipFill>
              <p:spPr>
                <a:xfrm>
                  <a:off x="10570973" y="2537707"/>
                  <a:ext cx="18288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99" name="Freihand 98">
                  <a:extLst>
                    <a:ext uri="{FF2B5EF4-FFF2-40B4-BE49-F238E27FC236}">
                      <a16:creationId xmlns:a16="http://schemas.microsoft.com/office/drawing/2014/main" id="{9D2C1252-7D07-4B1B-92F2-3E1931787367}"/>
                    </a:ext>
                  </a:extLst>
                </p14:cNvPr>
                <p14:cNvContentPartPr/>
                <p14:nvPr/>
              </p14:nvContentPartPr>
              <p14:xfrm>
                <a:off x="10736573" y="2434747"/>
                <a:ext cx="577800" cy="200160"/>
              </p14:xfrm>
            </p:contentPart>
          </mc:Choice>
          <mc:Fallback>
            <p:pic>
              <p:nvPicPr>
                <p:cNvPr id="99" name="Freihand 98">
                  <a:extLst>
                    <a:ext uri="{FF2B5EF4-FFF2-40B4-BE49-F238E27FC236}">
                      <a16:creationId xmlns:a16="http://schemas.microsoft.com/office/drawing/2014/main" id="{9D2C1252-7D07-4B1B-92F2-3E1931787367}"/>
                    </a:ext>
                  </a:extLst>
                </p:cNvPr>
                <p:cNvPicPr/>
                <p:nvPr/>
              </p:nvPicPr>
              <p:blipFill>
                <a:blip r:embed="rId208"/>
                <a:stretch>
                  <a:fillRect/>
                </a:stretch>
              </p:blipFill>
              <p:spPr>
                <a:xfrm>
                  <a:off x="10732253" y="2430427"/>
                  <a:ext cx="5864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00" name="Freihand 99">
                  <a:extLst>
                    <a:ext uri="{FF2B5EF4-FFF2-40B4-BE49-F238E27FC236}">
                      <a16:creationId xmlns:a16="http://schemas.microsoft.com/office/drawing/2014/main" id="{77CF3C98-EFD8-439C-9B1E-6F363A0273EC}"/>
                    </a:ext>
                  </a:extLst>
                </p14:cNvPr>
                <p14:cNvContentPartPr/>
                <p14:nvPr/>
              </p14:nvContentPartPr>
              <p14:xfrm>
                <a:off x="11336693" y="2390107"/>
                <a:ext cx="423360" cy="241560"/>
              </p14:xfrm>
            </p:contentPart>
          </mc:Choice>
          <mc:Fallback>
            <p:pic>
              <p:nvPicPr>
                <p:cNvPr id="100" name="Freihand 99">
                  <a:extLst>
                    <a:ext uri="{FF2B5EF4-FFF2-40B4-BE49-F238E27FC236}">
                      <a16:creationId xmlns:a16="http://schemas.microsoft.com/office/drawing/2014/main" id="{77CF3C98-EFD8-439C-9B1E-6F363A0273EC}"/>
                    </a:ext>
                  </a:extLst>
                </p:cNvPr>
                <p:cNvPicPr/>
                <p:nvPr/>
              </p:nvPicPr>
              <p:blipFill>
                <a:blip r:embed="rId210"/>
                <a:stretch>
                  <a:fillRect/>
                </a:stretch>
              </p:blipFill>
              <p:spPr>
                <a:xfrm>
                  <a:off x="11332373" y="2385787"/>
                  <a:ext cx="43200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02" name="Freihand 101">
                  <a:extLst>
                    <a:ext uri="{FF2B5EF4-FFF2-40B4-BE49-F238E27FC236}">
                      <a16:creationId xmlns:a16="http://schemas.microsoft.com/office/drawing/2014/main" id="{54FE1FA4-541B-4C04-8B44-146777119F33}"/>
                    </a:ext>
                  </a:extLst>
                </p14:cNvPr>
                <p14:cNvContentPartPr/>
                <p14:nvPr/>
              </p14:nvContentPartPr>
              <p14:xfrm>
                <a:off x="4204373" y="4106227"/>
                <a:ext cx="699840" cy="38160"/>
              </p14:xfrm>
            </p:contentPart>
          </mc:Choice>
          <mc:Fallback>
            <p:pic>
              <p:nvPicPr>
                <p:cNvPr id="102" name="Freihand 101">
                  <a:extLst>
                    <a:ext uri="{FF2B5EF4-FFF2-40B4-BE49-F238E27FC236}">
                      <a16:creationId xmlns:a16="http://schemas.microsoft.com/office/drawing/2014/main" id="{54FE1FA4-541B-4C04-8B44-146777119F33}"/>
                    </a:ext>
                  </a:extLst>
                </p:cNvPr>
                <p:cNvPicPr/>
                <p:nvPr/>
              </p:nvPicPr>
              <p:blipFill>
                <a:blip r:embed="rId212"/>
                <a:stretch>
                  <a:fillRect/>
                </a:stretch>
              </p:blipFill>
              <p:spPr>
                <a:xfrm>
                  <a:off x="4200053" y="4101907"/>
                  <a:ext cx="7084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03" name="Freihand 102">
                  <a:extLst>
                    <a:ext uri="{FF2B5EF4-FFF2-40B4-BE49-F238E27FC236}">
                      <a16:creationId xmlns:a16="http://schemas.microsoft.com/office/drawing/2014/main" id="{8AAA37CA-719F-436D-A08D-8B3AADA3D40C}"/>
                    </a:ext>
                  </a:extLst>
                </p14:cNvPr>
                <p14:cNvContentPartPr/>
                <p14:nvPr/>
              </p14:nvContentPartPr>
              <p14:xfrm>
                <a:off x="5669933" y="4114147"/>
                <a:ext cx="635760" cy="37800"/>
              </p14:xfrm>
            </p:contentPart>
          </mc:Choice>
          <mc:Fallback>
            <p:pic>
              <p:nvPicPr>
                <p:cNvPr id="103" name="Freihand 102">
                  <a:extLst>
                    <a:ext uri="{FF2B5EF4-FFF2-40B4-BE49-F238E27FC236}">
                      <a16:creationId xmlns:a16="http://schemas.microsoft.com/office/drawing/2014/main" id="{8AAA37CA-719F-436D-A08D-8B3AADA3D40C}"/>
                    </a:ext>
                  </a:extLst>
                </p:cNvPr>
                <p:cNvPicPr/>
                <p:nvPr/>
              </p:nvPicPr>
              <p:blipFill>
                <a:blip r:embed="rId214"/>
                <a:stretch>
                  <a:fillRect/>
                </a:stretch>
              </p:blipFill>
              <p:spPr>
                <a:xfrm>
                  <a:off x="5665613" y="4109827"/>
                  <a:ext cx="6444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6" name="Freihand 125">
                  <a:extLst>
                    <a:ext uri="{FF2B5EF4-FFF2-40B4-BE49-F238E27FC236}">
                      <a16:creationId xmlns:a16="http://schemas.microsoft.com/office/drawing/2014/main" id="{8E85DCDF-DF0F-40EB-9F46-2EFBD82F479B}"/>
                    </a:ext>
                  </a:extLst>
                </p14:cNvPr>
                <p14:cNvContentPartPr/>
                <p14:nvPr/>
              </p14:nvContentPartPr>
              <p14:xfrm>
                <a:off x="4503173" y="4065187"/>
                <a:ext cx="276480" cy="27360"/>
              </p14:xfrm>
            </p:contentPart>
          </mc:Choice>
          <mc:Fallback>
            <p:pic>
              <p:nvPicPr>
                <p:cNvPr id="126" name="Freihand 125">
                  <a:extLst>
                    <a:ext uri="{FF2B5EF4-FFF2-40B4-BE49-F238E27FC236}">
                      <a16:creationId xmlns:a16="http://schemas.microsoft.com/office/drawing/2014/main" id="{8E85DCDF-DF0F-40EB-9F46-2EFBD82F479B}"/>
                    </a:ext>
                  </a:extLst>
                </p:cNvPr>
                <p:cNvPicPr/>
                <p:nvPr/>
              </p:nvPicPr>
              <p:blipFill>
                <a:blip r:embed="rId216"/>
                <a:stretch>
                  <a:fillRect/>
                </a:stretch>
              </p:blipFill>
              <p:spPr>
                <a:xfrm>
                  <a:off x="4498853" y="4060867"/>
                  <a:ext cx="2851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27" name="Freihand 126">
                  <a:extLst>
                    <a:ext uri="{FF2B5EF4-FFF2-40B4-BE49-F238E27FC236}">
                      <a16:creationId xmlns:a16="http://schemas.microsoft.com/office/drawing/2014/main" id="{D834190C-0C2C-461E-A1FD-8FEF8ACD56EF}"/>
                    </a:ext>
                  </a:extLst>
                </p14:cNvPr>
                <p14:cNvContentPartPr/>
                <p14:nvPr/>
              </p14:nvContentPartPr>
              <p14:xfrm>
                <a:off x="4374653" y="3809947"/>
                <a:ext cx="471600" cy="308880"/>
              </p14:xfrm>
            </p:contentPart>
          </mc:Choice>
          <mc:Fallback>
            <p:pic>
              <p:nvPicPr>
                <p:cNvPr id="127" name="Freihand 126">
                  <a:extLst>
                    <a:ext uri="{FF2B5EF4-FFF2-40B4-BE49-F238E27FC236}">
                      <a16:creationId xmlns:a16="http://schemas.microsoft.com/office/drawing/2014/main" id="{D834190C-0C2C-461E-A1FD-8FEF8ACD56EF}"/>
                    </a:ext>
                  </a:extLst>
                </p:cNvPr>
                <p:cNvPicPr/>
                <p:nvPr/>
              </p:nvPicPr>
              <p:blipFill>
                <a:blip r:embed="rId218"/>
                <a:stretch>
                  <a:fillRect/>
                </a:stretch>
              </p:blipFill>
              <p:spPr>
                <a:xfrm>
                  <a:off x="4370333" y="3805627"/>
                  <a:ext cx="48024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29" name="Freihand 128">
                  <a:extLst>
                    <a:ext uri="{FF2B5EF4-FFF2-40B4-BE49-F238E27FC236}">
                      <a16:creationId xmlns:a16="http://schemas.microsoft.com/office/drawing/2014/main" id="{25581962-3A24-4E07-9023-B63CB0AFA9DD}"/>
                    </a:ext>
                  </a:extLst>
                </p14:cNvPr>
                <p14:cNvContentPartPr/>
                <p14:nvPr/>
              </p14:nvContentPartPr>
              <p14:xfrm>
                <a:off x="4030853" y="3741907"/>
                <a:ext cx="468000" cy="127080"/>
              </p14:xfrm>
            </p:contentPart>
          </mc:Choice>
          <mc:Fallback>
            <p:pic>
              <p:nvPicPr>
                <p:cNvPr id="129" name="Freihand 128">
                  <a:extLst>
                    <a:ext uri="{FF2B5EF4-FFF2-40B4-BE49-F238E27FC236}">
                      <a16:creationId xmlns:a16="http://schemas.microsoft.com/office/drawing/2014/main" id="{25581962-3A24-4E07-9023-B63CB0AFA9DD}"/>
                    </a:ext>
                  </a:extLst>
                </p:cNvPr>
                <p:cNvPicPr/>
                <p:nvPr/>
              </p:nvPicPr>
              <p:blipFill>
                <a:blip r:embed="rId220"/>
                <a:stretch>
                  <a:fillRect/>
                </a:stretch>
              </p:blipFill>
              <p:spPr>
                <a:xfrm>
                  <a:off x="4026533" y="3737587"/>
                  <a:ext cx="4766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0" name="Freihand 129">
                  <a:extLst>
                    <a:ext uri="{FF2B5EF4-FFF2-40B4-BE49-F238E27FC236}">
                      <a16:creationId xmlns:a16="http://schemas.microsoft.com/office/drawing/2014/main" id="{1DCE58A1-EEF3-4EC5-8794-9AFA9F57F77F}"/>
                    </a:ext>
                  </a:extLst>
                </p14:cNvPr>
                <p14:cNvContentPartPr/>
                <p14:nvPr/>
              </p14:nvContentPartPr>
              <p14:xfrm>
                <a:off x="3921413" y="3775027"/>
                <a:ext cx="216360" cy="191520"/>
              </p14:xfrm>
            </p:contentPart>
          </mc:Choice>
          <mc:Fallback>
            <p:pic>
              <p:nvPicPr>
                <p:cNvPr id="130" name="Freihand 129">
                  <a:extLst>
                    <a:ext uri="{FF2B5EF4-FFF2-40B4-BE49-F238E27FC236}">
                      <a16:creationId xmlns:a16="http://schemas.microsoft.com/office/drawing/2014/main" id="{1DCE58A1-EEF3-4EC5-8794-9AFA9F57F77F}"/>
                    </a:ext>
                  </a:extLst>
                </p:cNvPr>
                <p:cNvPicPr/>
                <p:nvPr/>
              </p:nvPicPr>
              <p:blipFill>
                <a:blip r:embed="rId222"/>
                <a:stretch>
                  <a:fillRect/>
                </a:stretch>
              </p:blipFill>
              <p:spPr>
                <a:xfrm>
                  <a:off x="3917093" y="3770707"/>
                  <a:ext cx="2250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7" name="Freihand 136">
                  <a:extLst>
                    <a:ext uri="{FF2B5EF4-FFF2-40B4-BE49-F238E27FC236}">
                      <a16:creationId xmlns:a16="http://schemas.microsoft.com/office/drawing/2014/main" id="{387AD95C-F496-4B45-8305-8BF7A5FB9D46}"/>
                    </a:ext>
                  </a:extLst>
                </p14:cNvPr>
                <p14:cNvContentPartPr/>
                <p14:nvPr/>
              </p14:nvContentPartPr>
              <p14:xfrm>
                <a:off x="4224533" y="1391827"/>
                <a:ext cx="450720" cy="432360"/>
              </p14:xfrm>
            </p:contentPart>
          </mc:Choice>
          <mc:Fallback>
            <p:pic>
              <p:nvPicPr>
                <p:cNvPr id="137" name="Freihand 136">
                  <a:extLst>
                    <a:ext uri="{FF2B5EF4-FFF2-40B4-BE49-F238E27FC236}">
                      <a16:creationId xmlns:a16="http://schemas.microsoft.com/office/drawing/2014/main" id="{387AD95C-F496-4B45-8305-8BF7A5FB9D46}"/>
                    </a:ext>
                  </a:extLst>
                </p:cNvPr>
                <p:cNvPicPr/>
                <p:nvPr/>
              </p:nvPicPr>
              <p:blipFill>
                <a:blip r:embed="rId224"/>
                <a:stretch>
                  <a:fillRect/>
                </a:stretch>
              </p:blipFill>
              <p:spPr>
                <a:xfrm>
                  <a:off x="4220213" y="1387507"/>
                  <a:ext cx="459360" cy="4410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8" name="Freihand 137">
                  <a:extLst>
                    <a:ext uri="{FF2B5EF4-FFF2-40B4-BE49-F238E27FC236}">
                      <a16:creationId xmlns:a16="http://schemas.microsoft.com/office/drawing/2014/main" id="{FF1FCB67-7763-4E58-B862-FA71B6DBFBF6}"/>
                    </a:ext>
                  </a:extLst>
                </p14:cNvPr>
                <p14:cNvContentPartPr/>
                <p14:nvPr/>
              </p14:nvContentPartPr>
              <p14:xfrm>
                <a:off x="4069733" y="1604947"/>
                <a:ext cx="343800" cy="299520"/>
              </p14:xfrm>
            </p:contentPart>
          </mc:Choice>
          <mc:Fallback>
            <p:pic>
              <p:nvPicPr>
                <p:cNvPr id="138" name="Freihand 137">
                  <a:extLst>
                    <a:ext uri="{FF2B5EF4-FFF2-40B4-BE49-F238E27FC236}">
                      <a16:creationId xmlns:a16="http://schemas.microsoft.com/office/drawing/2014/main" id="{FF1FCB67-7763-4E58-B862-FA71B6DBFBF6}"/>
                    </a:ext>
                  </a:extLst>
                </p:cNvPr>
                <p:cNvPicPr/>
                <p:nvPr/>
              </p:nvPicPr>
              <p:blipFill>
                <a:blip r:embed="rId226"/>
                <a:stretch>
                  <a:fillRect/>
                </a:stretch>
              </p:blipFill>
              <p:spPr>
                <a:xfrm>
                  <a:off x="4065413" y="1600627"/>
                  <a:ext cx="35244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0" name="Freihand 139">
                  <a:extLst>
                    <a:ext uri="{FF2B5EF4-FFF2-40B4-BE49-F238E27FC236}">
                      <a16:creationId xmlns:a16="http://schemas.microsoft.com/office/drawing/2014/main" id="{E21A9567-916D-401A-8A92-D837BDCC5B0D}"/>
                    </a:ext>
                  </a:extLst>
                </p14:cNvPr>
                <p14:cNvContentPartPr/>
                <p14:nvPr/>
              </p14:nvContentPartPr>
              <p14:xfrm>
                <a:off x="4813493" y="1168267"/>
                <a:ext cx="301320" cy="145080"/>
              </p14:xfrm>
            </p:contentPart>
          </mc:Choice>
          <mc:Fallback>
            <p:pic>
              <p:nvPicPr>
                <p:cNvPr id="140" name="Freihand 139">
                  <a:extLst>
                    <a:ext uri="{FF2B5EF4-FFF2-40B4-BE49-F238E27FC236}">
                      <a16:creationId xmlns:a16="http://schemas.microsoft.com/office/drawing/2014/main" id="{E21A9567-916D-401A-8A92-D837BDCC5B0D}"/>
                    </a:ext>
                  </a:extLst>
                </p:cNvPr>
                <p:cNvPicPr/>
                <p:nvPr/>
              </p:nvPicPr>
              <p:blipFill>
                <a:blip r:embed="rId228"/>
                <a:stretch>
                  <a:fillRect/>
                </a:stretch>
              </p:blipFill>
              <p:spPr>
                <a:xfrm>
                  <a:off x="4809173" y="1163947"/>
                  <a:ext cx="3099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1" name="Freihand 140">
                  <a:extLst>
                    <a:ext uri="{FF2B5EF4-FFF2-40B4-BE49-F238E27FC236}">
                      <a16:creationId xmlns:a16="http://schemas.microsoft.com/office/drawing/2014/main" id="{DE441EE1-FF01-4320-99CB-74EDFEE03099}"/>
                    </a:ext>
                  </a:extLst>
                </p14:cNvPr>
                <p14:cNvContentPartPr/>
                <p14:nvPr/>
              </p14:nvContentPartPr>
              <p14:xfrm>
                <a:off x="5036693" y="1138747"/>
                <a:ext cx="52920" cy="25920"/>
              </p14:xfrm>
            </p:contentPart>
          </mc:Choice>
          <mc:Fallback>
            <p:pic>
              <p:nvPicPr>
                <p:cNvPr id="141" name="Freihand 140">
                  <a:extLst>
                    <a:ext uri="{FF2B5EF4-FFF2-40B4-BE49-F238E27FC236}">
                      <a16:creationId xmlns:a16="http://schemas.microsoft.com/office/drawing/2014/main" id="{DE441EE1-FF01-4320-99CB-74EDFEE03099}"/>
                    </a:ext>
                  </a:extLst>
                </p:cNvPr>
                <p:cNvPicPr/>
                <p:nvPr/>
              </p:nvPicPr>
              <p:blipFill>
                <a:blip r:embed="rId230"/>
                <a:stretch>
                  <a:fillRect/>
                </a:stretch>
              </p:blipFill>
              <p:spPr>
                <a:xfrm>
                  <a:off x="5032373" y="1134427"/>
                  <a:ext cx="615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2" name="Freihand 141">
                  <a:extLst>
                    <a:ext uri="{FF2B5EF4-FFF2-40B4-BE49-F238E27FC236}">
                      <a16:creationId xmlns:a16="http://schemas.microsoft.com/office/drawing/2014/main" id="{230597FC-765C-4080-BCFE-F077B03F3399}"/>
                    </a:ext>
                  </a:extLst>
                </p14:cNvPr>
                <p14:cNvContentPartPr/>
                <p14:nvPr/>
              </p14:nvContentPartPr>
              <p14:xfrm>
                <a:off x="5141453" y="1180507"/>
                <a:ext cx="78120" cy="147240"/>
              </p14:xfrm>
            </p:contentPart>
          </mc:Choice>
          <mc:Fallback>
            <p:pic>
              <p:nvPicPr>
                <p:cNvPr id="142" name="Freihand 141">
                  <a:extLst>
                    <a:ext uri="{FF2B5EF4-FFF2-40B4-BE49-F238E27FC236}">
                      <a16:creationId xmlns:a16="http://schemas.microsoft.com/office/drawing/2014/main" id="{230597FC-765C-4080-BCFE-F077B03F3399}"/>
                    </a:ext>
                  </a:extLst>
                </p:cNvPr>
                <p:cNvPicPr/>
                <p:nvPr/>
              </p:nvPicPr>
              <p:blipFill>
                <a:blip r:embed="rId232"/>
                <a:stretch>
                  <a:fillRect/>
                </a:stretch>
              </p:blipFill>
              <p:spPr>
                <a:xfrm>
                  <a:off x="5137133" y="1176187"/>
                  <a:ext cx="867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3" name="Freihand 142">
                  <a:extLst>
                    <a:ext uri="{FF2B5EF4-FFF2-40B4-BE49-F238E27FC236}">
                      <a16:creationId xmlns:a16="http://schemas.microsoft.com/office/drawing/2014/main" id="{FC718008-331E-4682-BDA6-B878889D7CFA}"/>
                    </a:ext>
                  </a:extLst>
                </p14:cNvPr>
                <p14:cNvContentPartPr/>
                <p14:nvPr/>
              </p14:nvContentPartPr>
              <p14:xfrm>
                <a:off x="5240453" y="1209307"/>
                <a:ext cx="170640" cy="87480"/>
              </p14:xfrm>
            </p:contentPart>
          </mc:Choice>
          <mc:Fallback>
            <p:pic>
              <p:nvPicPr>
                <p:cNvPr id="143" name="Freihand 142">
                  <a:extLst>
                    <a:ext uri="{FF2B5EF4-FFF2-40B4-BE49-F238E27FC236}">
                      <a16:creationId xmlns:a16="http://schemas.microsoft.com/office/drawing/2014/main" id="{FC718008-331E-4682-BDA6-B878889D7CFA}"/>
                    </a:ext>
                  </a:extLst>
                </p:cNvPr>
                <p:cNvPicPr/>
                <p:nvPr/>
              </p:nvPicPr>
              <p:blipFill>
                <a:blip r:embed="rId234"/>
                <a:stretch>
                  <a:fillRect/>
                </a:stretch>
              </p:blipFill>
              <p:spPr>
                <a:xfrm>
                  <a:off x="5236133" y="1204987"/>
                  <a:ext cx="1792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4" name="Freihand 143">
                  <a:extLst>
                    <a:ext uri="{FF2B5EF4-FFF2-40B4-BE49-F238E27FC236}">
                      <a16:creationId xmlns:a16="http://schemas.microsoft.com/office/drawing/2014/main" id="{22A4887A-9799-4437-BBC6-9EF3769AD9D2}"/>
                    </a:ext>
                  </a:extLst>
                </p14:cNvPr>
                <p14:cNvContentPartPr/>
                <p14:nvPr/>
              </p14:nvContentPartPr>
              <p14:xfrm>
                <a:off x="5588933" y="1165027"/>
                <a:ext cx="14040" cy="159120"/>
              </p14:xfrm>
            </p:contentPart>
          </mc:Choice>
          <mc:Fallback>
            <p:pic>
              <p:nvPicPr>
                <p:cNvPr id="144" name="Freihand 143">
                  <a:extLst>
                    <a:ext uri="{FF2B5EF4-FFF2-40B4-BE49-F238E27FC236}">
                      <a16:creationId xmlns:a16="http://schemas.microsoft.com/office/drawing/2014/main" id="{22A4887A-9799-4437-BBC6-9EF3769AD9D2}"/>
                    </a:ext>
                  </a:extLst>
                </p:cNvPr>
                <p:cNvPicPr/>
                <p:nvPr/>
              </p:nvPicPr>
              <p:blipFill>
                <a:blip r:embed="rId236"/>
                <a:stretch>
                  <a:fillRect/>
                </a:stretch>
              </p:blipFill>
              <p:spPr>
                <a:xfrm>
                  <a:off x="5584613" y="1160707"/>
                  <a:ext cx="226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5" name="Freihand 144">
                  <a:extLst>
                    <a:ext uri="{FF2B5EF4-FFF2-40B4-BE49-F238E27FC236}">
                      <a16:creationId xmlns:a16="http://schemas.microsoft.com/office/drawing/2014/main" id="{7A358994-FCB7-496F-AD61-54152956B760}"/>
                    </a:ext>
                  </a:extLst>
                </p14:cNvPr>
                <p14:cNvContentPartPr/>
                <p14:nvPr/>
              </p14:nvContentPartPr>
              <p14:xfrm>
                <a:off x="5478413" y="1124707"/>
                <a:ext cx="192600" cy="113760"/>
              </p14:xfrm>
            </p:contentPart>
          </mc:Choice>
          <mc:Fallback>
            <p:pic>
              <p:nvPicPr>
                <p:cNvPr id="145" name="Freihand 144">
                  <a:extLst>
                    <a:ext uri="{FF2B5EF4-FFF2-40B4-BE49-F238E27FC236}">
                      <a16:creationId xmlns:a16="http://schemas.microsoft.com/office/drawing/2014/main" id="{7A358994-FCB7-496F-AD61-54152956B760}"/>
                    </a:ext>
                  </a:extLst>
                </p:cNvPr>
                <p:cNvPicPr/>
                <p:nvPr/>
              </p:nvPicPr>
              <p:blipFill>
                <a:blip r:embed="rId238"/>
                <a:stretch>
                  <a:fillRect/>
                </a:stretch>
              </p:blipFill>
              <p:spPr>
                <a:xfrm>
                  <a:off x="5474093" y="1120387"/>
                  <a:ext cx="2012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6" name="Freihand 145">
                  <a:extLst>
                    <a:ext uri="{FF2B5EF4-FFF2-40B4-BE49-F238E27FC236}">
                      <a16:creationId xmlns:a16="http://schemas.microsoft.com/office/drawing/2014/main" id="{0D68F5F5-A687-47F7-BAF4-DA0B7CA0C00A}"/>
                    </a:ext>
                  </a:extLst>
                </p14:cNvPr>
                <p14:cNvContentPartPr/>
                <p14:nvPr/>
              </p14:nvContentPartPr>
              <p14:xfrm>
                <a:off x="5663093" y="1193467"/>
                <a:ext cx="100080" cy="95760"/>
              </p14:xfrm>
            </p:contentPart>
          </mc:Choice>
          <mc:Fallback>
            <p:pic>
              <p:nvPicPr>
                <p:cNvPr id="146" name="Freihand 145">
                  <a:extLst>
                    <a:ext uri="{FF2B5EF4-FFF2-40B4-BE49-F238E27FC236}">
                      <a16:creationId xmlns:a16="http://schemas.microsoft.com/office/drawing/2014/main" id="{0D68F5F5-A687-47F7-BAF4-DA0B7CA0C00A}"/>
                    </a:ext>
                  </a:extLst>
                </p:cNvPr>
                <p:cNvPicPr/>
                <p:nvPr/>
              </p:nvPicPr>
              <p:blipFill>
                <a:blip r:embed="rId240"/>
                <a:stretch>
                  <a:fillRect/>
                </a:stretch>
              </p:blipFill>
              <p:spPr>
                <a:xfrm>
                  <a:off x="5658773" y="1189147"/>
                  <a:ext cx="1087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7" name="Freihand 146">
                  <a:extLst>
                    <a:ext uri="{FF2B5EF4-FFF2-40B4-BE49-F238E27FC236}">
                      <a16:creationId xmlns:a16="http://schemas.microsoft.com/office/drawing/2014/main" id="{A18A37DA-F785-4AE1-8064-D4471F5FDEBC}"/>
                    </a:ext>
                  </a:extLst>
                </p14:cNvPr>
                <p14:cNvContentPartPr/>
                <p14:nvPr/>
              </p14:nvContentPartPr>
              <p14:xfrm>
                <a:off x="5759933" y="1181227"/>
                <a:ext cx="111240" cy="138240"/>
              </p14:xfrm>
            </p:contentPart>
          </mc:Choice>
          <mc:Fallback>
            <p:pic>
              <p:nvPicPr>
                <p:cNvPr id="147" name="Freihand 146">
                  <a:extLst>
                    <a:ext uri="{FF2B5EF4-FFF2-40B4-BE49-F238E27FC236}">
                      <a16:creationId xmlns:a16="http://schemas.microsoft.com/office/drawing/2014/main" id="{A18A37DA-F785-4AE1-8064-D4471F5FDEBC}"/>
                    </a:ext>
                  </a:extLst>
                </p:cNvPr>
                <p:cNvPicPr/>
                <p:nvPr/>
              </p:nvPicPr>
              <p:blipFill>
                <a:blip r:embed="rId242"/>
                <a:stretch>
                  <a:fillRect/>
                </a:stretch>
              </p:blipFill>
              <p:spPr>
                <a:xfrm>
                  <a:off x="5755613" y="1176907"/>
                  <a:ext cx="1198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8" name="Freihand 147">
                  <a:extLst>
                    <a:ext uri="{FF2B5EF4-FFF2-40B4-BE49-F238E27FC236}">
                      <a16:creationId xmlns:a16="http://schemas.microsoft.com/office/drawing/2014/main" id="{D78B9EA0-971D-499C-8603-3E2D39D0E904}"/>
                    </a:ext>
                  </a:extLst>
                </p14:cNvPr>
                <p14:cNvContentPartPr/>
                <p14:nvPr/>
              </p14:nvContentPartPr>
              <p14:xfrm>
                <a:off x="5837333" y="1093027"/>
                <a:ext cx="111600" cy="198720"/>
              </p14:xfrm>
            </p:contentPart>
          </mc:Choice>
          <mc:Fallback>
            <p:pic>
              <p:nvPicPr>
                <p:cNvPr id="148" name="Freihand 147">
                  <a:extLst>
                    <a:ext uri="{FF2B5EF4-FFF2-40B4-BE49-F238E27FC236}">
                      <a16:creationId xmlns:a16="http://schemas.microsoft.com/office/drawing/2014/main" id="{D78B9EA0-971D-499C-8603-3E2D39D0E904}"/>
                    </a:ext>
                  </a:extLst>
                </p:cNvPr>
                <p:cNvPicPr/>
                <p:nvPr/>
              </p:nvPicPr>
              <p:blipFill>
                <a:blip r:embed="rId244"/>
                <a:stretch>
                  <a:fillRect/>
                </a:stretch>
              </p:blipFill>
              <p:spPr>
                <a:xfrm>
                  <a:off x="5833013" y="1088707"/>
                  <a:ext cx="1202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9" name="Freihand 148">
                  <a:extLst>
                    <a:ext uri="{FF2B5EF4-FFF2-40B4-BE49-F238E27FC236}">
                      <a16:creationId xmlns:a16="http://schemas.microsoft.com/office/drawing/2014/main" id="{6E565A77-BB89-4445-B57E-3CCA6A0E3813}"/>
                    </a:ext>
                  </a:extLst>
                </p14:cNvPr>
                <p14:cNvContentPartPr/>
                <p14:nvPr/>
              </p14:nvContentPartPr>
              <p14:xfrm>
                <a:off x="5923373" y="1177627"/>
                <a:ext cx="104040" cy="138240"/>
              </p14:xfrm>
            </p:contentPart>
          </mc:Choice>
          <mc:Fallback>
            <p:pic>
              <p:nvPicPr>
                <p:cNvPr id="149" name="Freihand 148">
                  <a:extLst>
                    <a:ext uri="{FF2B5EF4-FFF2-40B4-BE49-F238E27FC236}">
                      <a16:creationId xmlns:a16="http://schemas.microsoft.com/office/drawing/2014/main" id="{6E565A77-BB89-4445-B57E-3CCA6A0E3813}"/>
                    </a:ext>
                  </a:extLst>
                </p:cNvPr>
                <p:cNvPicPr/>
                <p:nvPr/>
              </p:nvPicPr>
              <p:blipFill>
                <a:blip r:embed="rId246"/>
                <a:stretch>
                  <a:fillRect/>
                </a:stretch>
              </p:blipFill>
              <p:spPr>
                <a:xfrm>
                  <a:off x="5919053" y="1173307"/>
                  <a:ext cx="1126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0" name="Freihand 149">
                  <a:extLst>
                    <a:ext uri="{FF2B5EF4-FFF2-40B4-BE49-F238E27FC236}">
                      <a16:creationId xmlns:a16="http://schemas.microsoft.com/office/drawing/2014/main" id="{997A99D9-22C3-4B39-BCB5-3593A03A0063}"/>
                    </a:ext>
                  </a:extLst>
                </p14:cNvPr>
                <p14:cNvContentPartPr/>
                <p14:nvPr/>
              </p14:nvContentPartPr>
              <p14:xfrm>
                <a:off x="6032453" y="1176187"/>
                <a:ext cx="135360" cy="103680"/>
              </p14:xfrm>
            </p:contentPart>
          </mc:Choice>
          <mc:Fallback>
            <p:pic>
              <p:nvPicPr>
                <p:cNvPr id="150" name="Freihand 149">
                  <a:extLst>
                    <a:ext uri="{FF2B5EF4-FFF2-40B4-BE49-F238E27FC236}">
                      <a16:creationId xmlns:a16="http://schemas.microsoft.com/office/drawing/2014/main" id="{997A99D9-22C3-4B39-BCB5-3593A03A0063}"/>
                    </a:ext>
                  </a:extLst>
                </p:cNvPr>
                <p:cNvPicPr/>
                <p:nvPr/>
              </p:nvPicPr>
              <p:blipFill>
                <a:blip r:embed="rId248"/>
                <a:stretch>
                  <a:fillRect/>
                </a:stretch>
              </p:blipFill>
              <p:spPr>
                <a:xfrm>
                  <a:off x="6028133" y="1171867"/>
                  <a:ext cx="1440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1" name="Freihand 150">
                  <a:extLst>
                    <a:ext uri="{FF2B5EF4-FFF2-40B4-BE49-F238E27FC236}">
                      <a16:creationId xmlns:a16="http://schemas.microsoft.com/office/drawing/2014/main" id="{7509BC8D-4EBB-4E15-AD15-08F8784BF614}"/>
                    </a:ext>
                  </a:extLst>
                </p14:cNvPr>
                <p14:cNvContentPartPr/>
                <p14:nvPr/>
              </p14:nvContentPartPr>
              <p14:xfrm>
                <a:off x="6119933" y="1096627"/>
                <a:ext cx="262080" cy="157680"/>
              </p14:xfrm>
            </p:contentPart>
          </mc:Choice>
          <mc:Fallback>
            <p:pic>
              <p:nvPicPr>
                <p:cNvPr id="151" name="Freihand 150">
                  <a:extLst>
                    <a:ext uri="{FF2B5EF4-FFF2-40B4-BE49-F238E27FC236}">
                      <a16:creationId xmlns:a16="http://schemas.microsoft.com/office/drawing/2014/main" id="{7509BC8D-4EBB-4E15-AD15-08F8784BF614}"/>
                    </a:ext>
                  </a:extLst>
                </p:cNvPr>
                <p:cNvPicPr/>
                <p:nvPr/>
              </p:nvPicPr>
              <p:blipFill>
                <a:blip r:embed="rId250"/>
                <a:stretch>
                  <a:fillRect/>
                </a:stretch>
              </p:blipFill>
              <p:spPr>
                <a:xfrm>
                  <a:off x="6115613" y="1092307"/>
                  <a:ext cx="2707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2" name="Freihand 151">
                  <a:extLst>
                    <a:ext uri="{FF2B5EF4-FFF2-40B4-BE49-F238E27FC236}">
                      <a16:creationId xmlns:a16="http://schemas.microsoft.com/office/drawing/2014/main" id="{B7A31EE1-A346-49A1-AEB3-27F31E973600}"/>
                    </a:ext>
                  </a:extLst>
                </p14:cNvPr>
                <p14:cNvContentPartPr/>
                <p14:nvPr/>
              </p14:nvContentPartPr>
              <p14:xfrm>
                <a:off x="6060173" y="1120027"/>
                <a:ext cx="160200" cy="27000"/>
              </p14:xfrm>
            </p:contentPart>
          </mc:Choice>
          <mc:Fallback>
            <p:pic>
              <p:nvPicPr>
                <p:cNvPr id="152" name="Freihand 151">
                  <a:extLst>
                    <a:ext uri="{FF2B5EF4-FFF2-40B4-BE49-F238E27FC236}">
                      <a16:creationId xmlns:a16="http://schemas.microsoft.com/office/drawing/2014/main" id="{B7A31EE1-A346-49A1-AEB3-27F31E973600}"/>
                    </a:ext>
                  </a:extLst>
                </p:cNvPr>
                <p:cNvPicPr/>
                <p:nvPr/>
              </p:nvPicPr>
              <p:blipFill>
                <a:blip r:embed="rId252"/>
                <a:stretch>
                  <a:fillRect/>
                </a:stretch>
              </p:blipFill>
              <p:spPr>
                <a:xfrm>
                  <a:off x="6055853" y="1115707"/>
                  <a:ext cx="1688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3" name="Freihand 152">
                  <a:extLst>
                    <a:ext uri="{FF2B5EF4-FFF2-40B4-BE49-F238E27FC236}">
                      <a16:creationId xmlns:a16="http://schemas.microsoft.com/office/drawing/2014/main" id="{149E53E2-4AB9-4F81-83E8-EAE1C5A83E65}"/>
                    </a:ext>
                  </a:extLst>
                </p14:cNvPr>
                <p14:cNvContentPartPr/>
                <p14:nvPr/>
              </p14:nvContentPartPr>
              <p14:xfrm>
                <a:off x="6415853" y="1189507"/>
                <a:ext cx="120960" cy="206280"/>
              </p14:xfrm>
            </p:contentPart>
          </mc:Choice>
          <mc:Fallback>
            <p:pic>
              <p:nvPicPr>
                <p:cNvPr id="153" name="Freihand 152">
                  <a:extLst>
                    <a:ext uri="{FF2B5EF4-FFF2-40B4-BE49-F238E27FC236}">
                      <a16:creationId xmlns:a16="http://schemas.microsoft.com/office/drawing/2014/main" id="{149E53E2-4AB9-4F81-83E8-EAE1C5A83E65}"/>
                    </a:ext>
                  </a:extLst>
                </p:cNvPr>
                <p:cNvPicPr/>
                <p:nvPr/>
              </p:nvPicPr>
              <p:blipFill>
                <a:blip r:embed="rId254"/>
                <a:stretch>
                  <a:fillRect/>
                </a:stretch>
              </p:blipFill>
              <p:spPr>
                <a:xfrm>
                  <a:off x="6411533" y="1185187"/>
                  <a:ext cx="1296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4" name="Freihand 153">
                  <a:extLst>
                    <a:ext uri="{FF2B5EF4-FFF2-40B4-BE49-F238E27FC236}">
                      <a16:creationId xmlns:a16="http://schemas.microsoft.com/office/drawing/2014/main" id="{7759E923-07F8-4F45-8C3D-DC9C745AA275}"/>
                    </a:ext>
                  </a:extLst>
                </p14:cNvPr>
                <p14:cNvContentPartPr/>
                <p14:nvPr/>
              </p14:nvContentPartPr>
              <p14:xfrm>
                <a:off x="6603773" y="1087267"/>
                <a:ext cx="142920" cy="167760"/>
              </p14:xfrm>
            </p:contentPart>
          </mc:Choice>
          <mc:Fallback>
            <p:pic>
              <p:nvPicPr>
                <p:cNvPr id="154" name="Freihand 153">
                  <a:extLst>
                    <a:ext uri="{FF2B5EF4-FFF2-40B4-BE49-F238E27FC236}">
                      <a16:creationId xmlns:a16="http://schemas.microsoft.com/office/drawing/2014/main" id="{7759E923-07F8-4F45-8C3D-DC9C745AA275}"/>
                    </a:ext>
                  </a:extLst>
                </p:cNvPr>
                <p:cNvPicPr/>
                <p:nvPr/>
              </p:nvPicPr>
              <p:blipFill>
                <a:blip r:embed="rId256"/>
                <a:stretch>
                  <a:fillRect/>
                </a:stretch>
              </p:blipFill>
              <p:spPr>
                <a:xfrm>
                  <a:off x="6599453" y="1082947"/>
                  <a:ext cx="1515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5" name="Freihand 154">
                  <a:extLst>
                    <a:ext uri="{FF2B5EF4-FFF2-40B4-BE49-F238E27FC236}">
                      <a16:creationId xmlns:a16="http://schemas.microsoft.com/office/drawing/2014/main" id="{54F48BE9-E65B-4241-9A18-B5E04E9C87A7}"/>
                    </a:ext>
                  </a:extLst>
                </p14:cNvPr>
                <p14:cNvContentPartPr/>
                <p14:nvPr/>
              </p14:nvContentPartPr>
              <p14:xfrm>
                <a:off x="6737693" y="1077187"/>
                <a:ext cx="196920" cy="178200"/>
              </p14:xfrm>
            </p:contentPart>
          </mc:Choice>
          <mc:Fallback>
            <p:pic>
              <p:nvPicPr>
                <p:cNvPr id="155" name="Freihand 154">
                  <a:extLst>
                    <a:ext uri="{FF2B5EF4-FFF2-40B4-BE49-F238E27FC236}">
                      <a16:creationId xmlns:a16="http://schemas.microsoft.com/office/drawing/2014/main" id="{54F48BE9-E65B-4241-9A18-B5E04E9C87A7}"/>
                    </a:ext>
                  </a:extLst>
                </p:cNvPr>
                <p:cNvPicPr/>
                <p:nvPr/>
              </p:nvPicPr>
              <p:blipFill>
                <a:blip r:embed="rId258"/>
                <a:stretch>
                  <a:fillRect/>
                </a:stretch>
              </p:blipFill>
              <p:spPr>
                <a:xfrm>
                  <a:off x="6733373" y="1072867"/>
                  <a:ext cx="2055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6" name="Freihand 155">
                  <a:extLst>
                    <a:ext uri="{FF2B5EF4-FFF2-40B4-BE49-F238E27FC236}">
                      <a16:creationId xmlns:a16="http://schemas.microsoft.com/office/drawing/2014/main" id="{61EFA03F-5627-45D8-855A-89BABC79138B}"/>
                    </a:ext>
                  </a:extLst>
                </p14:cNvPr>
                <p14:cNvContentPartPr/>
                <p14:nvPr/>
              </p14:nvContentPartPr>
              <p14:xfrm>
                <a:off x="6837773" y="1100227"/>
                <a:ext cx="151200" cy="30960"/>
              </p14:xfrm>
            </p:contentPart>
          </mc:Choice>
          <mc:Fallback>
            <p:pic>
              <p:nvPicPr>
                <p:cNvPr id="156" name="Freihand 155">
                  <a:extLst>
                    <a:ext uri="{FF2B5EF4-FFF2-40B4-BE49-F238E27FC236}">
                      <a16:creationId xmlns:a16="http://schemas.microsoft.com/office/drawing/2014/main" id="{61EFA03F-5627-45D8-855A-89BABC79138B}"/>
                    </a:ext>
                  </a:extLst>
                </p:cNvPr>
                <p:cNvPicPr/>
                <p:nvPr/>
              </p:nvPicPr>
              <p:blipFill>
                <a:blip r:embed="rId260"/>
                <a:stretch>
                  <a:fillRect/>
                </a:stretch>
              </p:blipFill>
              <p:spPr>
                <a:xfrm>
                  <a:off x="6833453" y="1095907"/>
                  <a:ext cx="1598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7" name="Freihand 156">
                  <a:extLst>
                    <a:ext uri="{FF2B5EF4-FFF2-40B4-BE49-F238E27FC236}">
                      <a16:creationId xmlns:a16="http://schemas.microsoft.com/office/drawing/2014/main" id="{4361C81C-E794-4B99-AC50-B2188796D0B9}"/>
                    </a:ext>
                  </a:extLst>
                </p14:cNvPr>
                <p14:cNvContentPartPr/>
                <p14:nvPr/>
              </p14:nvContentPartPr>
              <p14:xfrm>
                <a:off x="7120013" y="1135147"/>
                <a:ext cx="159840" cy="100080"/>
              </p14:xfrm>
            </p:contentPart>
          </mc:Choice>
          <mc:Fallback>
            <p:pic>
              <p:nvPicPr>
                <p:cNvPr id="157" name="Freihand 156">
                  <a:extLst>
                    <a:ext uri="{FF2B5EF4-FFF2-40B4-BE49-F238E27FC236}">
                      <a16:creationId xmlns:a16="http://schemas.microsoft.com/office/drawing/2014/main" id="{4361C81C-E794-4B99-AC50-B2188796D0B9}"/>
                    </a:ext>
                  </a:extLst>
                </p:cNvPr>
                <p:cNvPicPr/>
                <p:nvPr/>
              </p:nvPicPr>
              <p:blipFill>
                <a:blip r:embed="rId262"/>
                <a:stretch>
                  <a:fillRect/>
                </a:stretch>
              </p:blipFill>
              <p:spPr>
                <a:xfrm>
                  <a:off x="7115693" y="1130827"/>
                  <a:ext cx="1684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8" name="Freihand 157">
                  <a:extLst>
                    <a:ext uri="{FF2B5EF4-FFF2-40B4-BE49-F238E27FC236}">
                      <a16:creationId xmlns:a16="http://schemas.microsoft.com/office/drawing/2014/main" id="{3B295BCD-0279-4A5A-89E4-39BC23943C3A}"/>
                    </a:ext>
                  </a:extLst>
                </p14:cNvPr>
                <p14:cNvContentPartPr/>
                <p14:nvPr/>
              </p14:nvContentPartPr>
              <p14:xfrm>
                <a:off x="7276613" y="1051267"/>
                <a:ext cx="105480" cy="181800"/>
              </p14:xfrm>
            </p:contentPart>
          </mc:Choice>
          <mc:Fallback>
            <p:pic>
              <p:nvPicPr>
                <p:cNvPr id="158" name="Freihand 157">
                  <a:extLst>
                    <a:ext uri="{FF2B5EF4-FFF2-40B4-BE49-F238E27FC236}">
                      <a16:creationId xmlns:a16="http://schemas.microsoft.com/office/drawing/2014/main" id="{3B295BCD-0279-4A5A-89E4-39BC23943C3A}"/>
                    </a:ext>
                  </a:extLst>
                </p:cNvPr>
                <p:cNvPicPr/>
                <p:nvPr/>
              </p:nvPicPr>
              <p:blipFill>
                <a:blip r:embed="rId264"/>
                <a:stretch>
                  <a:fillRect/>
                </a:stretch>
              </p:blipFill>
              <p:spPr>
                <a:xfrm>
                  <a:off x="7272293" y="1046947"/>
                  <a:ext cx="1141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9" name="Freihand 158">
                  <a:extLst>
                    <a:ext uri="{FF2B5EF4-FFF2-40B4-BE49-F238E27FC236}">
                      <a16:creationId xmlns:a16="http://schemas.microsoft.com/office/drawing/2014/main" id="{BABE376B-4799-44D6-8F86-9E5C7AEF0DF7}"/>
                    </a:ext>
                  </a:extLst>
                </p14:cNvPr>
                <p14:cNvContentPartPr/>
                <p14:nvPr/>
              </p14:nvContentPartPr>
              <p14:xfrm>
                <a:off x="7405853" y="1114267"/>
                <a:ext cx="231120" cy="72360"/>
              </p14:xfrm>
            </p:contentPart>
          </mc:Choice>
          <mc:Fallback>
            <p:pic>
              <p:nvPicPr>
                <p:cNvPr id="159" name="Freihand 158">
                  <a:extLst>
                    <a:ext uri="{FF2B5EF4-FFF2-40B4-BE49-F238E27FC236}">
                      <a16:creationId xmlns:a16="http://schemas.microsoft.com/office/drawing/2014/main" id="{BABE376B-4799-44D6-8F86-9E5C7AEF0DF7}"/>
                    </a:ext>
                  </a:extLst>
                </p:cNvPr>
                <p:cNvPicPr/>
                <p:nvPr/>
              </p:nvPicPr>
              <p:blipFill>
                <a:blip r:embed="rId266"/>
                <a:stretch>
                  <a:fillRect/>
                </a:stretch>
              </p:blipFill>
              <p:spPr>
                <a:xfrm>
                  <a:off x="7401533" y="1109947"/>
                  <a:ext cx="2397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0" name="Freihand 159">
                  <a:extLst>
                    <a:ext uri="{FF2B5EF4-FFF2-40B4-BE49-F238E27FC236}">
                      <a16:creationId xmlns:a16="http://schemas.microsoft.com/office/drawing/2014/main" id="{9D802BA8-700C-49CF-A91C-06D8E09DFDF5}"/>
                    </a:ext>
                  </a:extLst>
                </p14:cNvPr>
                <p14:cNvContentPartPr/>
                <p14:nvPr/>
              </p14:nvContentPartPr>
              <p14:xfrm>
                <a:off x="7835693" y="960547"/>
                <a:ext cx="159480" cy="172080"/>
              </p14:xfrm>
            </p:contentPart>
          </mc:Choice>
          <mc:Fallback>
            <p:pic>
              <p:nvPicPr>
                <p:cNvPr id="160" name="Freihand 159">
                  <a:extLst>
                    <a:ext uri="{FF2B5EF4-FFF2-40B4-BE49-F238E27FC236}">
                      <a16:creationId xmlns:a16="http://schemas.microsoft.com/office/drawing/2014/main" id="{9D802BA8-700C-49CF-A91C-06D8E09DFDF5}"/>
                    </a:ext>
                  </a:extLst>
                </p:cNvPr>
                <p:cNvPicPr/>
                <p:nvPr/>
              </p:nvPicPr>
              <p:blipFill>
                <a:blip r:embed="rId268"/>
                <a:stretch>
                  <a:fillRect/>
                </a:stretch>
              </p:blipFill>
              <p:spPr>
                <a:xfrm>
                  <a:off x="7831373" y="956227"/>
                  <a:ext cx="1681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1" name="Freihand 160">
                  <a:extLst>
                    <a:ext uri="{FF2B5EF4-FFF2-40B4-BE49-F238E27FC236}">
                      <a16:creationId xmlns:a16="http://schemas.microsoft.com/office/drawing/2014/main" id="{D23191E9-C882-4AD7-8C94-877B41A6F856}"/>
                    </a:ext>
                  </a:extLst>
                </p14:cNvPr>
                <p14:cNvContentPartPr/>
                <p14:nvPr/>
              </p14:nvContentPartPr>
              <p14:xfrm>
                <a:off x="7904093" y="1071067"/>
                <a:ext cx="117000" cy="68400"/>
              </p14:xfrm>
            </p:contentPart>
          </mc:Choice>
          <mc:Fallback>
            <p:pic>
              <p:nvPicPr>
                <p:cNvPr id="161" name="Freihand 160">
                  <a:extLst>
                    <a:ext uri="{FF2B5EF4-FFF2-40B4-BE49-F238E27FC236}">
                      <a16:creationId xmlns:a16="http://schemas.microsoft.com/office/drawing/2014/main" id="{D23191E9-C882-4AD7-8C94-877B41A6F856}"/>
                    </a:ext>
                  </a:extLst>
                </p:cNvPr>
                <p:cNvPicPr/>
                <p:nvPr/>
              </p:nvPicPr>
              <p:blipFill>
                <a:blip r:embed="rId270"/>
                <a:stretch>
                  <a:fillRect/>
                </a:stretch>
              </p:blipFill>
              <p:spPr>
                <a:xfrm>
                  <a:off x="7899773" y="1066747"/>
                  <a:ext cx="1256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4" name="Freihand 163">
                  <a:extLst>
                    <a:ext uri="{FF2B5EF4-FFF2-40B4-BE49-F238E27FC236}">
                      <a16:creationId xmlns:a16="http://schemas.microsoft.com/office/drawing/2014/main" id="{01813C34-10D1-4E00-8C2E-BC6D80DBF07B}"/>
                    </a:ext>
                  </a:extLst>
                </p14:cNvPr>
                <p14:cNvContentPartPr/>
                <p14:nvPr/>
              </p14:nvContentPartPr>
              <p14:xfrm>
                <a:off x="8025053" y="1015627"/>
                <a:ext cx="352080" cy="122040"/>
              </p14:xfrm>
            </p:contentPart>
          </mc:Choice>
          <mc:Fallback>
            <p:pic>
              <p:nvPicPr>
                <p:cNvPr id="164" name="Freihand 163">
                  <a:extLst>
                    <a:ext uri="{FF2B5EF4-FFF2-40B4-BE49-F238E27FC236}">
                      <a16:creationId xmlns:a16="http://schemas.microsoft.com/office/drawing/2014/main" id="{01813C34-10D1-4E00-8C2E-BC6D80DBF07B}"/>
                    </a:ext>
                  </a:extLst>
                </p:cNvPr>
                <p:cNvPicPr/>
                <p:nvPr/>
              </p:nvPicPr>
              <p:blipFill>
                <a:blip r:embed="rId272"/>
                <a:stretch>
                  <a:fillRect/>
                </a:stretch>
              </p:blipFill>
              <p:spPr>
                <a:xfrm>
                  <a:off x="8020733" y="1011307"/>
                  <a:ext cx="3607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5" name="Freihand 164">
                  <a:extLst>
                    <a:ext uri="{FF2B5EF4-FFF2-40B4-BE49-F238E27FC236}">
                      <a16:creationId xmlns:a16="http://schemas.microsoft.com/office/drawing/2014/main" id="{6E29B5C4-5752-45AC-AF9F-ED41378D1854}"/>
                    </a:ext>
                  </a:extLst>
                </p14:cNvPr>
                <p14:cNvContentPartPr/>
                <p14:nvPr/>
              </p14:nvContentPartPr>
              <p14:xfrm>
                <a:off x="8314133" y="963067"/>
                <a:ext cx="66960" cy="34200"/>
              </p14:xfrm>
            </p:contentPart>
          </mc:Choice>
          <mc:Fallback>
            <p:pic>
              <p:nvPicPr>
                <p:cNvPr id="165" name="Freihand 164">
                  <a:extLst>
                    <a:ext uri="{FF2B5EF4-FFF2-40B4-BE49-F238E27FC236}">
                      <a16:creationId xmlns:a16="http://schemas.microsoft.com/office/drawing/2014/main" id="{6E29B5C4-5752-45AC-AF9F-ED41378D1854}"/>
                    </a:ext>
                  </a:extLst>
                </p:cNvPr>
                <p:cNvPicPr/>
                <p:nvPr/>
              </p:nvPicPr>
              <p:blipFill>
                <a:blip r:embed="rId274"/>
                <a:stretch>
                  <a:fillRect/>
                </a:stretch>
              </p:blipFill>
              <p:spPr>
                <a:xfrm>
                  <a:off x="8309813" y="958747"/>
                  <a:ext cx="756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6" name="Freihand 165">
                  <a:extLst>
                    <a:ext uri="{FF2B5EF4-FFF2-40B4-BE49-F238E27FC236}">
                      <a16:creationId xmlns:a16="http://schemas.microsoft.com/office/drawing/2014/main" id="{6C74F2B1-1A01-4F4A-9800-34E1D4724F7A}"/>
                    </a:ext>
                  </a:extLst>
                </p14:cNvPr>
                <p14:cNvContentPartPr/>
                <p14:nvPr/>
              </p14:nvContentPartPr>
              <p14:xfrm>
                <a:off x="8432213" y="981787"/>
                <a:ext cx="180000" cy="141120"/>
              </p14:xfrm>
            </p:contentPart>
          </mc:Choice>
          <mc:Fallback>
            <p:pic>
              <p:nvPicPr>
                <p:cNvPr id="166" name="Freihand 165">
                  <a:extLst>
                    <a:ext uri="{FF2B5EF4-FFF2-40B4-BE49-F238E27FC236}">
                      <a16:creationId xmlns:a16="http://schemas.microsoft.com/office/drawing/2014/main" id="{6C74F2B1-1A01-4F4A-9800-34E1D4724F7A}"/>
                    </a:ext>
                  </a:extLst>
                </p:cNvPr>
                <p:cNvPicPr/>
                <p:nvPr/>
              </p:nvPicPr>
              <p:blipFill>
                <a:blip r:embed="rId276"/>
                <a:stretch>
                  <a:fillRect/>
                </a:stretch>
              </p:blipFill>
              <p:spPr>
                <a:xfrm>
                  <a:off x="8427893" y="977467"/>
                  <a:ext cx="1886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8" name="Freihand 167">
                  <a:extLst>
                    <a:ext uri="{FF2B5EF4-FFF2-40B4-BE49-F238E27FC236}">
                      <a16:creationId xmlns:a16="http://schemas.microsoft.com/office/drawing/2014/main" id="{80558044-F414-410C-9CB9-77F1B43641E5}"/>
                    </a:ext>
                  </a:extLst>
                </p14:cNvPr>
                <p14:cNvContentPartPr/>
                <p14:nvPr/>
              </p14:nvContentPartPr>
              <p14:xfrm>
                <a:off x="7789253" y="1154587"/>
                <a:ext cx="943200" cy="68040"/>
              </p14:xfrm>
            </p:contentPart>
          </mc:Choice>
          <mc:Fallback>
            <p:pic>
              <p:nvPicPr>
                <p:cNvPr id="168" name="Freihand 167">
                  <a:extLst>
                    <a:ext uri="{FF2B5EF4-FFF2-40B4-BE49-F238E27FC236}">
                      <a16:creationId xmlns:a16="http://schemas.microsoft.com/office/drawing/2014/main" id="{80558044-F414-410C-9CB9-77F1B43641E5}"/>
                    </a:ext>
                  </a:extLst>
                </p:cNvPr>
                <p:cNvPicPr/>
                <p:nvPr/>
              </p:nvPicPr>
              <p:blipFill>
                <a:blip r:embed="rId278"/>
                <a:stretch>
                  <a:fillRect/>
                </a:stretch>
              </p:blipFill>
              <p:spPr>
                <a:xfrm>
                  <a:off x="7784933" y="1150267"/>
                  <a:ext cx="9518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9" name="Freihand 168">
                  <a:extLst>
                    <a:ext uri="{FF2B5EF4-FFF2-40B4-BE49-F238E27FC236}">
                      <a16:creationId xmlns:a16="http://schemas.microsoft.com/office/drawing/2014/main" id="{F0897093-129B-4696-8D18-FD8E3030184F}"/>
                    </a:ext>
                  </a:extLst>
                </p14:cNvPr>
                <p14:cNvContentPartPr/>
                <p14:nvPr/>
              </p14:nvContentPartPr>
              <p14:xfrm>
                <a:off x="5673173" y="1403347"/>
                <a:ext cx="156960" cy="181800"/>
              </p14:xfrm>
            </p:contentPart>
          </mc:Choice>
          <mc:Fallback>
            <p:pic>
              <p:nvPicPr>
                <p:cNvPr id="169" name="Freihand 168">
                  <a:extLst>
                    <a:ext uri="{FF2B5EF4-FFF2-40B4-BE49-F238E27FC236}">
                      <a16:creationId xmlns:a16="http://schemas.microsoft.com/office/drawing/2014/main" id="{F0897093-129B-4696-8D18-FD8E3030184F}"/>
                    </a:ext>
                  </a:extLst>
                </p:cNvPr>
                <p:cNvPicPr/>
                <p:nvPr/>
              </p:nvPicPr>
              <p:blipFill>
                <a:blip r:embed="rId280"/>
                <a:stretch>
                  <a:fillRect/>
                </a:stretch>
              </p:blipFill>
              <p:spPr>
                <a:xfrm>
                  <a:off x="5668853" y="1399027"/>
                  <a:ext cx="1656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0" name="Freihand 169">
                  <a:extLst>
                    <a:ext uri="{FF2B5EF4-FFF2-40B4-BE49-F238E27FC236}">
                      <a16:creationId xmlns:a16="http://schemas.microsoft.com/office/drawing/2014/main" id="{A9099394-F82B-407D-99DC-2EDAB5A6C7EF}"/>
                    </a:ext>
                  </a:extLst>
                </p14:cNvPr>
                <p14:cNvContentPartPr/>
                <p14:nvPr/>
              </p14:nvContentPartPr>
              <p14:xfrm>
                <a:off x="5725013" y="1411267"/>
                <a:ext cx="212760" cy="198360"/>
              </p14:xfrm>
            </p:contentPart>
          </mc:Choice>
          <mc:Fallback>
            <p:pic>
              <p:nvPicPr>
                <p:cNvPr id="170" name="Freihand 169">
                  <a:extLst>
                    <a:ext uri="{FF2B5EF4-FFF2-40B4-BE49-F238E27FC236}">
                      <a16:creationId xmlns:a16="http://schemas.microsoft.com/office/drawing/2014/main" id="{A9099394-F82B-407D-99DC-2EDAB5A6C7EF}"/>
                    </a:ext>
                  </a:extLst>
                </p:cNvPr>
                <p:cNvPicPr/>
                <p:nvPr/>
              </p:nvPicPr>
              <p:blipFill>
                <a:blip r:embed="rId282"/>
                <a:stretch>
                  <a:fillRect/>
                </a:stretch>
              </p:blipFill>
              <p:spPr>
                <a:xfrm>
                  <a:off x="5720693" y="1406947"/>
                  <a:ext cx="2214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1" name="Freihand 170">
                  <a:extLst>
                    <a:ext uri="{FF2B5EF4-FFF2-40B4-BE49-F238E27FC236}">
                      <a16:creationId xmlns:a16="http://schemas.microsoft.com/office/drawing/2014/main" id="{35FE06C9-7F10-4A93-A167-93D6ADC4D121}"/>
                    </a:ext>
                  </a:extLst>
                </p14:cNvPr>
                <p14:cNvContentPartPr/>
                <p14:nvPr/>
              </p14:nvContentPartPr>
              <p14:xfrm>
                <a:off x="5934173" y="1453747"/>
                <a:ext cx="82440" cy="114840"/>
              </p14:xfrm>
            </p:contentPart>
          </mc:Choice>
          <mc:Fallback>
            <p:pic>
              <p:nvPicPr>
                <p:cNvPr id="171" name="Freihand 170">
                  <a:extLst>
                    <a:ext uri="{FF2B5EF4-FFF2-40B4-BE49-F238E27FC236}">
                      <a16:creationId xmlns:a16="http://schemas.microsoft.com/office/drawing/2014/main" id="{35FE06C9-7F10-4A93-A167-93D6ADC4D121}"/>
                    </a:ext>
                  </a:extLst>
                </p:cNvPr>
                <p:cNvPicPr/>
                <p:nvPr/>
              </p:nvPicPr>
              <p:blipFill>
                <a:blip r:embed="rId284"/>
                <a:stretch>
                  <a:fillRect/>
                </a:stretch>
              </p:blipFill>
              <p:spPr>
                <a:xfrm>
                  <a:off x="5929853" y="1449427"/>
                  <a:ext cx="910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2" name="Freihand 171">
                  <a:extLst>
                    <a:ext uri="{FF2B5EF4-FFF2-40B4-BE49-F238E27FC236}">
                      <a16:creationId xmlns:a16="http://schemas.microsoft.com/office/drawing/2014/main" id="{BE2D77E1-BD3C-411B-8947-67F651D21203}"/>
                    </a:ext>
                  </a:extLst>
                </p14:cNvPr>
                <p14:cNvContentPartPr/>
                <p14:nvPr/>
              </p14:nvContentPartPr>
              <p14:xfrm>
                <a:off x="6034613" y="1440427"/>
                <a:ext cx="274680" cy="129240"/>
              </p14:xfrm>
            </p:contentPart>
          </mc:Choice>
          <mc:Fallback>
            <p:pic>
              <p:nvPicPr>
                <p:cNvPr id="172" name="Freihand 171">
                  <a:extLst>
                    <a:ext uri="{FF2B5EF4-FFF2-40B4-BE49-F238E27FC236}">
                      <a16:creationId xmlns:a16="http://schemas.microsoft.com/office/drawing/2014/main" id="{BE2D77E1-BD3C-411B-8947-67F651D21203}"/>
                    </a:ext>
                  </a:extLst>
                </p:cNvPr>
                <p:cNvPicPr/>
                <p:nvPr/>
              </p:nvPicPr>
              <p:blipFill>
                <a:blip r:embed="rId286"/>
                <a:stretch>
                  <a:fillRect/>
                </a:stretch>
              </p:blipFill>
              <p:spPr>
                <a:xfrm>
                  <a:off x="6030293" y="1436107"/>
                  <a:ext cx="2833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3" name="Freihand 172">
                  <a:extLst>
                    <a:ext uri="{FF2B5EF4-FFF2-40B4-BE49-F238E27FC236}">
                      <a16:creationId xmlns:a16="http://schemas.microsoft.com/office/drawing/2014/main" id="{24AE364C-C462-49EF-B4E3-78E22FFDE517}"/>
                    </a:ext>
                  </a:extLst>
                </p14:cNvPr>
                <p14:cNvContentPartPr/>
                <p14:nvPr/>
              </p14:nvContentPartPr>
              <p14:xfrm>
                <a:off x="6314693" y="1343587"/>
                <a:ext cx="138600" cy="209520"/>
              </p14:xfrm>
            </p:contentPart>
          </mc:Choice>
          <mc:Fallback>
            <p:pic>
              <p:nvPicPr>
                <p:cNvPr id="173" name="Freihand 172">
                  <a:extLst>
                    <a:ext uri="{FF2B5EF4-FFF2-40B4-BE49-F238E27FC236}">
                      <a16:creationId xmlns:a16="http://schemas.microsoft.com/office/drawing/2014/main" id="{24AE364C-C462-49EF-B4E3-78E22FFDE517}"/>
                    </a:ext>
                  </a:extLst>
                </p:cNvPr>
                <p:cNvPicPr/>
                <p:nvPr/>
              </p:nvPicPr>
              <p:blipFill>
                <a:blip r:embed="rId288"/>
                <a:stretch>
                  <a:fillRect/>
                </a:stretch>
              </p:blipFill>
              <p:spPr>
                <a:xfrm>
                  <a:off x="6310373" y="1339267"/>
                  <a:ext cx="1472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4" name="Freihand 173">
                  <a:extLst>
                    <a:ext uri="{FF2B5EF4-FFF2-40B4-BE49-F238E27FC236}">
                      <a16:creationId xmlns:a16="http://schemas.microsoft.com/office/drawing/2014/main" id="{9A76E6B7-3C72-42A2-ADFE-E9FBCBC39AB9}"/>
                    </a:ext>
                  </a:extLst>
                </p14:cNvPr>
                <p14:cNvContentPartPr/>
                <p14:nvPr/>
              </p14:nvContentPartPr>
              <p14:xfrm>
                <a:off x="6393893" y="1460587"/>
                <a:ext cx="252000" cy="206640"/>
              </p14:xfrm>
            </p:contentPart>
          </mc:Choice>
          <mc:Fallback>
            <p:pic>
              <p:nvPicPr>
                <p:cNvPr id="174" name="Freihand 173">
                  <a:extLst>
                    <a:ext uri="{FF2B5EF4-FFF2-40B4-BE49-F238E27FC236}">
                      <a16:creationId xmlns:a16="http://schemas.microsoft.com/office/drawing/2014/main" id="{9A76E6B7-3C72-42A2-ADFE-E9FBCBC39AB9}"/>
                    </a:ext>
                  </a:extLst>
                </p:cNvPr>
                <p:cNvPicPr/>
                <p:nvPr/>
              </p:nvPicPr>
              <p:blipFill>
                <a:blip r:embed="rId290"/>
                <a:stretch>
                  <a:fillRect/>
                </a:stretch>
              </p:blipFill>
              <p:spPr>
                <a:xfrm>
                  <a:off x="6389573" y="1456267"/>
                  <a:ext cx="2606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5" name="Freihand 174">
                  <a:extLst>
                    <a:ext uri="{FF2B5EF4-FFF2-40B4-BE49-F238E27FC236}">
                      <a16:creationId xmlns:a16="http://schemas.microsoft.com/office/drawing/2014/main" id="{0125CB3E-CA32-4246-92F8-A8F35F51A7CF}"/>
                    </a:ext>
                  </a:extLst>
                </p14:cNvPr>
                <p14:cNvContentPartPr/>
                <p14:nvPr/>
              </p14:nvContentPartPr>
              <p14:xfrm>
                <a:off x="6828773" y="1379947"/>
                <a:ext cx="381600" cy="329400"/>
              </p14:xfrm>
            </p:contentPart>
          </mc:Choice>
          <mc:Fallback>
            <p:pic>
              <p:nvPicPr>
                <p:cNvPr id="175" name="Freihand 174">
                  <a:extLst>
                    <a:ext uri="{FF2B5EF4-FFF2-40B4-BE49-F238E27FC236}">
                      <a16:creationId xmlns:a16="http://schemas.microsoft.com/office/drawing/2014/main" id="{0125CB3E-CA32-4246-92F8-A8F35F51A7CF}"/>
                    </a:ext>
                  </a:extLst>
                </p:cNvPr>
                <p:cNvPicPr/>
                <p:nvPr/>
              </p:nvPicPr>
              <p:blipFill>
                <a:blip r:embed="rId292"/>
                <a:stretch>
                  <a:fillRect/>
                </a:stretch>
              </p:blipFill>
              <p:spPr>
                <a:xfrm>
                  <a:off x="6824453" y="1375627"/>
                  <a:ext cx="39024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7" name="Freihand 176">
                  <a:extLst>
                    <a:ext uri="{FF2B5EF4-FFF2-40B4-BE49-F238E27FC236}">
                      <a16:creationId xmlns:a16="http://schemas.microsoft.com/office/drawing/2014/main" id="{B139B7CB-FBE3-473C-A48B-8B338688D01E}"/>
                    </a:ext>
                  </a:extLst>
                </p14:cNvPr>
                <p14:cNvContentPartPr/>
                <p14:nvPr/>
              </p14:nvContentPartPr>
              <p14:xfrm>
                <a:off x="7343933" y="1383187"/>
                <a:ext cx="315000" cy="154800"/>
              </p14:xfrm>
            </p:contentPart>
          </mc:Choice>
          <mc:Fallback>
            <p:pic>
              <p:nvPicPr>
                <p:cNvPr id="177" name="Freihand 176">
                  <a:extLst>
                    <a:ext uri="{FF2B5EF4-FFF2-40B4-BE49-F238E27FC236}">
                      <a16:creationId xmlns:a16="http://schemas.microsoft.com/office/drawing/2014/main" id="{B139B7CB-FBE3-473C-A48B-8B338688D01E}"/>
                    </a:ext>
                  </a:extLst>
                </p:cNvPr>
                <p:cNvPicPr/>
                <p:nvPr/>
              </p:nvPicPr>
              <p:blipFill>
                <a:blip r:embed="rId294"/>
                <a:stretch>
                  <a:fillRect/>
                </a:stretch>
              </p:blipFill>
              <p:spPr>
                <a:xfrm>
                  <a:off x="7339613" y="1378867"/>
                  <a:ext cx="3236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8" name="Freihand 177">
                  <a:extLst>
                    <a:ext uri="{FF2B5EF4-FFF2-40B4-BE49-F238E27FC236}">
                      <a16:creationId xmlns:a16="http://schemas.microsoft.com/office/drawing/2014/main" id="{0CDA4FE2-E0EE-492B-8311-03E2B666DB79}"/>
                    </a:ext>
                  </a:extLst>
                </p14:cNvPr>
                <p14:cNvContentPartPr/>
                <p14:nvPr/>
              </p14:nvContentPartPr>
              <p14:xfrm>
                <a:off x="7566413" y="1307947"/>
                <a:ext cx="18000" cy="19800"/>
              </p14:xfrm>
            </p:contentPart>
          </mc:Choice>
          <mc:Fallback>
            <p:pic>
              <p:nvPicPr>
                <p:cNvPr id="178" name="Freihand 177">
                  <a:extLst>
                    <a:ext uri="{FF2B5EF4-FFF2-40B4-BE49-F238E27FC236}">
                      <a16:creationId xmlns:a16="http://schemas.microsoft.com/office/drawing/2014/main" id="{0CDA4FE2-E0EE-492B-8311-03E2B666DB79}"/>
                    </a:ext>
                  </a:extLst>
                </p:cNvPr>
                <p:cNvPicPr/>
                <p:nvPr/>
              </p:nvPicPr>
              <p:blipFill>
                <a:blip r:embed="rId296"/>
                <a:stretch>
                  <a:fillRect/>
                </a:stretch>
              </p:blipFill>
              <p:spPr>
                <a:xfrm>
                  <a:off x="7562093" y="1303627"/>
                  <a:ext cx="266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9" name="Freihand 178">
                  <a:extLst>
                    <a:ext uri="{FF2B5EF4-FFF2-40B4-BE49-F238E27FC236}">
                      <a16:creationId xmlns:a16="http://schemas.microsoft.com/office/drawing/2014/main" id="{650F3BD8-F54D-4D2D-94FE-F2E950840E70}"/>
                    </a:ext>
                  </a:extLst>
                </p14:cNvPr>
                <p14:cNvContentPartPr/>
                <p14:nvPr/>
              </p14:nvContentPartPr>
              <p14:xfrm>
                <a:off x="7776653" y="1335307"/>
                <a:ext cx="150480" cy="194400"/>
              </p14:xfrm>
            </p:contentPart>
          </mc:Choice>
          <mc:Fallback>
            <p:pic>
              <p:nvPicPr>
                <p:cNvPr id="179" name="Freihand 178">
                  <a:extLst>
                    <a:ext uri="{FF2B5EF4-FFF2-40B4-BE49-F238E27FC236}">
                      <a16:creationId xmlns:a16="http://schemas.microsoft.com/office/drawing/2014/main" id="{650F3BD8-F54D-4D2D-94FE-F2E950840E70}"/>
                    </a:ext>
                  </a:extLst>
                </p:cNvPr>
                <p:cNvPicPr/>
                <p:nvPr/>
              </p:nvPicPr>
              <p:blipFill>
                <a:blip r:embed="rId298"/>
                <a:stretch>
                  <a:fillRect/>
                </a:stretch>
              </p:blipFill>
              <p:spPr>
                <a:xfrm>
                  <a:off x="7772333" y="1330987"/>
                  <a:ext cx="1591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0" name="Freihand 179">
                  <a:extLst>
                    <a:ext uri="{FF2B5EF4-FFF2-40B4-BE49-F238E27FC236}">
                      <a16:creationId xmlns:a16="http://schemas.microsoft.com/office/drawing/2014/main" id="{525CB1E8-D0AD-48C4-A4A1-10DC561EB343}"/>
                    </a:ext>
                  </a:extLst>
                </p14:cNvPr>
                <p14:cNvContentPartPr/>
                <p14:nvPr/>
              </p14:nvContentPartPr>
              <p14:xfrm>
                <a:off x="7883933" y="1418827"/>
                <a:ext cx="155520" cy="85680"/>
              </p14:xfrm>
            </p:contentPart>
          </mc:Choice>
          <mc:Fallback>
            <p:pic>
              <p:nvPicPr>
                <p:cNvPr id="180" name="Freihand 179">
                  <a:extLst>
                    <a:ext uri="{FF2B5EF4-FFF2-40B4-BE49-F238E27FC236}">
                      <a16:creationId xmlns:a16="http://schemas.microsoft.com/office/drawing/2014/main" id="{525CB1E8-D0AD-48C4-A4A1-10DC561EB343}"/>
                    </a:ext>
                  </a:extLst>
                </p:cNvPr>
                <p:cNvPicPr/>
                <p:nvPr/>
              </p:nvPicPr>
              <p:blipFill>
                <a:blip r:embed="rId300"/>
                <a:stretch>
                  <a:fillRect/>
                </a:stretch>
              </p:blipFill>
              <p:spPr>
                <a:xfrm>
                  <a:off x="7879613" y="1414507"/>
                  <a:ext cx="1641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2" name="Freihand 181">
                  <a:extLst>
                    <a:ext uri="{FF2B5EF4-FFF2-40B4-BE49-F238E27FC236}">
                      <a16:creationId xmlns:a16="http://schemas.microsoft.com/office/drawing/2014/main" id="{FAB93210-64B6-4730-B31A-E9F8224A872E}"/>
                    </a:ext>
                  </a:extLst>
                </p14:cNvPr>
                <p14:cNvContentPartPr/>
                <p14:nvPr/>
              </p14:nvContentPartPr>
              <p14:xfrm>
                <a:off x="8113613" y="1417747"/>
                <a:ext cx="243720" cy="95400"/>
              </p14:xfrm>
            </p:contentPart>
          </mc:Choice>
          <mc:Fallback>
            <p:pic>
              <p:nvPicPr>
                <p:cNvPr id="182" name="Freihand 181">
                  <a:extLst>
                    <a:ext uri="{FF2B5EF4-FFF2-40B4-BE49-F238E27FC236}">
                      <a16:creationId xmlns:a16="http://schemas.microsoft.com/office/drawing/2014/main" id="{FAB93210-64B6-4730-B31A-E9F8224A872E}"/>
                    </a:ext>
                  </a:extLst>
                </p:cNvPr>
                <p:cNvPicPr/>
                <p:nvPr/>
              </p:nvPicPr>
              <p:blipFill>
                <a:blip r:embed="rId302"/>
                <a:stretch>
                  <a:fillRect/>
                </a:stretch>
              </p:blipFill>
              <p:spPr>
                <a:xfrm>
                  <a:off x="8109293" y="1413427"/>
                  <a:ext cx="25236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3" name="Freihand 182">
                  <a:extLst>
                    <a:ext uri="{FF2B5EF4-FFF2-40B4-BE49-F238E27FC236}">
                      <a16:creationId xmlns:a16="http://schemas.microsoft.com/office/drawing/2014/main" id="{91ABD854-6B73-4B6C-9E69-AF9C059E748A}"/>
                    </a:ext>
                  </a:extLst>
                </p14:cNvPr>
                <p14:cNvContentPartPr/>
                <p14:nvPr/>
              </p14:nvContentPartPr>
              <p14:xfrm>
                <a:off x="8376773" y="1363387"/>
                <a:ext cx="450360" cy="333000"/>
              </p14:xfrm>
            </p:contentPart>
          </mc:Choice>
          <mc:Fallback>
            <p:pic>
              <p:nvPicPr>
                <p:cNvPr id="183" name="Freihand 182">
                  <a:extLst>
                    <a:ext uri="{FF2B5EF4-FFF2-40B4-BE49-F238E27FC236}">
                      <a16:creationId xmlns:a16="http://schemas.microsoft.com/office/drawing/2014/main" id="{91ABD854-6B73-4B6C-9E69-AF9C059E748A}"/>
                    </a:ext>
                  </a:extLst>
                </p:cNvPr>
                <p:cNvPicPr/>
                <p:nvPr/>
              </p:nvPicPr>
              <p:blipFill>
                <a:blip r:embed="rId304"/>
                <a:stretch>
                  <a:fillRect/>
                </a:stretch>
              </p:blipFill>
              <p:spPr>
                <a:xfrm>
                  <a:off x="8372453" y="1359067"/>
                  <a:ext cx="45900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4" name="Freihand 183">
                  <a:extLst>
                    <a:ext uri="{FF2B5EF4-FFF2-40B4-BE49-F238E27FC236}">
                      <a16:creationId xmlns:a16="http://schemas.microsoft.com/office/drawing/2014/main" id="{3821D18B-1B85-4C56-873E-4C6E08FB21E7}"/>
                    </a:ext>
                  </a:extLst>
                </p14:cNvPr>
                <p14:cNvContentPartPr/>
                <p14:nvPr/>
              </p14:nvContentPartPr>
              <p14:xfrm>
                <a:off x="8803733" y="1390027"/>
                <a:ext cx="162720" cy="138240"/>
              </p14:xfrm>
            </p:contentPart>
          </mc:Choice>
          <mc:Fallback>
            <p:pic>
              <p:nvPicPr>
                <p:cNvPr id="184" name="Freihand 183">
                  <a:extLst>
                    <a:ext uri="{FF2B5EF4-FFF2-40B4-BE49-F238E27FC236}">
                      <a16:creationId xmlns:a16="http://schemas.microsoft.com/office/drawing/2014/main" id="{3821D18B-1B85-4C56-873E-4C6E08FB21E7}"/>
                    </a:ext>
                  </a:extLst>
                </p:cNvPr>
                <p:cNvPicPr/>
                <p:nvPr/>
              </p:nvPicPr>
              <p:blipFill>
                <a:blip r:embed="rId306"/>
                <a:stretch>
                  <a:fillRect/>
                </a:stretch>
              </p:blipFill>
              <p:spPr>
                <a:xfrm>
                  <a:off x="8799413" y="1385707"/>
                  <a:ext cx="1713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85" name="Freihand 184">
                  <a:extLst>
                    <a:ext uri="{FF2B5EF4-FFF2-40B4-BE49-F238E27FC236}">
                      <a16:creationId xmlns:a16="http://schemas.microsoft.com/office/drawing/2014/main" id="{065DFA29-9D55-4C39-9EEA-81A38D17C52A}"/>
                    </a:ext>
                  </a:extLst>
                </p14:cNvPr>
                <p14:cNvContentPartPr/>
                <p14:nvPr/>
              </p14:nvContentPartPr>
              <p14:xfrm>
                <a:off x="8138093" y="1322707"/>
                <a:ext cx="209160" cy="25920"/>
              </p14:xfrm>
            </p:contentPart>
          </mc:Choice>
          <mc:Fallback>
            <p:pic>
              <p:nvPicPr>
                <p:cNvPr id="185" name="Freihand 184">
                  <a:extLst>
                    <a:ext uri="{FF2B5EF4-FFF2-40B4-BE49-F238E27FC236}">
                      <a16:creationId xmlns:a16="http://schemas.microsoft.com/office/drawing/2014/main" id="{065DFA29-9D55-4C39-9EEA-81A38D17C52A}"/>
                    </a:ext>
                  </a:extLst>
                </p:cNvPr>
                <p:cNvPicPr/>
                <p:nvPr/>
              </p:nvPicPr>
              <p:blipFill>
                <a:blip r:embed="rId308"/>
                <a:stretch>
                  <a:fillRect/>
                </a:stretch>
              </p:blipFill>
              <p:spPr>
                <a:xfrm>
                  <a:off x="8133773" y="1318387"/>
                  <a:ext cx="2178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87" name="Freihand 186">
                  <a:extLst>
                    <a:ext uri="{FF2B5EF4-FFF2-40B4-BE49-F238E27FC236}">
                      <a16:creationId xmlns:a16="http://schemas.microsoft.com/office/drawing/2014/main" id="{7A82A0A7-D7C0-4B84-806C-94A2F0ACA3D1}"/>
                    </a:ext>
                  </a:extLst>
                </p14:cNvPr>
                <p14:cNvContentPartPr/>
                <p14:nvPr/>
              </p14:nvContentPartPr>
              <p14:xfrm>
                <a:off x="8993093" y="1410187"/>
                <a:ext cx="90000" cy="86400"/>
              </p14:xfrm>
            </p:contentPart>
          </mc:Choice>
          <mc:Fallback>
            <p:pic>
              <p:nvPicPr>
                <p:cNvPr id="187" name="Freihand 186">
                  <a:extLst>
                    <a:ext uri="{FF2B5EF4-FFF2-40B4-BE49-F238E27FC236}">
                      <a16:creationId xmlns:a16="http://schemas.microsoft.com/office/drawing/2014/main" id="{7A82A0A7-D7C0-4B84-806C-94A2F0ACA3D1}"/>
                    </a:ext>
                  </a:extLst>
                </p:cNvPr>
                <p:cNvPicPr/>
                <p:nvPr/>
              </p:nvPicPr>
              <p:blipFill>
                <a:blip r:embed="rId310"/>
                <a:stretch>
                  <a:fillRect/>
                </a:stretch>
              </p:blipFill>
              <p:spPr>
                <a:xfrm>
                  <a:off x="8988773" y="1405867"/>
                  <a:ext cx="986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8" name="Freihand 187">
                  <a:extLst>
                    <a:ext uri="{FF2B5EF4-FFF2-40B4-BE49-F238E27FC236}">
                      <a16:creationId xmlns:a16="http://schemas.microsoft.com/office/drawing/2014/main" id="{7324DE93-1FEC-4B2C-9B3D-B972CA5A301F}"/>
                    </a:ext>
                  </a:extLst>
                </p14:cNvPr>
                <p14:cNvContentPartPr/>
                <p14:nvPr/>
              </p14:nvContentPartPr>
              <p14:xfrm>
                <a:off x="9079493" y="1297507"/>
                <a:ext cx="305640" cy="186120"/>
              </p14:xfrm>
            </p:contentPart>
          </mc:Choice>
          <mc:Fallback>
            <p:pic>
              <p:nvPicPr>
                <p:cNvPr id="188" name="Freihand 187">
                  <a:extLst>
                    <a:ext uri="{FF2B5EF4-FFF2-40B4-BE49-F238E27FC236}">
                      <a16:creationId xmlns:a16="http://schemas.microsoft.com/office/drawing/2014/main" id="{7324DE93-1FEC-4B2C-9B3D-B972CA5A301F}"/>
                    </a:ext>
                  </a:extLst>
                </p:cNvPr>
                <p:cNvPicPr/>
                <p:nvPr/>
              </p:nvPicPr>
              <p:blipFill>
                <a:blip r:embed="rId312"/>
                <a:stretch>
                  <a:fillRect/>
                </a:stretch>
              </p:blipFill>
              <p:spPr>
                <a:xfrm>
                  <a:off x="9075173" y="1293187"/>
                  <a:ext cx="3142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90" name="Freihand 189">
                  <a:extLst>
                    <a:ext uri="{FF2B5EF4-FFF2-40B4-BE49-F238E27FC236}">
                      <a16:creationId xmlns:a16="http://schemas.microsoft.com/office/drawing/2014/main" id="{BA4D2546-998D-4CB6-A75B-254DD3C3633A}"/>
                    </a:ext>
                  </a:extLst>
                </p14:cNvPr>
                <p14:cNvContentPartPr/>
                <p14:nvPr/>
              </p14:nvContentPartPr>
              <p14:xfrm>
                <a:off x="7740293" y="1549507"/>
                <a:ext cx="1572840" cy="100440"/>
              </p14:xfrm>
            </p:contentPart>
          </mc:Choice>
          <mc:Fallback>
            <p:pic>
              <p:nvPicPr>
                <p:cNvPr id="190" name="Freihand 189">
                  <a:extLst>
                    <a:ext uri="{FF2B5EF4-FFF2-40B4-BE49-F238E27FC236}">
                      <a16:creationId xmlns:a16="http://schemas.microsoft.com/office/drawing/2014/main" id="{BA4D2546-998D-4CB6-A75B-254DD3C3633A}"/>
                    </a:ext>
                  </a:extLst>
                </p:cNvPr>
                <p:cNvPicPr/>
                <p:nvPr/>
              </p:nvPicPr>
              <p:blipFill>
                <a:blip r:embed="rId314"/>
                <a:stretch>
                  <a:fillRect/>
                </a:stretch>
              </p:blipFill>
              <p:spPr>
                <a:xfrm>
                  <a:off x="7735973" y="1545187"/>
                  <a:ext cx="15814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1" name="Freihand 190">
                  <a:extLst>
                    <a:ext uri="{FF2B5EF4-FFF2-40B4-BE49-F238E27FC236}">
                      <a16:creationId xmlns:a16="http://schemas.microsoft.com/office/drawing/2014/main" id="{83577E29-8C78-4786-A038-60E9ED350806}"/>
                    </a:ext>
                  </a:extLst>
                </p14:cNvPr>
                <p14:cNvContentPartPr/>
                <p14:nvPr/>
              </p14:nvContentPartPr>
              <p14:xfrm>
                <a:off x="7993013" y="1800427"/>
                <a:ext cx="175680" cy="142920"/>
              </p14:xfrm>
            </p:contentPart>
          </mc:Choice>
          <mc:Fallback>
            <p:pic>
              <p:nvPicPr>
                <p:cNvPr id="191" name="Freihand 190">
                  <a:extLst>
                    <a:ext uri="{FF2B5EF4-FFF2-40B4-BE49-F238E27FC236}">
                      <a16:creationId xmlns:a16="http://schemas.microsoft.com/office/drawing/2014/main" id="{83577E29-8C78-4786-A038-60E9ED350806}"/>
                    </a:ext>
                  </a:extLst>
                </p:cNvPr>
                <p:cNvPicPr/>
                <p:nvPr/>
              </p:nvPicPr>
              <p:blipFill>
                <a:blip r:embed="rId316"/>
                <a:stretch>
                  <a:fillRect/>
                </a:stretch>
              </p:blipFill>
              <p:spPr>
                <a:xfrm>
                  <a:off x="7988693" y="1796107"/>
                  <a:ext cx="1843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2" name="Freihand 191">
                  <a:extLst>
                    <a:ext uri="{FF2B5EF4-FFF2-40B4-BE49-F238E27FC236}">
                      <a16:creationId xmlns:a16="http://schemas.microsoft.com/office/drawing/2014/main" id="{779ADE88-86CF-4231-B17C-F5124E361A4E}"/>
                    </a:ext>
                  </a:extLst>
                </p14:cNvPr>
                <p14:cNvContentPartPr/>
                <p14:nvPr/>
              </p14:nvContentPartPr>
              <p14:xfrm>
                <a:off x="8148533" y="1741027"/>
                <a:ext cx="51120" cy="199800"/>
              </p14:xfrm>
            </p:contentPart>
          </mc:Choice>
          <mc:Fallback>
            <p:pic>
              <p:nvPicPr>
                <p:cNvPr id="192" name="Freihand 191">
                  <a:extLst>
                    <a:ext uri="{FF2B5EF4-FFF2-40B4-BE49-F238E27FC236}">
                      <a16:creationId xmlns:a16="http://schemas.microsoft.com/office/drawing/2014/main" id="{779ADE88-86CF-4231-B17C-F5124E361A4E}"/>
                    </a:ext>
                  </a:extLst>
                </p:cNvPr>
                <p:cNvPicPr/>
                <p:nvPr/>
              </p:nvPicPr>
              <p:blipFill>
                <a:blip r:embed="rId318"/>
                <a:stretch>
                  <a:fillRect/>
                </a:stretch>
              </p:blipFill>
              <p:spPr>
                <a:xfrm>
                  <a:off x="8144213" y="1736707"/>
                  <a:ext cx="597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3" name="Freihand 192">
                  <a:extLst>
                    <a:ext uri="{FF2B5EF4-FFF2-40B4-BE49-F238E27FC236}">
                      <a16:creationId xmlns:a16="http://schemas.microsoft.com/office/drawing/2014/main" id="{571B53A0-DF36-4376-9CDA-A02D03423425}"/>
                    </a:ext>
                  </a:extLst>
                </p14:cNvPr>
                <p14:cNvContentPartPr/>
                <p14:nvPr/>
              </p14:nvContentPartPr>
              <p14:xfrm>
                <a:off x="8174093" y="1819507"/>
                <a:ext cx="116280" cy="145800"/>
              </p14:xfrm>
            </p:contentPart>
          </mc:Choice>
          <mc:Fallback>
            <p:pic>
              <p:nvPicPr>
                <p:cNvPr id="193" name="Freihand 192">
                  <a:extLst>
                    <a:ext uri="{FF2B5EF4-FFF2-40B4-BE49-F238E27FC236}">
                      <a16:creationId xmlns:a16="http://schemas.microsoft.com/office/drawing/2014/main" id="{571B53A0-DF36-4376-9CDA-A02D03423425}"/>
                    </a:ext>
                  </a:extLst>
                </p:cNvPr>
                <p:cNvPicPr/>
                <p:nvPr/>
              </p:nvPicPr>
              <p:blipFill>
                <a:blip r:embed="rId320"/>
                <a:stretch>
                  <a:fillRect/>
                </a:stretch>
              </p:blipFill>
              <p:spPr>
                <a:xfrm>
                  <a:off x="8169773" y="1815187"/>
                  <a:ext cx="1249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4" name="Freihand 193">
                  <a:extLst>
                    <a:ext uri="{FF2B5EF4-FFF2-40B4-BE49-F238E27FC236}">
                      <a16:creationId xmlns:a16="http://schemas.microsoft.com/office/drawing/2014/main" id="{04639568-FD70-4655-BF2D-00DADE1F23B6}"/>
                    </a:ext>
                  </a:extLst>
                </p14:cNvPr>
                <p14:cNvContentPartPr/>
                <p14:nvPr/>
              </p14:nvContentPartPr>
              <p14:xfrm>
                <a:off x="8314133" y="1837507"/>
                <a:ext cx="88920" cy="103320"/>
              </p14:xfrm>
            </p:contentPart>
          </mc:Choice>
          <mc:Fallback>
            <p:pic>
              <p:nvPicPr>
                <p:cNvPr id="194" name="Freihand 193">
                  <a:extLst>
                    <a:ext uri="{FF2B5EF4-FFF2-40B4-BE49-F238E27FC236}">
                      <a16:creationId xmlns:a16="http://schemas.microsoft.com/office/drawing/2014/main" id="{04639568-FD70-4655-BF2D-00DADE1F23B6}"/>
                    </a:ext>
                  </a:extLst>
                </p:cNvPr>
                <p:cNvPicPr/>
                <p:nvPr/>
              </p:nvPicPr>
              <p:blipFill>
                <a:blip r:embed="rId322"/>
                <a:stretch>
                  <a:fillRect/>
                </a:stretch>
              </p:blipFill>
              <p:spPr>
                <a:xfrm>
                  <a:off x="8309813" y="1833187"/>
                  <a:ext cx="975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95" name="Freihand 194">
                  <a:extLst>
                    <a:ext uri="{FF2B5EF4-FFF2-40B4-BE49-F238E27FC236}">
                      <a16:creationId xmlns:a16="http://schemas.microsoft.com/office/drawing/2014/main" id="{EBDC1A73-2FE6-4BCC-8AE7-6CB8DEC2B438}"/>
                    </a:ext>
                  </a:extLst>
                </p14:cNvPr>
                <p14:cNvContentPartPr/>
                <p14:nvPr/>
              </p14:nvContentPartPr>
              <p14:xfrm>
                <a:off x="8524013" y="1760467"/>
                <a:ext cx="270000" cy="157320"/>
              </p14:xfrm>
            </p:contentPart>
          </mc:Choice>
          <mc:Fallback>
            <p:pic>
              <p:nvPicPr>
                <p:cNvPr id="195" name="Freihand 194">
                  <a:extLst>
                    <a:ext uri="{FF2B5EF4-FFF2-40B4-BE49-F238E27FC236}">
                      <a16:creationId xmlns:a16="http://schemas.microsoft.com/office/drawing/2014/main" id="{EBDC1A73-2FE6-4BCC-8AE7-6CB8DEC2B438}"/>
                    </a:ext>
                  </a:extLst>
                </p:cNvPr>
                <p:cNvPicPr/>
                <p:nvPr/>
              </p:nvPicPr>
              <p:blipFill>
                <a:blip r:embed="rId324"/>
                <a:stretch>
                  <a:fillRect/>
                </a:stretch>
              </p:blipFill>
              <p:spPr>
                <a:xfrm>
                  <a:off x="8519693" y="1756147"/>
                  <a:ext cx="2786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96" name="Freihand 195">
                  <a:extLst>
                    <a:ext uri="{FF2B5EF4-FFF2-40B4-BE49-F238E27FC236}">
                      <a16:creationId xmlns:a16="http://schemas.microsoft.com/office/drawing/2014/main" id="{D6A77F4F-66EA-4446-954D-D8F8940B62D9}"/>
                    </a:ext>
                  </a:extLst>
                </p14:cNvPr>
                <p14:cNvContentPartPr/>
                <p14:nvPr/>
              </p14:nvContentPartPr>
              <p14:xfrm>
                <a:off x="8802293" y="1813747"/>
                <a:ext cx="107640" cy="119160"/>
              </p14:xfrm>
            </p:contentPart>
          </mc:Choice>
          <mc:Fallback>
            <p:pic>
              <p:nvPicPr>
                <p:cNvPr id="196" name="Freihand 195">
                  <a:extLst>
                    <a:ext uri="{FF2B5EF4-FFF2-40B4-BE49-F238E27FC236}">
                      <a16:creationId xmlns:a16="http://schemas.microsoft.com/office/drawing/2014/main" id="{D6A77F4F-66EA-4446-954D-D8F8940B62D9}"/>
                    </a:ext>
                  </a:extLst>
                </p:cNvPr>
                <p:cNvPicPr/>
                <p:nvPr/>
              </p:nvPicPr>
              <p:blipFill>
                <a:blip r:embed="rId326"/>
                <a:stretch>
                  <a:fillRect/>
                </a:stretch>
              </p:blipFill>
              <p:spPr>
                <a:xfrm>
                  <a:off x="8797973" y="1809427"/>
                  <a:ext cx="1162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7" name="Freihand 196">
                  <a:extLst>
                    <a:ext uri="{FF2B5EF4-FFF2-40B4-BE49-F238E27FC236}">
                      <a16:creationId xmlns:a16="http://schemas.microsoft.com/office/drawing/2014/main" id="{0687F0FB-8FBD-4B73-B8C7-C12A31EE12F2}"/>
                    </a:ext>
                  </a:extLst>
                </p14:cNvPr>
                <p14:cNvContentPartPr/>
                <p14:nvPr/>
              </p14:nvContentPartPr>
              <p14:xfrm>
                <a:off x="8282093" y="2048827"/>
                <a:ext cx="234000" cy="221400"/>
              </p14:xfrm>
            </p:contentPart>
          </mc:Choice>
          <mc:Fallback>
            <p:pic>
              <p:nvPicPr>
                <p:cNvPr id="197" name="Freihand 196">
                  <a:extLst>
                    <a:ext uri="{FF2B5EF4-FFF2-40B4-BE49-F238E27FC236}">
                      <a16:creationId xmlns:a16="http://schemas.microsoft.com/office/drawing/2014/main" id="{0687F0FB-8FBD-4B73-B8C7-C12A31EE12F2}"/>
                    </a:ext>
                  </a:extLst>
                </p:cNvPr>
                <p:cNvPicPr/>
                <p:nvPr/>
              </p:nvPicPr>
              <p:blipFill>
                <a:blip r:embed="rId328"/>
                <a:stretch>
                  <a:fillRect/>
                </a:stretch>
              </p:blipFill>
              <p:spPr>
                <a:xfrm>
                  <a:off x="8277773" y="2044507"/>
                  <a:ext cx="2426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8" name="Freihand 197">
                  <a:extLst>
                    <a:ext uri="{FF2B5EF4-FFF2-40B4-BE49-F238E27FC236}">
                      <a16:creationId xmlns:a16="http://schemas.microsoft.com/office/drawing/2014/main" id="{03DFCBCA-7EBA-445B-91F1-7BEDBE289837}"/>
                    </a:ext>
                  </a:extLst>
                </p14:cNvPr>
                <p14:cNvContentPartPr/>
                <p14:nvPr/>
              </p14:nvContentPartPr>
              <p14:xfrm>
                <a:off x="8529773" y="2056027"/>
                <a:ext cx="224640" cy="198360"/>
              </p14:xfrm>
            </p:contentPart>
          </mc:Choice>
          <mc:Fallback>
            <p:pic>
              <p:nvPicPr>
                <p:cNvPr id="198" name="Freihand 197">
                  <a:extLst>
                    <a:ext uri="{FF2B5EF4-FFF2-40B4-BE49-F238E27FC236}">
                      <a16:creationId xmlns:a16="http://schemas.microsoft.com/office/drawing/2014/main" id="{03DFCBCA-7EBA-445B-91F1-7BEDBE289837}"/>
                    </a:ext>
                  </a:extLst>
                </p:cNvPr>
                <p:cNvPicPr/>
                <p:nvPr/>
              </p:nvPicPr>
              <p:blipFill>
                <a:blip r:embed="rId330"/>
                <a:stretch>
                  <a:fillRect/>
                </a:stretch>
              </p:blipFill>
              <p:spPr>
                <a:xfrm>
                  <a:off x="8525453" y="2051707"/>
                  <a:ext cx="2332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9" name="Freihand 198">
                  <a:extLst>
                    <a:ext uri="{FF2B5EF4-FFF2-40B4-BE49-F238E27FC236}">
                      <a16:creationId xmlns:a16="http://schemas.microsoft.com/office/drawing/2014/main" id="{CF213DD6-8813-4BF9-A085-ED37DF83CE29}"/>
                    </a:ext>
                  </a:extLst>
                </p14:cNvPr>
                <p14:cNvContentPartPr/>
                <p14:nvPr/>
              </p14:nvContentPartPr>
              <p14:xfrm>
                <a:off x="8629133" y="2054227"/>
                <a:ext cx="48960" cy="20880"/>
              </p14:xfrm>
            </p:contentPart>
          </mc:Choice>
          <mc:Fallback>
            <p:pic>
              <p:nvPicPr>
                <p:cNvPr id="199" name="Freihand 198">
                  <a:extLst>
                    <a:ext uri="{FF2B5EF4-FFF2-40B4-BE49-F238E27FC236}">
                      <a16:creationId xmlns:a16="http://schemas.microsoft.com/office/drawing/2014/main" id="{CF213DD6-8813-4BF9-A085-ED37DF83CE29}"/>
                    </a:ext>
                  </a:extLst>
                </p:cNvPr>
                <p:cNvPicPr/>
                <p:nvPr/>
              </p:nvPicPr>
              <p:blipFill>
                <a:blip r:embed="rId332"/>
                <a:stretch>
                  <a:fillRect/>
                </a:stretch>
              </p:blipFill>
              <p:spPr>
                <a:xfrm>
                  <a:off x="8624813" y="2049907"/>
                  <a:ext cx="576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00" name="Freihand 199">
                  <a:extLst>
                    <a:ext uri="{FF2B5EF4-FFF2-40B4-BE49-F238E27FC236}">
                      <a16:creationId xmlns:a16="http://schemas.microsoft.com/office/drawing/2014/main" id="{07D8E6F6-37B7-452C-AA31-21DFC9E29A25}"/>
                    </a:ext>
                  </a:extLst>
                </p14:cNvPr>
                <p14:cNvContentPartPr/>
                <p14:nvPr/>
              </p14:nvContentPartPr>
              <p14:xfrm>
                <a:off x="8733173" y="2125867"/>
                <a:ext cx="106920" cy="123120"/>
              </p14:xfrm>
            </p:contentPart>
          </mc:Choice>
          <mc:Fallback>
            <p:pic>
              <p:nvPicPr>
                <p:cNvPr id="200" name="Freihand 199">
                  <a:extLst>
                    <a:ext uri="{FF2B5EF4-FFF2-40B4-BE49-F238E27FC236}">
                      <a16:creationId xmlns:a16="http://schemas.microsoft.com/office/drawing/2014/main" id="{07D8E6F6-37B7-452C-AA31-21DFC9E29A25}"/>
                    </a:ext>
                  </a:extLst>
                </p:cNvPr>
                <p:cNvPicPr/>
                <p:nvPr/>
              </p:nvPicPr>
              <p:blipFill>
                <a:blip r:embed="rId334"/>
                <a:stretch>
                  <a:fillRect/>
                </a:stretch>
              </p:blipFill>
              <p:spPr>
                <a:xfrm>
                  <a:off x="8728853" y="2121547"/>
                  <a:ext cx="1155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01" name="Freihand 200">
                  <a:extLst>
                    <a:ext uri="{FF2B5EF4-FFF2-40B4-BE49-F238E27FC236}">
                      <a16:creationId xmlns:a16="http://schemas.microsoft.com/office/drawing/2014/main" id="{36A73F28-C957-43EC-ACBE-EC7A97D32596}"/>
                    </a:ext>
                  </a:extLst>
                </p14:cNvPr>
                <p14:cNvContentPartPr/>
                <p14:nvPr/>
              </p14:nvContentPartPr>
              <p14:xfrm>
                <a:off x="8838293" y="1983307"/>
                <a:ext cx="194400" cy="261360"/>
              </p14:xfrm>
            </p:contentPart>
          </mc:Choice>
          <mc:Fallback>
            <p:pic>
              <p:nvPicPr>
                <p:cNvPr id="201" name="Freihand 200">
                  <a:extLst>
                    <a:ext uri="{FF2B5EF4-FFF2-40B4-BE49-F238E27FC236}">
                      <a16:creationId xmlns:a16="http://schemas.microsoft.com/office/drawing/2014/main" id="{36A73F28-C957-43EC-ACBE-EC7A97D32596}"/>
                    </a:ext>
                  </a:extLst>
                </p:cNvPr>
                <p:cNvPicPr/>
                <p:nvPr/>
              </p:nvPicPr>
              <p:blipFill>
                <a:blip r:embed="rId336"/>
                <a:stretch>
                  <a:fillRect/>
                </a:stretch>
              </p:blipFill>
              <p:spPr>
                <a:xfrm>
                  <a:off x="8833973" y="1978987"/>
                  <a:ext cx="20304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02" name="Freihand 201">
                  <a:extLst>
                    <a:ext uri="{FF2B5EF4-FFF2-40B4-BE49-F238E27FC236}">
                      <a16:creationId xmlns:a16="http://schemas.microsoft.com/office/drawing/2014/main" id="{AF1812D2-92D8-437A-BBF4-95A576F46366}"/>
                    </a:ext>
                  </a:extLst>
                </p14:cNvPr>
                <p14:cNvContentPartPr/>
                <p14:nvPr/>
              </p14:nvContentPartPr>
              <p14:xfrm>
                <a:off x="9065453" y="1968907"/>
                <a:ext cx="317160" cy="322560"/>
              </p14:xfrm>
            </p:contentPart>
          </mc:Choice>
          <mc:Fallback>
            <p:pic>
              <p:nvPicPr>
                <p:cNvPr id="202" name="Freihand 201">
                  <a:extLst>
                    <a:ext uri="{FF2B5EF4-FFF2-40B4-BE49-F238E27FC236}">
                      <a16:creationId xmlns:a16="http://schemas.microsoft.com/office/drawing/2014/main" id="{AF1812D2-92D8-437A-BBF4-95A576F46366}"/>
                    </a:ext>
                  </a:extLst>
                </p:cNvPr>
                <p:cNvPicPr/>
                <p:nvPr/>
              </p:nvPicPr>
              <p:blipFill>
                <a:blip r:embed="rId338"/>
                <a:stretch>
                  <a:fillRect/>
                </a:stretch>
              </p:blipFill>
              <p:spPr>
                <a:xfrm>
                  <a:off x="9061133" y="1964587"/>
                  <a:ext cx="32580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03" name="Freihand 202">
                  <a:extLst>
                    <a:ext uri="{FF2B5EF4-FFF2-40B4-BE49-F238E27FC236}">
                      <a16:creationId xmlns:a16="http://schemas.microsoft.com/office/drawing/2014/main" id="{B95707CE-1C9C-4BE8-BBD3-354AB1070A0A}"/>
                    </a:ext>
                  </a:extLst>
                </p14:cNvPr>
                <p14:cNvContentPartPr/>
                <p14:nvPr/>
              </p14:nvContentPartPr>
              <p14:xfrm>
                <a:off x="9327893" y="2083747"/>
                <a:ext cx="99360" cy="119160"/>
              </p14:xfrm>
            </p:contentPart>
          </mc:Choice>
          <mc:Fallback>
            <p:pic>
              <p:nvPicPr>
                <p:cNvPr id="203" name="Freihand 202">
                  <a:extLst>
                    <a:ext uri="{FF2B5EF4-FFF2-40B4-BE49-F238E27FC236}">
                      <a16:creationId xmlns:a16="http://schemas.microsoft.com/office/drawing/2014/main" id="{B95707CE-1C9C-4BE8-BBD3-354AB1070A0A}"/>
                    </a:ext>
                  </a:extLst>
                </p:cNvPr>
                <p:cNvPicPr/>
                <p:nvPr/>
              </p:nvPicPr>
              <p:blipFill>
                <a:blip r:embed="rId340"/>
                <a:stretch>
                  <a:fillRect/>
                </a:stretch>
              </p:blipFill>
              <p:spPr>
                <a:xfrm>
                  <a:off x="9323573" y="2079427"/>
                  <a:ext cx="1080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04" name="Freihand 203">
                  <a:extLst>
                    <a:ext uri="{FF2B5EF4-FFF2-40B4-BE49-F238E27FC236}">
                      <a16:creationId xmlns:a16="http://schemas.microsoft.com/office/drawing/2014/main" id="{34159A9D-314D-4C1C-AE2E-0439F7C8A0A8}"/>
                    </a:ext>
                  </a:extLst>
                </p14:cNvPr>
                <p14:cNvContentPartPr/>
                <p14:nvPr/>
              </p14:nvContentPartPr>
              <p14:xfrm>
                <a:off x="9433733" y="2062507"/>
                <a:ext cx="226800" cy="145080"/>
              </p14:xfrm>
            </p:contentPart>
          </mc:Choice>
          <mc:Fallback>
            <p:pic>
              <p:nvPicPr>
                <p:cNvPr id="204" name="Freihand 203">
                  <a:extLst>
                    <a:ext uri="{FF2B5EF4-FFF2-40B4-BE49-F238E27FC236}">
                      <a16:creationId xmlns:a16="http://schemas.microsoft.com/office/drawing/2014/main" id="{34159A9D-314D-4C1C-AE2E-0439F7C8A0A8}"/>
                    </a:ext>
                  </a:extLst>
                </p:cNvPr>
                <p:cNvPicPr/>
                <p:nvPr/>
              </p:nvPicPr>
              <p:blipFill>
                <a:blip r:embed="rId342"/>
                <a:stretch>
                  <a:fillRect/>
                </a:stretch>
              </p:blipFill>
              <p:spPr>
                <a:xfrm>
                  <a:off x="9429413" y="2058187"/>
                  <a:ext cx="2354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05" name="Freihand 204">
                  <a:extLst>
                    <a:ext uri="{FF2B5EF4-FFF2-40B4-BE49-F238E27FC236}">
                      <a16:creationId xmlns:a16="http://schemas.microsoft.com/office/drawing/2014/main" id="{FF17B62D-CAE0-4D08-98BD-BBD3866F3DB1}"/>
                    </a:ext>
                  </a:extLst>
                </p14:cNvPr>
                <p14:cNvContentPartPr/>
                <p14:nvPr/>
              </p14:nvContentPartPr>
              <p14:xfrm>
                <a:off x="9638933" y="2063947"/>
                <a:ext cx="147240" cy="87120"/>
              </p14:xfrm>
            </p:contentPart>
          </mc:Choice>
          <mc:Fallback>
            <p:pic>
              <p:nvPicPr>
                <p:cNvPr id="205" name="Freihand 204">
                  <a:extLst>
                    <a:ext uri="{FF2B5EF4-FFF2-40B4-BE49-F238E27FC236}">
                      <a16:creationId xmlns:a16="http://schemas.microsoft.com/office/drawing/2014/main" id="{FF17B62D-CAE0-4D08-98BD-BBD3866F3DB1}"/>
                    </a:ext>
                  </a:extLst>
                </p:cNvPr>
                <p:cNvPicPr/>
                <p:nvPr/>
              </p:nvPicPr>
              <p:blipFill>
                <a:blip r:embed="rId344"/>
                <a:stretch>
                  <a:fillRect/>
                </a:stretch>
              </p:blipFill>
              <p:spPr>
                <a:xfrm>
                  <a:off x="9634613" y="2059627"/>
                  <a:ext cx="1558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6" name="Freihand 205">
                  <a:extLst>
                    <a:ext uri="{FF2B5EF4-FFF2-40B4-BE49-F238E27FC236}">
                      <a16:creationId xmlns:a16="http://schemas.microsoft.com/office/drawing/2014/main" id="{16421CD4-564E-485C-AB06-353F1E677DAE}"/>
                    </a:ext>
                  </a:extLst>
                </p14:cNvPr>
                <p14:cNvContentPartPr/>
                <p14:nvPr/>
              </p14:nvContentPartPr>
              <p14:xfrm>
                <a:off x="9818213" y="1891507"/>
                <a:ext cx="146520" cy="244800"/>
              </p14:xfrm>
            </p:contentPart>
          </mc:Choice>
          <mc:Fallback>
            <p:pic>
              <p:nvPicPr>
                <p:cNvPr id="206" name="Freihand 205">
                  <a:extLst>
                    <a:ext uri="{FF2B5EF4-FFF2-40B4-BE49-F238E27FC236}">
                      <a16:creationId xmlns:a16="http://schemas.microsoft.com/office/drawing/2014/main" id="{16421CD4-564E-485C-AB06-353F1E677DAE}"/>
                    </a:ext>
                  </a:extLst>
                </p:cNvPr>
                <p:cNvPicPr/>
                <p:nvPr/>
              </p:nvPicPr>
              <p:blipFill>
                <a:blip r:embed="rId346"/>
                <a:stretch>
                  <a:fillRect/>
                </a:stretch>
              </p:blipFill>
              <p:spPr>
                <a:xfrm>
                  <a:off x="9813893" y="1887187"/>
                  <a:ext cx="155160" cy="2534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7" name="Freihand 206">
                  <a:extLst>
                    <a:ext uri="{FF2B5EF4-FFF2-40B4-BE49-F238E27FC236}">
                      <a16:creationId xmlns:a16="http://schemas.microsoft.com/office/drawing/2014/main" id="{A55655FC-69E3-414F-B2EB-8981A7126D7B}"/>
                    </a:ext>
                  </a:extLst>
                </p14:cNvPr>
                <p14:cNvContentPartPr/>
                <p14:nvPr/>
              </p14:nvContentPartPr>
              <p14:xfrm>
                <a:off x="9979133" y="2018227"/>
                <a:ext cx="107280" cy="126000"/>
              </p14:xfrm>
            </p:contentPart>
          </mc:Choice>
          <mc:Fallback>
            <p:pic>
              <p:nvPicPr>
                <p:cNvPr id="207" name="Freihand 206">
                  <a:extLst>
                    <a:ext uri="{FF2B5EF4-FFF2-40B4-BE49-F238E27FC236}">
                      <a16:creationId xmlns:a16="http://schemas.microsoft.com/office/drawing/2014/main" id="{A55655FC-69E3-414F-B2EB-8981A7126D7B}"/>
                    </a:ext>
                  </a:extLst>
                </p:cNvPr>
                <p:cNvPicPr/>
                <p:nvPr/>
              </p:nvPicPr>
              <p:blipFill>
                <a:blip r:embed="rId348"/>
                <a:stretch>
                  <a:fillRect/>
                </a:stretch>
              </p:blipFill>
              <p:spPr>
                <a:xfrm>
                  <a:off x="9974813" y="2013907"/>
                  <a:ext cx="11592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08" name="Freihand 207">
                  <a:extLst>
                    <a:ext uri="{FF2B5EF4-FFF2-40B4-BE49-F238E27FC236}">
                      <a16:creationId xmlns:a16="http://schemas.microsoft.com/office/drawing/2014/main" id="{C438C1C6-7115-4B4D-A751-8F7444C87A75}"/>
                    </a:ext>
                  </a:extLst>
                </p14:cNvPr>
                <p14:cNvContentPartPr/>
                <p14:nvPr/>
              </p14:nvContentPartPr>
              <p14:xfrm>
                <a:off x="10066253" y="1877827"/>
                <a:ext cx="522000" cy="246600"/>
              </p14:xfrm>
            </p:contentPart>
          </mc:Choice>
          <mc:Fallback>
            <p:pic>
              <p:nvPicPr>
                <p:cNvPr id="208" name="Freihand 207">
                  <a:extLst>
                    <a:ext uri="{FF2B5EF4-FFF2-40B4-BE49-F238E27FC236}">
                      <a16:creationId xmlns:a16="http://schemas.microsoft.com/office/drawing/2014/main" id="{C438C1C6-7115-4B4D-A751-8F7444C87A75}"/>
                    </a:ext>
                  </a:extLst>
                </p:cNvPr>
                <p:cNvPicPr/>
                <p:nvPr/>
              </p:nvPicPr>
              <p:blipFill>
                <a:blip r:embed="rId350"/>
                <a:stretch>
                  <a:fillRect/>
                </a:stretch>
              </p:blipFill>
              <p:spPr>
                <a:xfrm>
                  <a:off x="10061933" y="1873507"/>
                  <a:ext cx="53064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09" name="Freihand 208">
                  <a:extLst>
                    <a:ext uri="{FF2B5EF4-FFF2-40B4-BE49-F238E27FC236}">
                      <a16:creationId xmlns:a16="http://schemas.microsoft.com/office/drawing/2014/main" id="{58B5F902-531F-44FD-9263-32248C2FA03A}"/>
                    </a:ext>
                  </a:extLst>
                </p14:cNvPr>
                <p14:cNvContentPartPr/>
                <p14:nvPr/>
              </p14:nvContentPartPr>
              <p14:xfrm>
                <a:off x="10703093" y="1828867"/>
                <a:ext cx="30960" cy="181440"/>
              </p14:xfrm>
            </p:contentPart>
          </mc:Choice>
          <mc:Fallback>
            <p:pic>
              <p:nvPicPr>
                <p:cNvPr id="209" name="Freihand 208">
                  <a:extLst>
                    <a:ext uri="{FF2B5EF4-FFF2-40B4-BE49-F238E27FC236}">
                      <a16:creationId xmlns:a16="http://schemas.microsoft.com/office/drawing/2014/main" id="{58B5F902-531F-44FD-9263-32248C2FA03A}"/>
                    </a:ext>
                  </a:extLst>
                </p:cNvPr>
                <p:cNvPicPr/>
                <p:nvPr/>
              </p:nvPicPr>
              <p:blipFill>
                <a:blip r:embed="rId352"/>
                <a:stretch>
                  <a:fillRect/>
                </a:stretch>
              </p:blipFill>
              <p:spPr>
                <a:xfrm>
                  <a:off x="10698773" y="1824547"/>
                  <a:ext cx="396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0" name="Freihand 209">
                  <a:extLst>
                    <a:ext uri="{FF2B5EF4-FFF2-40B4-BE49-F238E27FC236}">
                      <a16:creationId xmlns:a16="http://schemas.microsoft.com/office/drawing/2014/main" id="{39DC3302-D8F8-4DA8-B281-D0C8526E24A2}"/>
                    </a:ext>
                  </a:extLst>
                </p14:cNvPr>
                <p14:cNvContentPartPr/>
                <p14:nvPr/>
              </p14:nvContentPartPr>
              <p14:xfrm>
                <a:off x="10685813" y="2124427"/>
                <a:ext cx="360" cy="360"/>
              </p14:xfrm>
            </p:contentPart>
          </mc:Choice>
          <mc:Fallback>
            <p:pic>
              <p:nvPicPr>
                <p:cNvPr id="210" name="Freihand 209">
                  <a:extLst>
                    <a:ext uri="{FF2B5EF4-FFF2-40B4-BE49-F238E27FC236}">
                      <a16:creationId xmlns:a16="http://schemas.microsoft.com/office/drawing/2014/main" id="{39DC3302-D8F8-4DA8-B281-D0C8526E24A2}"/>
                    </a:ext>
                  </a:extLst>
                </p:cNvPr>
                <p:cNvPicPr/>
                <p:nvPr/>
              </p:nvPicPr>
              <p:blipFill>
                <a:blip r:embed="rId52"/>
                <a:stretch>
                  <a:fillRect/>
                </a:stretch>
              </p:blipFill>
              <p:spPr>
                <a:xfrm>
                  <a:off x="10681493" y="2120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7" name="Freihand 216">
                  <a:extLst>
                    <a:ext uri="{FF2B5EF4-FFF2-40B4-BE49-F238E27FC236}">
                      <a16:creationId xmlns:a16="http://schemas.microsoft.com/office/drawing/2014/main" id="{2244D327-B761-4785-9BF5-55FF71F4ADF7}"/>
                    </a:ext>
                  </a:extLst>
                </p14:cNvPr>
                <p14:cNvContentPartPr/>
                <p14:nvPr/>
              </p14:nvContentPartPr>
              <p14:xfrm>
                <a:off x="7574333" y="1156387"/>
                <a:ext cx="2110320" cy="633240"/>
              </p14:xfrm>
            </p:contentPart>
          </mc:Choice>
          <mc:Fallback>
            <p:pic>
              <p:nvPicPr>
                <p:cNvPr id="217" name="Freihand 216">
                  <a:extLst>
                    <a:ext uri="{FF2B5EF4-FFF2-40B4-BE49-F238E27FC236}">
                      <a16:creationId xmlns:a16="http://schemas.microsoft.com/office/drawing/2014/main" id="{2244D327-B761-4785-9BF5-55FF71F4ADF7}"/>
                    </a:ext>
                  </a:extLst>
                </p:cNvPr>
                <p:cNvPicPr/>
                <p:nvPr/>
              </p:nvPicPr>
              <p:blipFill>
                <a:blip r:embed="rId355"/>
                <a:stretch>
                  <a:fillRect/>
                </a:stretch>
              </p:blipFill>
              <p:spPr>
                <a:xfrm>
                  <a:off x="7570013" y="1152067"/>
                  <a:ext cx="2118960" cy="641880"/>
                </a:xfrm>
                <a:prstGeom prst="rect">
                  <a:avLst/>
                </a:prstGeom>
              </p:spPr>
            </p:pic>
          </mc:Fallback>
        </mc:AlternateContent>
      </p:grpSp>
    </p:spTree>
    <p:extLst>
      <p:ext uri="{BB962C8B-B14F-4D97-AF65-F5344CB8AC3E}">
        <p14:creationId xmlns:p14="http://schemas.microsoft.com/office/powerpoint/2010/main" val="1947078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Reales Wirtschaftswachstums und BIP-</a:t>
            </a:r>
            <a:r>
              <a:rPr lang="de-DE" sz="2540" b="1" dirty="0" err="1">
                <a:solidFill>
                  <a:srgbClr val="000000"/>
                </a:solidFill>
                <a:latin typeface="Arial"/>
              </a:rPr>
              <a:t>Deflator</a:t>
            </a:r>
            <a:endParaRPr sz="2540" dirty="0"/>
          </a:p>
        </p:txBody>
      </p:sp>
      <p:sp>
        <p:nvSpPr>
          <p:cNvPr id="7" name="Text Box 3"/>
          <p:cNvSpPr txBox="1">
            <a:spLocks noChangeArrowheads="1"/>
          </p:cNvSpPr>
          <p:nvPr/>
        </p:nvSpPr>
        <p:spPr bwMode="auto">
          <a:xfrm>
            <a:off x="178932" y="794899"/>
            <a:ext cx="8397032" cy="5037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dirty="0">
                <a:solidFill>
                  <a:srgbClr val="000000"/>
                </a:solidFill>
              </a:rPr>
              <a:t>Das reale Wirtschaftswachstum ergibt sich als die Veränderungsrate des realen Kettenindex:</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 – BIP-Index</a:t>
            </a:r>
            <a:r>
              <a:rPr lang="de-DE" altLang="de-DE" sz="2000" baseline="-25000" dirty="0">
                <a:solidFill>
                  <a:srgbClr val="000000"/>
                </a:solidFill>
              </a:rPr>
              <a:t>real</a:t>
            </a:r>
            <a:r>
              <a:rPr lang="de-DE" altLang="de-DE" sz="2000" dirty="0">
                <a:solidFill>
                  <a:srgbClr val="000000"/>
                </a:solidFill>
              </a:rPr>
              <a:t>(t-1)</a:t>
            </a:r>
          </a:p>
          <a:p>
            <a:pPr eaLnBrk="1" hangingPunct="1">
              <a:buClrTx/>
            </a:pPr>
            <a:r>
              <a:rPr lang="de-DE" altLang="de-DE" sz="2000" dirty="0">
                <a:solidFill>
                  <a:srgbClr val="000000"/>
                </a:solidFill>
              </a:rPr>
              <a:t>Wirtschaftswachstum = g(t)=   </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a:t>
            </a:r>
            <a:r>
              <a:rPr lang="de-DE" altLang="de-DE" sz="2000" dirty="0" err="1">
                <a:solidFill>
                  <a:srgbClr val="000000"/>
                </a:solidFill>
              </a:rPr>
              <a:t>Index</a:t>
            </a:r>
            <a:r>
              <a:rPr lang="de-DE" altLang="de-DE" sz="2000" baseline="-25000" dirty="0" err="1">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BIP-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dirty="0">
                <a:solidFill>
                  <a:srgbClr val="000000"/>
                </a:solidFill>
              </a:rPr>
              <a:t>Die </a:t>
            </a:r>
            <a:r>
              <a:rPr lang="de-DE" altLang="de-DE" sz="2000" b="1" dirty="0">
                <a:solidFill>
                  <a:srgbClr val="000000"/>
                </a:solidFill>
              </a:rPr>
              <a:t>Veränderungsrate</a:t>
            </a:r>
            <a:r>
              <a:rPr lang="de-DE" altLang="de-DE" sz="2000" dirty="0">
                <a:solidFill>
                  <a:srgbClr val="000000"/>
                </a:solidFill>
              </a:rPr>
              <a:t> des BIP-</a:t>
            </a:r>
            <a:r>
              <a:rPr lang="de-DE" altLang="de-DE" sz="2000" dirty="0" err="1">
                <a:solidFill>
                  <a:srgbClr val="000000"/>
                </a:solidFill>
              </a:rPr>
              <a:t>Deflators</a:t>
            </a:r>
            <a:r>
              <a:rPr lang="de-DE" altLang="de-DE" sz="2000" dirty="0">
                <a:solidFill>
                  <a:srgbClr val="000000"/>
                </a:solidFill>
              </a:rPr>
              <a:t> wiederspiegelt den reinen Preiseffekt in der Veränderung des nominalen BIP (nicht der BIP-</a:t>
            </a:r>
            <a:r>
              <a:rPr lang="de-DE" altLang="de-DE" sz="2000" dirty="0" err="1">
                <a:solidFill>
                  <a:srgbClr val="000000"/>
                </a:solidFill>
              </a:rPr>
              <a:t>Deflator</a:t>
            </a:r>
            <a:r>
              <a:rPr lang="de-DE" altLang="de-DE" sz="2000" dirty="0">
                <a:solidFill>
                  <a:srgbClr val="000000"/>
                </a:solidFill>
              </a:rPr>
              <a:t> selbst wie in einer Berechnung mit Festpreisbasis)</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0" name="Gruppieren 29">
            <a:extLst>
              <a:ext uri="{FF2B5EF4-FFF2-40B4-BE49-F238E27FC236}">
                <a16:creationId xmlns:a16="http://schemas.microsoft.com/office/drawing/2014/main" id="{63A514CD-3BFC-4B8D-B803-58BA4F041CA2}"/>
              </a:ext>
            </a:extLst>
          </p:cNvPr>
          <p:cNvGrpSpPr/>
          <p:nvPr/>
        </p:nvGrpSpPr>
        <p:grpSpPr>
          <a:xfrm>
            <a:off x="8563613" y="1509907"/>
            <a:ext cx="3269880" cy="923760"/>
            <a:chOff x="8563613" y="1509907"/>
            <a:chExt cx="3269880" cy="92376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9FA6159-62E2-4C5F-8370-F00C5908BAAD}"/>
                    </a:ext>
                  </a:extLst>
                </p14:cNvPr>
                <p14:cNvContentPartPr/>
                <p14:nvPr/>
              </p14:nvContentPartPr>
              <p14:xfrm>
                <a:off x="8635613" y="2180587"/>
                <a:ext cx="248400" cy="31320"/>
              </p14:xfrm>
            </p:contentPart>
          </mc:Choice>
          <mc:Fallback>
            <p:pic>
              <p:nvPicPr>
                <p:cNvPr id="2" name="Freihand 1">
                  <a:extLst>
                    <a:ext uri="{FF2B5EF4-FFF2-40B4-BE49-F238E27FC236}">
                      <a16:creationId xmlns:a16="http://schemas.microsoft.com/office/drawing/2014/main" id="{49FA6159-62E2-4C5F-8370-F00C5908BAAD}"/>
                    </a:ext>
                  </a:extLst>
                </p:cNvPr>
                <p:cNvPicPr/>
                <p:nvPr/>
              </p:nvPicPr>
              <p:blipFill>
                <a:blip r:embed="rId4"/>
                <a:stretch>
                  <a:fillRect/>
                </a:stretch>
              </p:blipFill>
              <p:spPr>
                <a:xfrm>
                  <a:off x="8631293" y="2176267"/>
                  <a:ext cx="25704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7161A70F-1645-4889-94B3-AE10B3F7E48C}"/>
                    </a:ext>
                  </a:extLst>
                </p14:cNvPr>
                <p14:cNvContentPartPr/>
                <p14:nvPr/>
              </p14:nvContentPartPr>
              <p14:xfrm>
                <a:off x="8566853" y="2267347"/>
                <a:ext cx="248400" cy="62280"/>
              </p14:xfrm>
            </p:contentPart>
          </mc:Choice>
          <mc:Fallback>
            <p:pic>
              <p:nvPicPr>
                <p:cNvPr id="3" name="Freihand 2">
                  <a:extLst>
                    <a:ext uri="{FF2B5EF4-FFF2-40B4-BE49-F238E27FC236}">
                      <a16:creationId xmlns:a16="http://schemas.microsoft.com/office/drawing/2014/main" id="{7161A70F-1645-4889-94B3-AE10B3F7E48C}"/>
                    </a:ext>
                  </a:extLst>
                </p:cNvPr>
                <p:cNvPicPr/>
                <p:nvPr/>
              </p:nvPicPr>
              <p:blipFill>
                <a:blip r:embed="rId6"/>
                <a:stretch>
                  <a:fillRect/>
                </a:stretch>
              </p:blipFill>
              <p:spPr>
                <a:xfrm>
                  <a:off x="8562533" y="2263027"/>
                  <a:ext cx="25704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A444C955-1156-4CB9-8DFE-FC82AFF28C8E}"/>
                    </a:ext>
                  </a:extLst>
                </p14:cNvPr>
                <p14:cNvContentPartPr/>
                <p14:nvPr/>
              </p14:nvContentPartPr>
              <p14:xfrm>
                <a:off x="8563613" y="1876747"/>
                <a:ext cx="337680" cy="181440"/>
              </p14:xfrm>
            </p:contentPart>
          </mc:Choice>
          <mc:Fallback>
            <p:pic>
              <p:nvPicPr>
                <p:cNvPr id="5" name="Freihand 4">
                  <a:extLst>
                    <a:ext uri="{FF2B5EF4-FFF2-40B4-BE49-F238E27FC236}">
                      <a16:creationId xmlns:a16="http://schemas.microsoft.com/office/drawing/2014/main" id="{A444C955-1156-4CB9-8DFE-FC82AFF28C8E}"/>
                    </a:ext>
                  </a:extLst>
                </p:cNvPr>
                <p:cNvPicPr/>
                <p:nvPr/>
              </p:nvPicPr>
              <p:blipFill>
                <a:blip r:embed="rId8"/>
                <a:stretch>
                  <a:fillRect/>
                </a:stretch>
              </p:blipFill>
              <p:spPr>
                <a:xfrm>
                  <a:off x="8559293" y="1872427"/>
                  <a:ext cx="3463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1C39A1A9-00E4-46B5-83A7-D5BBAD13B8FA}"/>
                    </a:ext>
                  </a:extLst>
                </p14:cNvPr>
                <p14:cNvContentPartPr/>
                <p14:nvPr/>
              </p14:nvContentPartPr>
              <p14:xfrm>
                <a:off x="9164093" y="1710427"/>
                <a:ext cx="258480" cy="241920"/>
              </p14:xfrm>
            </p:contentPart>
          </mc:Choice>
          <mc:Fallback>
            <p:pic>
              <p:nvPicPr>
                <p:cNvPr id="9" name="Freihand 8">
                  <a:extLst>
                    <a:ext uri="{FF2B5EF4-FFF2-40B4-BE49-F238E27FC236}">
                      <a16:creationId xmlns:a16="http://schemas.microsoft.com/office/drawing/2014/main" id="{1C39A1A9-00E4-46B5-83A7-D5BBAD13B8FA}"/>
                    </a:ext>
                  </a:extLst>
                </p:cNvPr>
                <p:cNvPicPr/>
                <p:nvPr/>
              </p:nvPicPr>
              <p:blipFill>
                <a:blip r:embed="rId10"/>
                <a:stretch>
                  <a:fillRect/>
                </a:stretch>
              </p:blipFill>
              <p:spPr>
                <a:xfrm>
                  <a:off x="9159773" y="1706107"/>
                  <a:ext cx="2671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67A7D7E0-FD4C-4AC0-BED7-151FD3D94F3D}"/>
                    </a:ext>
                  </a:extLst>
                </p14:cNvPr>
                <p14:cNvContentPartPr/>
                <p14:nvPr/>
              </p14:nvContentPartPr>
              <p14:xfrm>
                <a:off x="9436973" y="1700347"/>
                <a:ext cx="310680" cy="218880"/>
              </p14:xfrm>
            </p:contentPart>
          </mc:Choice>
          <mc:Fallback>
            <p:pic>
              <p:nvPicPr>
                <p:cNvPr id="10" name="Freihand 9">
                  <a:extLst>
                    <a:ext uri="{FF2B5EF4-FFF2-40B4-BE49-F238E27FC236}">
                      <a16:creationId xmlns:a16="http://schemas.microsoft.com/office/drawing/2014/main" id="{67A7D7E0-FD4C-4AC0-BED7-151FD3D94F3D}"/>
                    </a:ext>
                  </a:extLst>
                </p:cNvPr>
                <p:cNvPicPr/>
                <p:nvPr/>
              </p:nvPicPr>
              <p:blipFill>
                <a:blip r:embed="rId12"/>
                <a:stretch>
                  <a:fillRect/>
                </a:stretch>
              </p:blipFill>
              <p:spPr>
                <a:xfrm>
                  <a:off x="9432653" y="1696027"/>
                  <a:ext cx="3193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066187D9-270E-4E71-A874-D15133329A6F}"/>
                    </a:ext>
                  </a:extLst>
                </p14:cNvPr>
                <p14:cNvContentPartPr/>
                <p14:nvPr/>
              </p14:nvContentPartPr>
              <p14:xfrm>
                <a:off x="9862853" y="1616467"/>
                <a:ext cx="133920" cy="254520"/>
              </p14:xfrm>
            </p:contentPart>
          </mc:Choice>
          <mc:Fallback>
            <p:pic>
              <p:nvPicPr>
                <p:cNvPr id="12" name="Freihand 11">
                  <a:extLst>
                    <a:ext uri="{FF2B5EF4-FFF2-40B4-BE49-F238E27FC236}">
                      <a16:creationId xmlns:a16="http://schemas.microsoft.com/office/drawing/2014/main" id="{066187D9-270E-4E71-A874-D15133329A6F}"/>
                    </a:ext>
                  </a:extLst>
                </p:cNvPr>
                <p:cNvPicPr/>
                <p:nvPr/>
              </p:nvPicPr>
              <p:blipFill>
                <a:blip r:embed="rId14"/>
                <a:stretch>
                  <a:fillRect/>
                </a:stretch>
              </p:blipFill>
              <p:spPr>
                <a:xfrm>
                  <a:off x="9858533" y="1612147"/>
                  <a:ext cx="14256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50AE135C-F0CC-4B5C-8991-D9D3F14BDB3C}"/>
                    </a:ext>
                  </a:extLst>
                </p14:cNvPr>
                <p14:cNvContentPartPr/>
                <p14:nvPr/>
              </p14:nvContentPartPr>
              <p14:xfrm>
                <a:off x="10012253" y="1725187"/>
                <a:ext cx="240840" cy="144360"/>
              </p14:xfrm>
            </p:contentPart>
          </mc:Choice>
          <mc:Fallback>
            <p:pic>
              <p:nvPicPr>
                <p:cNvPr id="14" name="Freihand 13">
                  <a:extLst>
                    <a:ext uri="{FF2B5EF4-FFF2-40B4-BE49-F238E27FC236}">
                      <a16:creationId xmlns:a16="http://schemas.microsoft.com/office/drawing/2014/main" id="{50AE135C-F0CC-4B5C-8991-D9D3F14BDB3C}"/>
                    </a:ext>
                  </a:extLst>
                </p:cNvPr>
                <p:cNvPicPr/>
                <p:nvPr/>
              </p:nvPicPr>
              <p:blipFill>
                <a:blip r:embed="rId16"/>
                <a:stretch>
                  <a:fillRect/>
                </a:stretch>
              </p:blipFill>
              <p:spPr>
                <a:xfrm>
                  <a:off x="10007933" y="1720867"/>
                  <a:ext cx="2494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ABFDCE68-E86B-47DD-85AA-5CAC5215BD31}"/>
                    </a:ext>
                  </a:extLst>
                </p14:cNvPr>
                <p14:cNvContentPartPr/>
                <p14:nvPr/>
              </p14:nvContentPartPr>
              <p14:xfrm>
                <a:off x="10264253" y="1618987"/>
                <a:ext cx="199440" cy="228240"/>
              </p14:xfrm>
            </p:contentPart>
          </mc:Choice>
          <mc:Fallback>
            <p:pic>
              <p:nvPicPr>
                <p:cNvPr id="15" name="Freihand 14">
                  <a:extLst>
                    <a:ext uri="{FF2B5EF4-FFF2-40B4-BE49-F238E27FC236}">
                      <a16:creationId xmlns:a16="http://schemas.microsoft.com/office/drawing/2014/main" id="{ABFDCE68-E86B-47DD-85AA-5CAC5215BD31}"/>
                    </a:ext>
                  </a:extLst>
                </p:cNvPr>
                <p:cNvPicPr/>
                <p:nvPr/>
              </p:nvPicPr>
              <p:blipFill>
                <a:blip r:embed="rId18"/>
                <a:stretch>
                  <a:fillRect/>
                </a:stretch>
              </p:blipFill>
              <p:spPr>
                <a:xfrm>
                  <a:off x="10259933" y="1614667"/>
                  <a:ext cx="2080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17AB0B75-67A9-408A-941A-5EA2F0E6E730}"/>
                    </a:ext>
                  </a:extLst>
                </p14:cNvPr>
                <p14:cNvContentPartPr/>
                <p14:nvPr/>
              </p14:nvContentPartPr>
              <p14:xfrm>
                <a:off x="10516253" y="1776667"/>
                <a:ext cx="88560" cy="10080"/>
              </p14:xfrm>
            </p:contentPart>
          </mc:Choice>
          <mc:Fallback>
            <p:pic>
              <p:nvPicPr>
                <p:cNvPr id="16" name="Freihand 15">
                  <a:extLst>
                    <a:ext uri="{FF2B5EF4-FFF2-40B4-BE49-F238E27FC236}">
                      <a16:creationId xmlns:a16="http://schemas.microsoft.com/office/drawing/2014/main" id="{17AB0B75-67A9-408A-941A-5EA2F0E6E730}"/>
                    </a:ext>
                  </a:extLst>
                </p:cNvPr>
                <p:cNvPicPr/>
                <p:nvPr/>
              </p:nvPicPr>
              <p:blipFill>
                <a:blip r:embed="rId20"/>
                <a:stretch>
                  <a:fillRect/>
                </a:stretch>
              </p:blipFill>
              <p:spPr>
                <a:xfrm>
                  <a:off x="10511933" y="1772347"/>
                  <a:ext cx="972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F7569534-5813-4F6B-93E9-FEAE9BBAC039}"/>
                    </a:ext>
                  </a:extLst>
                </p14:cNvPr>
                <p14:cNvContentPartPr/>
                <p14:nvPr/>
              </p14:nvContentPartPr>
              <p14:xfrm>
                <a:off x="10747373" y="1590187"/>
                <a:ext cx="267120" cy="212040"/>
              </p14:xfrm>
            </p:contentPart>
          </mc:Choice>
          <mc:Fallback>
            <p:pic>
              <p:nvPicPr>
                <p:cNvPr id="17" name="Freihand 16">
                  <a:extLst>
                    <a:ext uri="{FF2B5EF4-FFF2-40B4-BE49-F238E27FC236}">
                      <a16:creationId xmlns:a16="http://schemas.microsoft.com/office/drawing/2014/main" id="{F7569534-5813-4F6B-93E9-FEAE9BBAC039}"/>
                    </a:ext>
                  </a:extLst>
                </p:cNvPr>
                <p:cNvPicPr/>
                <p:nvPr/>
              </p:nvPicPr>
              <p:blipFill>
                <a:blip r:embed="rId22"/>
                <a:stretch>
                  <a:fillRect/>
                </a:stretch>
              </p:blipFill>
              <p:spPr>
                <a:xfrm>
                  <a:off x="10743053" y="1585867"/>
                  <a:ext cx="2757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76D4FB06-67CE-495A-B9D8-B75E48A13BD7}"/>
                    </a:ext>
                  </a:extLst>
                </p14:cNvPr>
                <p14:cNvContentPartPr/>
                <p14:nvPr/>
              </p14:nvContentPartPr>
              <p14:xfrm>
                <a:off x="11004413" y="1577587"/>
                <a:ext cx="201960" cy="199800"/>
              </p14:xfrm>
            </p:contentPart>
          </mc:Choice>
          <mc:Fallback>
            <p:pic>
              <p:nvPicPr>
                <p:cNvPr id="18" name="Freihand 17">
                  <a:extLst>
                    <a:ext uri="{FF2B5EF4-FFF2-40B4-BE49-F238E27FC236}">
                      <a16:creationId xmlns:a16="http://schemas.microsoft.com/office/drawing/2014/main" id="{76D4FB06-67CE-495A-B9D8-B75E48A13BD7}"/>
                    </a:ext>
                  </a:extLst>
                </p:cNvPr>
                <p:cNvPicPr/>
                <p:nvPr/>
              </p:nvPicPr>
              <p:blipFill>
                <a:blip r:embed="rId24"/>
                <a:stretch>
                  <a:fillRect/>
                </a:stretch>
              </p:blipFill>
              <p:spPr>
                <a:xfrm>
                  <a:off x="11000093" y="1573267"/>
                  <a:ext cx="2106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1F9DD2BD-7C6B-41B3-8152-5346B74A3C25}"/>
                    </a:ext>
                  </a:extLst>
                </p14:cNvPr>
                <p14:cNvContentPartPr/>
                <p14:nvPr/>
              </p14:nvContentPartPr>
              <p14:xfrm>
                <a:off x="11277653" y="1642747"/>
                <a:ext cx="138600" cy="251280"/>
              </p14:xfrm>
            </p:contentPart>
          </mc:Choice>
          <mc:Fallback>
            <p:pic>
              <p:nvPicPr>
                <p:cNvPr id="19" name="Freihand 18">
                  <a:extLst>
                    <a:ext uri="{FF2B5EF4-FFF2-40B4-BE49-F238E27FC236}">
                      <a16:creationId xmlns:a16="http://schemas.microsoft.com/office/drawing/2014/main" id="{1F9DD2BD-7C6B-41B3-8152-5346B74A3C25}"/>
                    </a:ext>
                  </a:extLst>
                </p:cNvPr>
                <p:cNvPicPr/>
                <p:nvPr/>
              </p:nvPicPr>
              <p:blipFill>
                <a:blip r:embed="rId26"/>
                <a:stretch>
                  <a:fillRect/>
                </a:stretch>
              </p:blipFill>
              <p:spPr>
                <a:xfrm>
                  <a:off x="11273333" y="1638427"/>
                  <a:ext cx="14724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F1219C43-35FA-4B05-A869-5DD46E08DBAD}"/>
                    </a:ext>
                  </a:extLst>
                </p14:cNvPr>
                <p14:cNvContentPartPr/>
                <p14:nvPr/>
              </p14:nvContentPartPr>
              <p14:xfrm>
                <a:off x="11403653" y="1606027"/>
                <a:ext cx="87480" cy="127800"/>
              </p14:xfrm>
            </p:contentPart>
          </mc:Choice>
          <mc:Fallback>
            <p:pic>
              <p:nvPicPr>
                <p:cNvPr id="20" name="Freihand 19">
                  <a:extLst>
                    <a:ext uri="{FF2B5EF4-FFF2-40B4-BE49-F238E27FC236}">
                      <a16:creationId xmlns:a16="http://schemas.microsoft.com/office/drawing/2014/main" id="{F1219C43-35FA-4B05-A869-5DD46E08DBAD}"/>
                    </a:ext>
                  </a:extLst>
                </p:cNvPr>
                <p:cNvPicPr/>
                <p:nvPr/>
              </p:nvPicPr>
              <p:blipFill>
                <a:blip r:embed="rId28"/>
                <a:stretch>
                  <a:fillRect/>
                </a:stretch>
              </p:blipFill>
              <p:spPr>
                <a:xfrm>
                  <a:off x="11399333" y="1601707"/>
                  <a:ext cx="961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C7980363-FE30-45C6-BA1E-570FCC7120CA}"/>
                    </a:ext>
                  </a:extLst>
                </p14:cNvPr>
                <p14:cNvContentPartPr/>
                <p14:nvPr/>
              </p14:nvContentPartPr>
              <p14:xfrm>
                <a:off x="11514173" y="1509907"/>
                <a:ext cx="298440" cy="219240"/>
              </p14:xfrm>
            </p:contentPart>
          </mc:Choice>
          <mc:Fallback>
            <p:pic>
              <p:nvPicPr>
                <p:cNvPr id="21" name="Freihand 20">
                  <a:extLst>
                    <a:ext uri="{FF2B5EF4-FFF2-40B4-BE49-F238E27FC236}">
                      <a16:creationId xmlns:a16="http://schemas.microsoft.com/office/drawing/2014/main" id="{C7980363-FE30-45C6-BA1E-570FCC7120CA}"/>
                    </a:ext>
                  </a:extLst>
                </p:cNvPr>
                <p:cNvPicPr/>
                <p:nvPr/>
              </p:nvPicPr>
              <p:blipFill>
                <a:blip r:embed="rId30"/>
                <a:stretch>
                  <a:fillRect/>
                </a:stretch>
              </p:blipFill>
              <p:spPr>
                <a:xfrm>
                  <a:off x="11509853" y="1505587"/>
                  <a:ext cx="3070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15B6F45E-F5BF-4F0D-B976-AB7B3B624885}"/>
                    </a:ext>
                  </a:extLst>
                </p14:cNvPr>
                <p14:cNvContentPartPr/>
                <p14:nvPr/>
              </p14:nvContentPartPr>
              <p14:xfrm>
                <a:off x="9137813" y="1878907"/>
                <a:ext cx="2695680" cy="198000"/>
              </p14:xfrm>
            </p:contentPart>
          </mc:Choice>
          <mc:Fallback>
            <p:pic>
              <p:nvPicPr>
                <p:cNvPr id="22" name="Freihand 21">
                  <a:extLst>
                    <a:ext uri="{FF2B5EF4-FFF2-40B4-BE49-F238E27FC236}">
                      <a16:creationId xmlns:a16="http://schemas.microsoft.com/office/drawing/2014/main" id="{15B6F45E-F5BF-4F0D-B976-AB7B3B624885}"/>
                    </a:ext>
                  </a:extLst>
                </p:cNvPr>
                <p:cNvPicPr/>
                <p:nvPr/>
              </p:nvPicPr>
              <p:blipFill>
                <a:blip r:embed="rId32"/>
                <a:stretch>
                  <a:fillRect/>
                </a:stretch>
              </p:blipFill>
              <p:spPr>
                <a:xfrm>
                  <a:off x="9133493" y="1874587"/>
                  <a:ext cx="27043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162F66B7-2E84-4F1B-8A30-291BBA7659FA}"/>
                    </a:ext>
                  </a:extLst>
                </p14:cNvPr>
                <p14:cNvContentPartPr/>
                <p14:nvPr/>
              </p14:nvContentPartPr>
              <p14:xfrm>
                <a:off x="9942773" y="2140627"/>
                <a:ext cx="222840" cy="163080"/>
              </p14:xfrm>
            </p:contentPart>
          </mc:Choice>
          <mc:Fallback>
            <p:pic>
              <p:nvPicPr>
                <p:cNvPr id="23" name="Freihand 22">
                  <a:extLst>
                    <a:ext uri="{FF2B5EF4-FFF2-40B4-BE49-F238E27FC236}">
                      <a16:creationId xmlns:a16="http://schemas.microsoft.com/office/drawing/2014/main" id="{162F66B7-2E84-4F1B-8A30-291BBA7659FA}"/>
                    </a:ext>
                  </a:extLst>
                </p:cNvPr>
                <p:cNvPicPr/>
                <p:nvPr/>
              </p:nvPicPr>
              <p:blipFill>
                <a:blip r:embed="rId34"/>
                <a:stretch>
                  <a:fillRect/>
                </a:stretch>
              </p:blipFill>
              <p:spPr>
                <a:xfrm>
                  <a:off x="9938453" y="2136307"/>
                  <a:ext cx="2314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90608165-0A36-4846-A127-F0ABBD5683D5}"/>
                    </a:ext>
                  </a:extLst>
                </p14:cNvPr>
                <p14:cNvContentPartPr/>
                <p14:nvPr/>
              </p14:nvContentPartPr>
              <p14:xfrm>
                <a:off x="10178213" y="2097427"/>
                <a:ext cx="253080" cy="175320"/>
              </p14:xfrm>
            </p:contentPart>
          </mc:Choice>
          <mc:Fallback>
            <p:pic>
              <p:nvPicPr>
                <p:cNvPr id="24" name="Freihand 23">
                  <a:extLst>
                    <a:ext uri="{FF2B5EF4-FFF2-40B4-BE49-F238E27FC236}">
                      <a16:creationId xmlns:a16="http://schemas.microsoft.com/office/drawing/2014/main" id="{90608165-0A36-4846-A127-F0ABBD5683D5}"/>
                    </a:ext>
                  </a:extLst>
                </p:cNvPr>
                <p:cNvPicPr/>
                <p:nvPr/>
              </p:nvPicPr>
              <p:blipFill>
                <a:blip r:embed="rId36"/>
                <a:stretch>
                  <a:fillRect/>
                </a:stretch>
              </p:blipFill>
              <p:spPr>
                <a:xfrm>
                  <a:off x="10173893" y="2093107"/>
                  <a:ext cx="2617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F33CF42A-CDE3-49C4-B660-3C9A33159CC6}"/>
                    </a:ext>
                  </a:extLst>
                </p14:cNvPr>
                <p14:cNvContentPartPr/>
                <p14:nvPr/>
              </p14:nvContentPartPr>
              <p14:xfrm>
                <a:off x="10532453" y="2170147"/>
                <a:ext cx="163440" cy="263520"/>
              </p14:xfrm>
            </p:contentPart>
          </mc:Choice>
          <mc:Fallback>
            <p:pic>
              <p:nvPicPr>
                <p:cNvPr id="25" name="Freihand 24">
                  <a:extLst>
                    <a:ext uri="{FF2B5EF4-FFF2-40B4-BE49-F238E27FC236}">
                      <a16:creationId xmlns:a16="http://schemas.microsoft.com/office/drawing/2014/main" id="{F33CF42A-CDE3-49C4-B660-3C9A33159CC6}"/>
                    </a:ext>
                  </a:extLst>
                </p:cNvPr>
                <p:cNvPicPr/>
                <p:nvPr/>
              </p:nvPicPr>
              <p:blipFill>
                <a:blip r:embed="rId38"/>
                <a:stretch>
                  <a:fillRect/>
                </a:stretch>
              </p:blipFill>
              <p:spPr>
                <a:xfrm>
                  <a:off x="10528133" y="2165827"/>
                  <a:ext cx="17208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A8A7A3A2-C9DC-4978-9408-7F89E081760B}"/>
                    </a:ext>
                  </a:extLst>
                </p14:cNvPr>
                <p14:cNvContentPartPr/>
                <p14:nvPr/>
              </p14:nvContentPartPr>
              <p14:xfrm>
                <a:off x="10691573" y="2135227"/>
                <a:ext cx="111600" cy="149040"/>
              </p14:xfrm>
            </p:contentPart>
          </mc:Choice>
          <mc:Fallback>
            <p:pic>
              <p:nvPicPr>
                <p:cNvPr id="26" name="Freihand 25">
                  <a:extLst>
                    <a:ext uri="{FF2B5EF4-FFF2-40B4-BE49-F238E27FC236}">
                      <a16:creationId xmlns:a16="http://schemas.microsoft.com/office/drawing/2014/main" id="{A8A7A3A2-C9DC-4978-9408-7F89E081760B}"/>
                    </a:ext>
                  </a:extLst>
                </p:cNvPr>
                <p:cNvPicPr/>
                <p:nvPr/>
              </p:nvPicPr>
              <p:blipFill>
                <a:blip r:embed="rId40"/>
                <a:stretch>
                  <a:fillRect/>
                </a:stretch>
              </p:blipFill>
              <p:spPr>
                <a:xfrm>
                  <a:off x="10687253" y="2130907"/>
                  <a:ext cx="1202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F822350D-A0CD-43BE-8D1D-A7B2AFFC352D}"/>
                    </a:ext>
                  </a:extLst>
                </p14:cNvPr>
                <p14:cNvContentPartPr/>
                <p14:nvPr/>
              </p14:nvContentPartPr>
              <p14:xfrm>
                <a:off x="10813253" y="2050987"/>
                <a:ext cx="247680" cy="205560"/>
              </p14:xfrm>
            </p:contentPart>
          </mc:Choice>
          <mc:Fallback>
            <p:pic>
              <p:nvPicPr>
                <p:cNvPr id="27" name="Freihand 26">
                  <a:extLst>
                    <a:ext uri="{FF2B5EF4-FFF2-40B4-BE49-F238E27FC236}">
                      <a16:creationId xmlns:a16="http://schemas.microsoft.com/office/drawing/2014/main" id="{F822350D-A0CD-43BE-8D1D-A7B2AFFC352D}"/>
                    </a:ext>
                  </a:extLst>
                </p:cNvPr>
                <p:cNvPicPr/>
                <p:nvPr/>
              </p:nvPicPr>
              <p:blipFill>
                <a:blip r:embed="rId42"/>
                <a:stretch>
                  <a:fillRect/>
                </a:stretch>
              </p:blipFill>
              <p:spPr>
                <a:xfrm>
                  <a:off x="10808933" y="2046667"/>
                  <a:ext cx="2563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71265E1C-CFFC-4165-9D2D-08C266C666F7}"/>
                    </a:ext>
                  </a:extLst>
                </p14:cNvPr>
                <p14:cNvContentPartPr/>
                <p14:nvPr/>
              </p14:nvContentPartPr>
              <p14:xfrm>
                <a:off x="11143733" y="2011387"/>
                <a:ext cx="16560" cy="168120"/>
              </p14:xfrm>
            </p:contentPart>
          </mc:Choice>
          <mc:Fallback>
            <p:pic>
              <p:nvPicPr>
                <p:cNvPr id="28" name="Freihand 27">
                  <a:extLst>
                    <a:ext uri="{FF2B5EF4-FFF2-40B4-BE49-F238E27FC236}">
                      <a16:creationId xmlns:a16="http://schemas.microsoft.com/office/drawing/2014/main" id="{71265E1C-CFFC-4165-9D2D-08C266C666F7}"/>
                    </a:ext>
                  </a:extLst>
                </p:cNvPr>
                <p:cNvPicPr/>
                <p:nvPr/>
              </p:nvPicPr>
              <p:blipFill>
                <a:blip r:embed="rId44"/>
                <a:stretch>
                  <a:fillRect/>
                </a:stretch>
              </p:blipFill>
              <p:spPr>
                <a:xfrm>
                  <a:off x="11139413" y="2007067"/>
                  <a:ext cx="252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8E725929-CBFA-4C0D-83C5-9E4BB369AA5F}"/>
                    </a:ext>
                  </a:extLst>
                </p14:cNvPr>
                <p14:cNvContentPartPr/>
                <p14:nvPr/>
              </p14:nvContentPartPr>
              <p14:xfrm>
                <a:off x="11155613" y="2270227"/>
                <a:ext cx="360" cy="360"/>
              </p14:xfrm>
            </p:contentPart>
          </mc:Choice>
          <mc:Fallback>
            <p:pic>
              <p:nvPicPr>
                <p:cNvPr id="29" name="Freihand 28">
                  <a:extLst>
                    <a:ext uri="{FF2B5EF4-FFF2-40B4-BE49-F238E27FC236}">
                      <a16:creationId xmlns:a16="http://schemas.microsoft.com/office/drawing/2014/main" id="{8E725929-CBFA-4C0D-83C5-9E4BB369AA5F}"/>
                    </a:ext>
                  </a:extLst>
                </p:cNvPr>
                <p:cNvPicPr/>
                <p:nvPr/>
              </p:nvPicPr>
              <p:blipFill>
                <a:blip r:embed="rId46"/>
                <a:stretch>
                  <a:fillRect/>
                </a:stretch>
              </p:blipFill>
              <p:spPr>
                <a:xfrm>
                  <a:off x="11151293" y="2265907"/>
                  <a:ext cx="9000" cy="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7">
            <p14:nvContentPartPr>
              <p14:cNvPr id="31" name="Freihand 30">
                <a:extLst>
                  <a:ext uri="{FF2B5EF4-FFF2-40B4-BE49-F238E27FC236}">
                    <a16:creationId xmlns:a16="http://schemas.microsoft.com/office/drawing/2014/main" id="{D61BB0C9-8FDA-4637-B77E-87D9ABEB3850}"/>
                  </a:ext>
                </a:extLst>
              </p14:cNvPr>
              <p14:cNvContentPartPr/>
              <p14:nvPr/>
            </p14:nvContentPartPr>
            <p14:xfrm>
              <a:off x="260213" y="3979147"/>
              <a:ext cx="1618200" cy="120600"/>
            </p14:xfrm>
          </p:contentPart>
        </mc:Choice>
        <mc:Fallback>
          <p:pic>
            <p:nvPicPr>
              <p:cNvPr id="31" name="Freihand 30">
                <a:extLst>
                  <a:ext uri="{FF2B5EF4-FFF2-40B4-BE49-F238E27FC236}">
                    <a16:creationId xmlns:a16="http://schemas.microsoft.com/office/drawing/2014/main" id="{D61BB0C9-8FDA-4637-B77E-87D9ABEB3850}"/>
                  </a:ext>
                </a:extLst>
              </p:cNvPr>
              <p:cNvPicPr/>
              <p:nvPr/>
            </p:nvPicPr>
            <p:blipFill>
              <a:blip r:embed="rId48"/>
              <a:stretch>
                <a:fillRect/>
              </a:stretch>
            </p:blipFill>
            <p:spPr>
              <a:xfrm>
                <a:off x="255893" y="3974827"/>
                <a:ext cx="16268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11" name="Freihand 110">
                <a:extLst>
                  <a:ext uri="{FF2B5EF4-FFF2-40B4-BE49-F238E27FC236}">
                    <a16:creationId xmlns:a16="http://schemas.microsoft.com/office/drawing/2014/main" id="{423D15CD-B10F-4853-980B-4A9D1D7BEB14}"/>
                  </a:ext>
                </a:extLst>
              </p14:cNvPr>
              <p14:cNvContentPartPr/>
              <p14:nvPr/>
            </p14:nvContentPartPr>
            <p14:xfrm>
              <a:off x="4176293" y="3152947"/>
              <a:ext cx="2012760" cy="1308600"/>
            </p14:xfrm>
          </p:contentPart>
        </mc:Choice>
        <mc:Fallback>
          <p:pic>
            <p:nvPicPr>
              <p:cNvPr id="111" name="Freihand 110">
                <a:extLst>
                  <a:ext uri="{FF2B5EF4-FFF2-40B4-BE49-F238E27FC236}">
                    <a16:creationId xmlns:a16="http://schemas.microsoft.com/office/drawing/2014/main" id="{423D15CD-B10F-4853-980B-4A9D1D7BEB14}"/>
                  </a:ext>
                </a:extLst>
              </p:cNvPr>
              <p:cNvPicPr/>
              <p:nvPr/>
            </p:nvPicPr>
            <p:blipFill>
              <a:blip r:embed="rId50"/>
              <a:stretch>
                <a:fillRect/>
              </a:stretch>
            </p:blipFill>
            <p:spPr>
              <a:xfrm>
                <a:off x="4171973" y="3148627"/>
                <a:ext cx="2021400" cy="1317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12" name="Freihand 111">
                <a:extLst>
                  <a:ext uri="{FF2B5EF4-FFF2-40B4-BE49-F238E27FC236}">
                    <a16:creationId xmlns:a16="http://schemas.microsoft.com/office/drawing/2014/main" id="{19606328-F821-4A76-9986-A1477B3867D0}"/>
                  </a:ext>
                </a:extLst>
              </p14:cNvPr>
              <p14:cNvContentPartPr/>
              <p14:nvPr/>
            </p14:nvContentPartPr>
            <p14:xfrm>
              <a:off x="3100973" y="3415387"/>
              <a:ext cx="827640" cy="763200"/>
            </p14:xfrm>
          </p:contentPart>
        </mc:Choice>
        <mc:Fallback>
          <p:pic>
            <p:nvPicPr>
              <p:cNvPr id="112" name="Freihand 111">
                <a:extLst>
                  <a:ext uri="{FF2B5EF4-FFF2-40B4-BE49-F238E27FC236}">
                    <a16:creationId xmlns:a16="http://schemas.microsoft.com/office/drawing/2014/main" id="{19606328-F821-4A76-9986-A1477B3867D0}"/>
                  </a:ext>
                </a:extLst>
              </p:cNvPr>
              <p:cNvPicPr/>
              <p:nvPr/>
            </p:nvPicPr>
            <p:blipFill>
              <a:blip r:embed="rId52"/>
              <a:stretch>
                <a:fillRect/>
              </a:stretch>
            </p:blipFill>
            <p:spPr>
              <a:xfrm>
                <a:off x="3096653" y="3411067"/>
                <a:ext cx="836280" cy="7718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13" name="Freihand 112">
                <a:extLst>
                  <a:ext uri="{FF2B5EF4-FFF2-40B4-BE49-F238E27FC236}">
                    <a16:creationId xmlns:a16="http://schemas.microsoft.com/office/drawing/2014/main" id="{04757E49-7B20-41F6-A444-DB779BC3B554}"/>
                  </a:ext>
                </a:extLst>
              </p14:cNvPr>
              <p14:cNvContentPartPr/>
              <p14:nvPr/>
            </p14:nvContentPartPr>
            <p14:xfrm>
              <a:off x="180293" y="3988867"/>
              <a:ext cx="1918080" cy="129960"/>
            </p14:xfrm>
          </p:contentPart>
        </mc:Choice>
        <mc:Fallback>
          <p:pic>
            <p:nvPicPr>
              <p:cNvPr id="113" name="Freihand 112">
                <a:extLst>
                  <a:ext uri="{FF2B5EF4-FFF2-40B4-BE49-F238E27FC236}">
                    <a16:creationId xmlns:a16="http://schemas.microsoft.com/office/drawing/2014/main" id="{04757E49-7B20-41F6-A444-DB779BC3B554}"/>
                  </a:ext>
                </a:extLst>
              </p:cNvPr>
              <p:cNvPicPr/>
              <p:nvPr/>
            </p:nvPicPr>
            <p:blipFill>
              <a:blip r:embed="rId54"/>
              <a:stretch>
                <a:fillRect/>
              </a:stretch>
            </p:blipFill>
            <p:spPr>
              <a:xfrm>
                <a:off x="175973" y="3984547"/>
                <a:ext cx="1926720" cy="138600"/>
              </a:xfrm>
              <a:prstGeom prst="rect">
                <a:avLst/>
              </a:prstGeom>
            </p:spPr>
          </p:pic>
        </mc:Fallback>
      </mc:AlternateContent>
      <p:grpSp>
        <p:nvGrpSpPr>
          <p:cNvPr id="115" name="Gruppieren 114">
            <a:extLst>
              <a:ext uri="{FF2B5EF4-FFF2-40B4-BE49-F238E27FC236}">
                <a16:creationId xmlns:a16="http://schemas.microsoft.com/office/drawing/2014/main" id="{F8B7A78C-62C7-4BEF-B9B4-185730E71AA4}"/>
              </a:ext>
            </a:extLst>
          </p:cNvPr>
          <p:cNvGrpSpPr/>
          <p:nvPr/>
        </p:nvGrpSpPr>
        <p:grpSpPr>
          <a:xfrm>
            <a:off x="452093" y="2564347"/>
            <a:ext cx="8253720" cy="924120"/>
            <a:chOff x="452093" y="2564347"/>
            <a:chExt cx="8253720" cy="924120"/>
          </a:xfrm>
        </p:grpSpPr>
        <mc:AlternateContent xmlns:mc="http://schemas.openxmlformats.org/markup-compatibility/2006">
          <mc:Choice xmlns:p14="http://schemas.microsoft.com/office/powerpoint/2010/main" Requires="p14">
            <p:contentPart p14:bwMode="auto" r:id="rId55">
              <p14:nvContentPartPr>
                <p14:cNvPr id="32" name="Freihand 31">
                  <a:extLst>
                    <a:ext uri="{FF2B5EF4-FFF2-40B4-BE49-F238E27FC236}">
                      <a16:creationId xmlns:a16="http://schemas.microsoft.com/office/drawing/2014/main" id="{7891519F-ECB6-4254-9152-652105A4CA79}"/>
                    </a:ext>
                  </a:extLst>
                </p14:cNvPr>
                <p14:cNvContentPartPr/>
                <p14:nvPr/>
              </p14:nvContentPartPr>
              <p14:xfrm>
                <a:off x="971933" y="3127747"/>
                <a:ext cx="71640" cy="306000"/>
              </p14:xfrm>
            </p:contentPart>
          </mc:Choice>
          <mc:Fallback>
            <p:pic>
              <p:nvPicPr>
                <p:cNvPr id="32" name="Freihand 31">
                  <a:extLst>
                    <a:ext uri="{FF2B5EF4-FFF2-40B4-BE49-F238E27FC236}">
                      <a16:creationId xmlns:a16="http://schemas.microsoft.com/office/drawing/2014/main" id="{7891519F-ECB6-4254-9152-652105A4CA79}"/>
                    </a:ext>
                  </a:extLst>
                </p:cNvPr>
                <p:cNvPicPr/>
                <p:nvPr/>
              </p:nvPicPr>
              <p:blipFill>
                <a:blip r:embed="rId56"/>
                <a:stretch>
                  <a:fillRect/>
                </a:stretch>
              </p:blipFill>
              <p:spPr>
                <a:xfrm>
                  <a:off x="967613" y="3123427"/>
                  <a:ext cx="8028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3" name="Freihand 32">
                  <a:extLst>
                    <a:ext uri="{FF2B5EF4-FFF2-40B4-BE49-F238E27FC236}">
                      <a16:creationId xmlns:a16="http://schemas.microsoft.com/office/drawing/2014/main" id="{C9B2B1B3-FDCD-404B-A98D-E25F84A357D8}"/>
                    </a:ext>
                  </a:extLst>
                </p14:cNvPr>
                <p14:cNvContentPartPr/>
                <p14:nvPr/>
              </p14:nvContentPartPr>
              <p14:xfrm>
                <a:off x="866093" y="3357427"/>
                <a:ext cx="200160" cy="131040"/>
              </p14:xfrm>
            </p:contentPart>
          </mc:Choice>
          <mc:Fallback>
            <p:pic>
              <p:nvPicPr>
                <p:cNvPr id="33" name="Freihand 32">
                  <a:extLst>
                    <a:ext uri="{FF2B5EF4-FFF2-40B4-BE49-F238E27FC236}">
                      <a16:creationId xmlns:a16="http://schemas.microsoft.com/office/drawing/2014/main" id="{C9B2B1B3-FDCD-404B-A98D-E25F84A357D8}"/>
                    </a:ext>
                  </a:extLst>
                </p:cNvPr>
                <p:cNvPicPr/>
                <p:nvPr/>
              </p:nvPicPr>
              <p:blipFill>
                <a:blip r:embed="rId58"/>
                <a:stretch>
                  <a:fillRect/>
                </a:stretch>
              </p:blipFill>
              <p:spPr>
                <a:xfrm>
                  <a:off x="861773" y="3353107"/>
                  <a:ext cx="2088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9FDFFE1A-B83D-4FC5-8703-531273918216}"/>
                    </a:ext>
                  </a:extLst>
                </p14:cNvPr>
                <p14:cNvContentPartPr/>
                <p14:nvPr/>
              </p14:nvContentPartPr>
              <p14:xfrm>
                <a:off x="452093" y="2848387"/>
                <a:ext cx="160560" cy="291960"/>
              </p14:xfrm>
            </p:contentPart>
          </mc:Choice>
          <mc:Fallback>
            <p:pic>
              <p:nvPicPr>
                <p:cNvPr id="35" name="Freihand 34">
                  <a:extLst>
                    <a:ext uri="{FF2B5EF4-FFF2-40B4-BE49-F238E27FC236}">
                      <a16:creationId xmlns:a16="http://schemas.microsoft.com/office/drawing/2014/main" id="{9FDFFE1A-B83D-4FC5-8703-531273918216}"/>
                    </a:ext>
                  </a:extLst>
                </p:cNvPr>
                <p:cNvPicPr/>
                <p:nvPr/>
              </p:nvPicPr>
              <p:blipFill>
                <a:blip r:embed="rId60"/>
                <a:stretch>
                  <a:fillRect/>
                </a:stretch>
              </p:blipFill>
              <p:spPr>
                <a:xfrm>
                  <a:off x="447773" y="2844067"/>
                  <a:ext cx="16920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6" name="Freihand 35">
                  <a:extLst>
                    <a:ext uri="{FF2B5EF4-FFF2-40B4-BE49-F238E27FC236}">
                      <a16:creationId xmlns:a16="http://schemas.microsoft.com/office/drawing/2014/main" id="{4E738968-1751-4D5E-BD0D-A0DECADE97B6}"/>
                    </a:ext>
                  </a:extLst>
                </p14:cNvPr>
                <p14:cNvContentPartPr/>
                <p14:nvPr/>
              </p14:nvContentPartPr>
              <p14:xfrm>
                <a:off x="647573" y="2836507"/>
                <a:ext cx="71640" cy="99000"/>
              </p14:xfrm>
            </p:contentPart>
          </mc:Choice>
          <mc:Fallback>
            <p:pic>
              <p:nvPicPr>
                <p:cNvPr id="36" name="Freihand 35">
                  <a:extLst>
                    <a:ext uri="{FF2B5EF4-FFF2-40B4-BE49-F238E27FC236}">
                      <a16:creationId xmlns:a16="http://schemas.microsoft.com/office/drawing/2014/main" id="{4E738968-1751-4D5E-BD0D-A0DECADE97B6}"/>
                    </a:ext>
                  </a:extLst>
                </p:cNvPr>
                <p:cNvPicPr/>
                <p:nvPr/>
              </p:nvPicPr>
              <p:blipFill>
                <a:blip r:embed="rId62"/>
                <a:stretch>
                  <a:fillRect/>
                </a:stretch>
              </p:blipFill>
              <p:spPr>
                <a:xfrm>
                  <a:off x="643253" y="2832187"/>
                  <a:ext cx="802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7" name="Freihand 36">
                  <a:extLst>
                    <a:ext uri="{FF2B5EF4-FFF2-40B4-BE49-F238E27FC236}">
                      <a16:creationId xmlns:a16="http://schemas.microsoft.com/office/drawing/2014/main" id="{FE908A98-2217-4328-BCD9-B2C72A2B97D2}"/>
                    </a:ext>
                  </a:extLst>
                </p14:cNvPr>
                <p14:cNvContentPartPr/>
                <p14:nvPr/>
              </p14:nvContentPartPr>
              <p14:xfrm>
                <a:off x="759173" y="2824627"/>
                <a:ext cx="87840" cy="124560"/>
              </p14:xfrm>
            </p:contentPart>
          </mc:Choice>
          <mc:Fallback>
            <p:pic>
              <p:nvPicPr>
                <p:cNvPr id="37" name="Freihand 36">
                  <a:extLst>
                    <a:ext uri="{FF2B5EF4-FFF2-40B4-BE49-F238E27FC236}">
                      <a16:creationId xmlns:a16="http://schemas.microsoft.com/office/drawing/2014/main" id="{FE908A98-2217-4328-BCD9-B2C72A2B97D2}"/>
                    </a:ext>
                  </a:extLst>
                </p:cNvPr>
                <p:cNvPicPr/>
                <p:nvPr/>
              </p:nvPicPr>
              <p:blipFill>
                <a:blip r:embed="rId64"/>
                <a:stretch>
                  <a:fillRect/>
                </a:stretch>
              </p:blipFill>
              <p:spPr>
                <a:xfrm>
                  <a:off x="754853" y="2820307"/>
                  <a:ext cx="964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8" name="Freihand 37">
                  <a:extLst>
                    <a:ext uri="{FF2B5EF4-FFF2-40B4-BE49-F238E27FC236}">
                      <a16:creationId xmlns:a16="http://schemas.microsoft.com/office/drawing/2014/main" id="{9C5BEFA9-FCE6-4E3F-A3B5-E6C2FC2A5AC3}"/>
                    </a:ext>
                  </a:extLst>
                </p14:cNvPr>
                <p14:cNvContentPartPr/>
                <p14:nvPr/>
              </p14:nvContentPartPr>
              <p14:xfrm>
                <a:off x="876533" y="2738587"/>
                <a:ext cx="415440" cy="210960"/>
              </p14:xfrm>
            </p:contentPart>
          </mc:Choice>
          <mc:Fallback>
            <p:pic>
              <p:nvPicPr>
                <p:cNvPr id="38" name="Freihand 37">
                  <a:extLst>
                    <a:ext uri="{FF2B5EF4-FFF2-40B4-BE49-F238E27FC236}">
                      <a16:creationId xmlns:a16="http://schemas.microsoft.com/office/drawing/2014/main" id="{9C5BEFA9-FCE6-4E3F-A3B5-E6C2FC2A5AC3}"/>
                    </a:ext>
                  </a:extLst>
                </p:cNvPr>
                <p:cNvPicPr/>
                <p:nvPr/>
              </p:nvPicPr>
              <p:blipFill>
                <a:blip r:embed="rId66"/>
                <a:stretch>
                  <a:fillRect/>
                </a:stretch>
              </p:blipFill>
              <p:spPr>
                <a:xfrm>
                  <a:off x="872213" y="2734267"/>
                  <a:ext cx="4240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9" name="Freihand 38">
                  <a:extLst>
                    <a:ext uri="{FF2B5EF4-FFF2-40B4-BE49-F238E27FC236}">
                      <a16:creationId xmlns:a16="http://schemas.microsoft.com/office/drawing/2014/main" id="{C5E8AD2C-7917-4F71-8415-DE9CDA71896F}"/>
                    </a:ext>
                  </a:extLst>
                </p14:cNvPr>
                <p14:cNvContentPartPr/>
                <p14:nvPr/>
              </p14:nvContentPartPr>
              <p14:xfrm>
                <a:off x="1328693" y="2781067"/>
                <a:ext cx="419760" cy="135360"/>
              </p14:xfrm>
            </p:contentPart>
          </mc:Choice>
          <mc:Fallback>
            <p:pic>
              <p:nvPicPr>
                <p:cNvPr id="39" name="Freihand 38">
                  <a:extLst>
                    <a:ext uri="{FF2B5EF4-FFF2-40B4-BE49-F238E27FC236}">
                      <a16:creationId xmlns:a16="http://schemas.microsoft.com/office/drawing/2014/main" id="{C5E8AD2C-7917-4F71-8415-DE9CDA71896F}"/>
                    </a:ext>
                  </a:extLst>
                </p:cNvPr>
                <p:cNvPicPr/>
                <p:nvPr/>
              </p:nvPicPr>
              <p:blipFill>
                <a:blip r:embed="rId68"/>
                <a:stretch>
                  <a:fillRect/>
                </a:stretch>
              </p:blipFill>
              <p:spPr>
                <a:xfrm>
                  <a:off x="1324373" y="2776747"/>
                  <a:ext cx="4284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0" name="Freihand 39">
                  <a:extLst>
                    <a:ext uri="{FF2B5EF4-FFF2-40B4-BE49-F238E27FC236}">
                      <a16:creationId xmlns:a16="http://schemas.microsoft.com/office/drawing/2014/main" id="{DD745A94-4859-4190-94A7-C98760E87CA2}"/>
                    </a:ext>
                  </a:extLst>
                </p14:cNvPr>
                <p14:cNvContentPartPr/>
                <p14:nvPr/>
              </p14:nvContentPartPr>
              <p14:xfrm>
                <a:off x="1727933" y="2715187"/>
                <a:ext cx="54000" cy="198360"/>
              </p14:xfrm>
            </p:contentPart>
          </mc:Choice>
          <mc:Fallback>
            <p:pic>
              <p:nvPicPr>
                <p:cNvPr id="40" name="Freihand 39">
                  <a:extLst>
                    <a:ext uri="{FF2B5EF4-FFF2-40B4-BE49-F238E27FC236}">
                      <a16:creationId xmlns:a16="http://schemas.microsoft.com/office/drawing/2014/main" id="{DD745A94-4859-4190-94A7-C98760E87CA2}"/>
                    </a:ext>
                  </a:extLst>
                </p:cNvPr>
                <p:cNvPicPr/>
                <p:nvPr/>
              </p:nvPicPr>
              <p:blipFill>
                <a:blip r:embed="rId70"/>
                <a:stretch>
                  <a:fillRect/>
                </a:stretch>
              </p:blipFill>
              <p:spPr>
                <a:xfrm>
                  <a:off x="1723613" y="2710867"/>
                  <a:ext cx="626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1" name="Freihand 40">
                  <a:extLst>
                    <a:ext uri="{FF2B5EF4-FFF2-40B4-BE49-F238E27FC236}">
                      <a16:creationId xmlns:a16="http://schemas.microsoft.com/office/drawing/2014/main" id="{3EF7153E-5491-4ACD-A6FA-969AAD4D2034}"/>
                    </a:ext>
                  </a:extLst>
                </p14:cNvPr>
                <p14:cNvContentPartPr/>
                <p14:nvPr/>
              </p14:nvContentPartPr>
              <p14:xfrm>
                <a:off x="1696973" y="2711227"/>
                <a:ext cx="44640" cy="25200"/>
              </p14:xfrm>
            </p:contentPart>
          </mc:Choice>
          <mc:Fallback>
            <p:pic>
              <p:nvPicPr>
                <p:cNvPr id="41" name="Freihand 40">
                  <a:extLst>
                    <a:ext uri="{FF2B5EF4-FFF2-40B4-BE49-F238E27FC236}">
                      <a16:creationId xmlns:a16="http://schemas.microsoft.com/office/drawing/2014/main" id="{3EF7153E-5491-4ACD-A6FA-969AAD4D2034}"/>
                    </a:ext>
                  </a:extLst>
                </p:cNvPr>
                <p:cNvPicPr/>
                <p:nvPr/>
              </p:nvPicPr>
              <p:blipFill>
                <a:blip r:embed="rId72"/>
                <a:stretch>
                  <a:fillRect/>
                </a:stretch>
              </p:blipFill>
              <p:spPr>
                <a:xfrm>
                  <a:off x="1692653" y="2706907"/>
                  <a:ext cx="532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2" name="Freihand 41">
                  <a:extLst>
                    <a:ext uri="{FF2B5EF4-FFF2-40B4-BE49-F238E27FC236}">
                      <a16:creationId xmlns:a16="http://schemas.microsoft.com/office/drawing/2014/main" id="{2C54BD28-BFF6-4145-93D5-5D206C1C3F28}"/>
                    </a:ext>
                  </a:extLst>
                </p14:cNvPr>
                <p14:cNvContentPartPr/>
                <p14:nvPr/>
              </p14:nvContentPartPr>
              <p14:xfrm>
                <a:off x="1806053" y="2807707"/>
                <a:ext cx="102600" cy="98280"/>
              </p14:xfrm>
            </p:contentPart>
          </mc:Choice>
          <mc:Fallback>
            <p:pic>
              <p:nvPicPr>
                <p:cNvPr id="42" name="Freihand 41">
                  <a:extLst>
                    <a:ext uri="{FF2B5EF4-FFF2-40B4-BE49-F238E27FC236}">
                      <a16:creationId xmlns:a16="http://schemas.microsoft.com/office/drawing/2014/main" id="{2C54BD28-BFF6-4145-93D5-5D206C1C3F28}"/>
                    </a:ext>
                  </a:extLst>
                </p:cNvPr>
                <p:cNvPicPr/>
                <p:nvPr/>
              </p:nvPicPr>
              <p:blipFill>
                <a:blip r:embed="rId74"/>
                <a:stretch>
                  <a:fillRect/>
                </a:stretch>
              </p:blipFill>
              <p:spPr>
                <a:xfrm>
                  <a:off x="1801733" y="2803387"/>
                  <a:ext cx="1112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3" name="Freihand 42">
                  <a:extLst>
                    <a:ext uri="{FF2B5EF4-FFF2-40B4-BE49-F238E27FC236}">
                      <a16:creationId xmlns:a16="http://schemas.microsoft.com/office/drawing/2014/main" id="{ADFBEFC7-BF80-45A2-833E-A668C72EA59C}"/>
                    </a:ext>
                  </a:extLst>
                </p14:cNvPr>
                <p14:cNvContentPartPr/>
                <p14:nvPr/>
              </p14:nvContentPartPr>
              <p14:xfrm>
                <a:off x="1913693" y="2703667"/>
                <a:ext cx="133200" cy="183240"/>
              </p14:xfrm>
            </p:contentPart>
          </mc:Choice>
          <mc:Fallback>
            <p:pic>
              <p:nvPicPr>
                <p:cNvPr id="43" name="Freihand 42">
                  <a:extLst>
                    <a:ext uri="{FF2B5EF4-FFF2-40B4-BE49-F238E27FC236}">
                      <a16:creationId xmlns:a16="http://schemas.microsoft.com/office/drawing/2014/main" id="{ADFBEFC7-BF80-45A2-833E-A668C72EA59C}"/>
                    </a:ext>
                  </a:extLst>
                </p:cNvPr>
                <p:cNvPicPr/>
                <p:nvPr/>
              </p:nvPicPr>
              <p:blipFill>
                <a:blip r:embed="rId76"/>
                <a:stretch>
                  <a:fillRect/>
                </a:stretch>
              </p:blipFill>
              <p:spPr>
                <a:xfrm>
                  <a:off x="1909373" y="2699347"/>
                  <a:ext cx="14184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4" name="Freihand 43">
                  <a:extLst>
                    <a:ext uri="{FF2B5EF4-FFF2-40B4-BE49-F238E27FC236}">
                      <a16:creationId xmlns:a16="http://schemas.microsoft.com/office/drawing/2014/main" id="{A1FE1989-F7B6-4C30-B133-41C335A241F0}"/>
                    </a:ext>
                  </a:extLst>
                </p14:cNvPr>
                <p14:cNvContentPartPr/>
                <p14:nvPr/>
              </p14:nvContentPartPr>
              <p14:xfrm>
                <a:off x="2064533" y="2653627"/>
                <a:ext cx="432360" cy="339120"/>
              </p14:xfrm>
            </p:contentPart>
          </mc:Choice>
          <mc:Fallback>
            <p:pic>
              <p:nvPicPr>
                <p:cNvPr id="44" name="Freihand 43">
                  <a:extLst>
                    <a:ext uri="{FF2B5EF4-FFF2-40B4-BE49-F238E27FC236}">
                      <a16:creationId xmlns:a16="http://schemas.microsoft.com/office/drawing/2014/main" id="{A1FE1989-F7B6-4C30-B133-41C335A241F0}"/>
                    </a:ext>
                  </a:extLst>
                </p:cNvPr>
                <p:cNvPicPr/>
                <p:nvPr/>
              </p:nvPicPr>
              <p:blipFill>
                <a:blip r:embed="rId78"/>
                <a:stretch>
                  <a:fillRect/>
                </a:stretch>
              </p:blipFill>
              <p:spPr>
                <a:xfrm>
                  <a:off x="2060213" y="2649307"/>
                  <a:ext cx="44100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5" name="Freihand 44">
                  <a:extLst>
                    <a:ext uri="{FF2B5EF4-FFF2-40B4-BE49-F238E27FC236}">
                      <a16:creationId xmlns:a16="http://schemas.microsoft.com/office/drawing/2014/main" id="{A6CE47EE-1257-47AA-B4F1-DB80A4971574}"/>
                    </a:ext>
                  </a:extLst>
                </p14:cNvPr>
                <p14:cNvContentPartPr/>
                <p14:nvPr/>
              </p14:nvContentPartPr>
              <p14:xfrm>
                <a:off x="2489693" y="2677027"/>
                <a:ext cx="25200" cy="48600"/>
              </p14:xfrm>
            </p:contentPart>
          </mc:Choice>
          <mc:Fallback>
            <p:pic>
              <p:nvPicPr>
                <p:cNvPr id="45" name="Freihand 44">
                  <a:extLst>
                    <a:ext uri="{FF2B5EF4-FFF2-40B4-BE49-F238E27FC236}">
                      <a16:creationId xmlns:a16="http://schemas.microsoft.com/office/drawing/2014/main" id="{A6CE47EE-1257-47AA-B4F1-DB80A4971574}"/>
                    </a:ext>
                  </a:extLst>
                </p:cNvPr>
                <p:cNvPicPr/>
                <p:nvPr/>
              </p:nvPicPr>
              <p:blipFill>
                <a:blip r:embed="rId80"/>
                <a:stretch>
                  <a:fillRect/>
                </a:stretch>
              </p:blipFill>
              <p:spPr>
                <a:xfrm>
                  <a:off x="2485373" y="2672707"/>
                  <a:ext cx="338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6" name="Freihand 45">
                  <a:extLst>
                    <a:ext uri="{FF2B5EF4-FFF2-40B4-BE49-F238E27FC236}">
                      <a16:creationId xmlns:a16="http://schemas.microsoft.com/office/drawing/2014/main" id="{D7BCAB17-F51B-47A0-9427-957D2009A936}"/>
                    </a:ext>
                  </a:extLst>
                </p14:cNvPr>
                <p14:cNvContentPartPr/>
                <p14:nvPr/>
              </p14:nvContentPartPr>
              <p14:xfrm>
                <a:off x="2518493" y="2663707"/>
                <a:ext cx="116640" cy="178920"/>
              </p14:xfrm>
            </p:contentPart>
          </mc:Choice>
          <mc:Fallback>
            <p:pic>
              <p:nvPicPr>
                <p:cNvPr id="46" name="Freihand 45">
                  <a:extLst>
                    <a:ext uri="{FF2B5EF4-FFF2-40B4-BE49-F238E27FC236}">
                      <a16:creationId xmlns:a16="http://schemas.microsoft.com/office/drawing/2014/main" id="{D7BCAB17-F51B-47A0-9427-957D2009A936}"/>
                    </a:ext>
                  </a:extLst>
                </p:cNvPr>
                <p:cNvPicPr/>
                <p:nvPr/>
              </p:nvPicPr>
              <p:blipFill>
                <a:blip r:embed="rId82"/>
                <a:stretch>
                  <a:fillRect/>
                </a:stretch>
              </p:blipFill>
              <p:spPr>
                <a:xfrm>
                  <a:off x="2514173" y="2659387"/>
                  <a:ext cx="1252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7" name="Freihand 46">
                  <a:extLst>
                    <a:ext uri="{FF2B5EF4-FFF2-40B4-BE49-F238E27FC236}">
                      <a16:creationId xmlns:a16="http://schemas.microsoft.com/office/drawing/2014/main" id="{905292C9-2CE9-42C7-A95D-D447468E410B}"/>
                    </a:ext>
                  </a:extLst>
                </p14:cNvPr>
                <p14:cNvContentPartPr/>
                <p14:nvPr/>
              </p14:nvContentPartPr>
              <p14:xfrm>
                <a:off x="2669693" y="2745787"/>
                <a:ext cx="105840" cy="100080"/>
              </p14:xfrm>
            </p:contentPart>
          </mc:Choice>
          <mc:Fallback>
            <p:pic>
              <p:nvPicPr>
                <p:cNvPr id="47" name="Freihand 46">
                  <a:extLst>
                    <a:ext uri="{FF2B5EF4-FFF2-40B4-BE49-F238E27FC236}">
                      <a16:creationId xmlns:a16="http://schemas.microsoft.com/office/drawing/2014/main" id="{905292C9-2CE9-42C7-A95D-D447468E410B}"/>
                    </a:ext>
                  </a:extLst>
                </p:cNvPr>
                <p:cNvPicPr/>
                <p:nvPr/>
              </p:nvPicPr>
              <p:blipFill>
                <a:blip r:embed="rId84"/>
                <a:stretch>
                  <a:fillRect/>
                </a:stretch>
              </p:blipFill>
              <p:spPr>
                <a:xfrm>
                  <a:off x="2665373" y="2741467"/>
                  <a:ext cx="1144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8" name="Freihand 47">
                  <a:extLst>
                    <a:ext uri="{FF2B5EF4-FFF2-40B4-BE49-F238E27FC236}">
                      <a16:creationId xmlns:a16="http://schemas.microsoft.com/office/drawing/2014/main" id="{F14F38F3-AF1B-43E7-B3E4-45D720423CA7}"/>
                    </a:ext>
                  </a:extLst>
                </p14:cNvPr>
                <p14:cNvContentPartPr/>
                <p14:nvPr/>
              </p14:nvContentPartPr>
              <p14:xfrm>
                <a:off x="1705253" y="3055027"/>
                <a:ext cx="13680" cy="171720"/>
              </p14:xfrm>
            </p:contentPart>
          </mc:Choice>
          <mc:Fallback>
            <p:pic>
              <p:nvPicPr>
                <p:cNvPr id="48" name="Freihand 47">
                  <a:extLst>
                    <a:ext uri="{FF2B5EF4-FFF2-40B4-BE49-F238E27FC236}">
                      <a16:creationId xmlns:a16="http://schemas.microsoft.com/office/drawing/2014/main" id="{F14F38F3-AF1B-43E7-B3E4-45D720423CA7}"/>
                    </a:ext>
                  </a:extLst>
                </p:cNvPr>
                <p:cNvPicPr/>
                <p:nvPr/>
              </p:nvPicPr>
              <p:blipFill>
                <a:blip r:embed="rId86"/>
                <a:stretch>
                  <a:fillRect/>
                </a:stretch>
              </p:blipFill>
              <p:spPr>
                <a:xfrm>
                  <a:off x="1700933" y="3050707"/>
                  <a:ext cx="223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9" name="Freihand 48">
                  <a:extLst>
                    <a:ext uri="{FF2B5EF4-FFF2-40B4-BE49-F238E27FC236}">
                      <a16:creationId xmlns:a16="http://schemas.microsoft.com/office/drawing/2014/main" id="{7437DE75-9C07-480A-B4EF-29A60A888B97}"/>
                    </a:ext>
                  </a:extLst>
                </p14:cNvPr>
                <p14:cNvContentPartPr/>
                <p14:nvPr/>
              </p14:nvContentPartPr>
              <p14:xfrm>
                <a:off x="1606613" y="2997427"/>
                <a:ext cx="155880" cy="120960"/>
              </p14:xfrm>
            </p:contentPart>
          </mc:Choice>
          <mc:Fallback>
            <p:pic>
              <p:nvPicPr>
                <p:cNvPr id="49" name="Freihand 48">
                  <a:extLst>
                    <a:ext uri="{FF2B5EF4-FFF2-40B4-BE49-F238E27FC236}">
                      <a16:creationId xmlns:a16="http://schemas.microsoft.com/office/drawing/2014/main" id="{7437DE75-9C07-480A-B4EF-29A60A888B97}"/>
                    </a:ext>
                  </a:extLst>
                </p:cNvPr>
                <p:cNvPicPr/>
                <p:nvPr/>
              </p:nvPicPr>
              <p:blipFill>
                <a:blip r:embed="rId88"/>
                <a:stretch>
                  <a:fillRect/>
                </a:stretch>
              </p:blipFill>
              <p:spPr>
                <a:xfrm>
                  <a:off x="1602293" y="2993107"/>
                  <a:ext cx="1645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Freihand 50">
                  <a:extLst>
                    <a:ext uri="{FF2B5EF4-FFF2-40B4-BE49-F238E27FC236}">
                      <a16:creationId xmlns:a16="http://schemas.microsoft.com/office/drawing/2014/main" id="{7DD70560-303E-4BD0-AFB2-EBA8CF0B0761}"/>
                    </a:ext>
                  </a:extLst>
                </p14:cNvPr>
                <p14:cNvContentPartPr/>
                <p14:nvPr/>
              </p14:nvContentPartPr>
              <p14:xfrm>
                <a:off x="1768973" y="3074107"/>
                <a:ext cx="199080" cy="93600"/>
              </p14:xfrm>
            </p:contentPart>
          </mc:Choice>
          <mc:Fallback>
            <p:pic>
              <p:nvPicPr>
                <p:cNvPr id="51" name="Freihand 50">
                  <a:extLst>
                    <a:ext uri="{FF2B5EF4-FFF2-40B4-BE49-F238E27FC236}">
                      <a16:creationId xmlns:a16="http://schemas.microsoft.com/office/drawing/2014/main" id="{7DD70560-303E-4BD0-AFB2-EBA8CF0B0761}"/>
                    </a:ext>
                  </a:extLst>
                </p:cNvPr>
                <p:cNvPicPr/>
                <p:nvPr/>
              </p:nvPicPr>
              <p:blipFill>
                <a:blip r:embed="rId90"/>
                <a:stretch>
                  <a:fillRect/>
                </a:stretch>
              </p:blipFill>
              <p:spPr>
                <a:xfrm>
                  <a:off x="1764653" y="3069787"/>
                  <a:ext cx="2077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2" name="Freihand 51">
                  <a:extLst>
                    <a:ext uri="{FF2B5EF4-FFF2-40B4-BE49-F238E27FC236}">
                      <a16:creationId xmlns:a16="http://schemas.microsoft.com/office/drawing/2014/main" id="{F8312F9F-8E92-45D3-905B-DC6F3A2638CA}"/>
                    </a:ext>
                  </a:extLst>
                </p14:cNvPr>
                <p14:cNvContentPartPr/>
                <p14:nvPr/>
              </p14:nvContentPartPr>
              <p14:xfrm>
                <a:off x="1963013" y="2994187"/>
                <a:ext cx="39600" cy="32040"/>
              </p14:xfrm>
            </p:contentPart>
          </mc:Choice>
          <mc:Fallback>
            <p:pic>
              <p:nvPicPr>
                <p:cNvPr id="52" name="Freihand 51">
                  <a:extLst>
                    <a:ext uri="{FF2B5EF4-FFF2-40B4-BE49-F238E27FC236}">
                      <a16:creationId xmlns:a16="http://schemas.microsoft.com/office/drawing/2014/main" id="{F8312F9F-8E92-45D3-905B-DC6F3A2638CA}"/>
                    </a:ext>
                  </a:extLst>
                </p:cNvPr>
                <p:cNvPicPr/>
                <p:nvPr/>
              </p:nvPicPr>
              <p:blipFill>
                <a:blip r:embed="rId92"/>
                <a:stretch>
                  <a:fillRect/>
                </a:stretch>
              </p:blipFill>
              <p:spPr>
                <a:xfrm>
                  <a:off x="1958693" y="2989867"/>
                  <a:ext cx="482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3" name="Freihand 52">
                  <a:extLst>
                    <a:ext uri="{FF2B5EF4-FFF2-40B4-BE49-F238E27FC236}">
                      <a16:creationId xmlns:a16="http://schemas.microsoft.com/office/drawing/2014/main" id="{35F39ADD-5867-4EA2-BA1A-96EC3E7D8C04}"/>
                    </a:ext>
                  </a:extLst>
                </p14:cNvPr>
                <p14:cNvContentPartPr/>
                <p14:nvPr/>
              </p14:nvContentPartPr>
              <p14:xfrm>
                <a:off x="2019173" y="3039907"/>
                <a:ext cx="87120" cy="120960"/>
              </p14:xfrm>
            </p:contentPart>
          </mc:Choice>
          <mc:Fallback>
            <p:pic>
              <p:nvPicPr>
                <p:cNvPr id="53" name="Freihand 52">
                  <a:extLst>
                    <a:ext uri="{FF2B5EF4-FFF2-40B4-BE49-F238E27FC236}">
                      <a16:creationId xmlns:a16="http://schemas.microsoft.com/office/drawing/2014/main" id="{35F39ADD-5867-4EA2-BA1A-96EC3E7D8C04}"/>
                    </a:ext>
                  </a:extLst>
                </p:cNvPr>
                <p:cNvPicPr/>
                <p:nvPr/>
              </p:nvPicPr>
              <p:blipFill>
                <a:blip r:embed="rId94"/>
                <a:stretch>
                  <a:fillRect/>
                </a:stretch>
              </p:blipFill>
              <p:spPr>
                <a:xfrm>
                  <a:off x="2014853" y="3035587"/>
                  <a:ext cx="957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4" name="Freihand 53">
                  <a:extLst>
                    <a:ext uri="{FF2B5EF4-FFF2-40B4-BE49-F238E27FC236}">
                      <a16:creationId xmlns:a16="http://schemas.microsoft.com/office/drawing/2014/main" id="{D6F96FE2-6775-4A64-8438-3D9FF406510B}"/>
                    </a:ext>
                  </a:extLst>
                </p14:cNvPr>
                <p14:cNvContentPartPr/>
                <p14:nvPr/>
              </p14:nvContentPartPr>
              <p14:xfrm>
                <a:off x="2151293" y="3053587"/>
                <a:ext cx="236880" cy="73080"/>
              </p14:xfrm>
            </p:contentPart>
          </mc:Choice>
          <mc:Fallback>
            <p:pic>
              <p:nvPicPr>
                <p:cNvPr id="54" name="Freihand 53">
                  <a:extLst>
                    <a:ext uri="{FF2B5EF4-FFF2-40B4-BE49-F238E27FC236}">
                      <a16:creationId xmlns:a16="http://schemas.microsoft.com/office/drawing/2014/main" id="{D6F96FE2-6775-4A64-8438-3D9FF406510B}"/>
                    </a:ext>
                  </a:extLst>
                </p:cNvPr>
                <p:cNvPicPr/>
                <p:nvPr/>
              </p:nvPicPr>
              <p:blipFill>
                <a:blip r:embed="rId96"/>
                <a:stretch>
                  <a:fillRect/>
                </a:stretch>
              </p:blipFill>
              <p:spPr>
                <a:xfrm>
                  <a:off x="2146973" y="3049267"/>
                  <a:ext cx="2455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5" name="Freihand 54">
                  <a:extLst>
                    <a:ext uri="{FF2B5EF4-FFF2-40B4-BE49-F238E27FC236}">
                      <a16:creationId xmlns:a16="http://schemas.microsoft.com/office/drawing/2014/main" id="{9475F289-513C-4DBD-B77E-6EBCFFFE6382}"/>
                    </a:ext>
                  </a:extLst>
                </p14:cNvPr>
                <p14:cNvContentPartPr/>
                <p14:nvPr/>
              </p14:nvContentPartPr>
              <p14:xfrm>
                <a:off x="2368013" y="2963947"/>
                <a:ext cx="23400" cy="44640"/>
              </p14:xfrm>
            </p:contentPart>
          </mc:Choice>
          <mc:Fallback>
            <p:pic>
              <p:nvPicPr>
                <p:cNvPr id="55" name="Freihand 54">
                  <a:extLst>
                    <a:ext uri="{FF2B5EF4-FFF2-40B4-BE49-F238E27FC236}">
                      <a16:creationId xmlns:a16="http://schemas.microsoft.com/office/drawing/2014/main" id="{9475F289-513C-4DBD-B77E-6EBCFFFE6382}"/>
                    </a:ext>
                  </a:extLst>
                </p:cNvPr>
                <p:cNvPicPr/>
                <p:nvPr/>
              </p:nvPicPr>
              <p:blipFill>
                <a:blip r:embed="rId98"/>
                <a:stretch>
                  <a:fillRect/>
                </a:stretch>
              </p:blipFill>
              <p:spPr>
                <a:xfrm>
                  <a:off x="2363693" y="2959627"/>
                  <a:ext cx="3204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6" name="Freihand 55">
                  <a:extLst>
                    <a:ext uri="{FF2B5EF4-FFF2-40B4-BE49-F238E27FC236}">
                      <a16:creationId xmlns:a16="http://schemas.microsoft.com/office/drawing/2014/main" id="{699B4620-55EC-4DAB-9EB2-D26A6A0E45DE}"/>
                    </a:ext>
                  </a:extLst>
                </p14:cNvPr>
                <p14:cNvContentPartPr/>
                <p14:nvPr/>
              </p14:nvContentPartPr>
              <p14:xfrm>
                <a:off x="2422013" y="2923267"/>
                <a:ext cx="174960" cy="202680"/>
              </p14:xfrm>
            </p:contentPart>
          </mc:Choice>
          <mc:Fallback>
            <p:pic>
              <p:nvPicPr>
                <p:cNvPr id="56" name="Freihand 55">
                  <a:extLst>
                    <a:ext uri="{FF2B5EF4-FFF2-40B4-BE49-F238E27FC236}">
                      <a16:creationId xmlns:a16="http://schemas.microsoft.com/office/drawing/2014/main" id="{699B4620-55EC-4DAB-9EB2-D26A6A0E45DE}"/>
                    </a:ext>
                  </a:extLst>
                </p:cNvPr>
                <p:cNvPicPr/>
                <p:nvPr/>
              </p:nvPicPr>
              <p:blipFill>
                <a:blip r:embed="rId100"/>
                <a:stretch>
                  <a:fillRect/>
                </a:stretch>
              </p:blipFill>
              <p:spPr>
                <a:xfrm>
                  <a:off x="2417693" y="2918947"/>
                  <a:ext cx="18360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7" name="Freihand 56">
                  <a:extLst>
                    <a:ext uri="{FF2B5EF4-FFF2-40B4-BE49-F238E27FC236}">
                      <a16:creationId xmlns:a16="http://schemas.microsoft.com/office/drawing/2014/main" id="{C059C3DB-A580-4D11-8FAF-87B20BD86FA7}"/>
                    </a:ext>
                  </a:extLst>
                </p14:cNvPr>
                <p14:cNvContentPartPr/>
                <p14:nvPr/>
              </p14:nvContentPartPr>
              <p14:xfrm>
                <a:off x="2603093" y="2970427"/>
                <a:ext cx="216360" cy="157320"/>
              </p14:xfrm>
            </p:contentPart>
          </mc:Choice>
          <mc:Fallback>
            <p:pic>
              <p:nvPicPr>
                <p:cNvPr id="57" name="Freihand 56">
                  <a:extLst>
                    <a:ext uri="{FF2B5EF4-FFF2-40B4-BE49-F238E27FC236}">
                      <a16:creationId xmlns:a16="http://schemas.microsoft.com/office/drawing/2014/main" id="{C059C3DB-A580-4D11-8FAF-87B20BD86FA7}"/>
                    </a:ext>
                  </a:extLst>
                </p:cNvPr>
                <p:cNvPicPr/>
                <p:nvPr/>
              </p:nvPicPr>
              <p:blipFill>
                <a:blip r:embed="rId102"/>
                <a:stretch>
                  <a:fillRect/>
                </a:stretch>
              </p:blipFill>
              <p:spPr>
                <a:xfrm>
                  <a:off x="2598773" y="2966107"/>
                  <a:ext cx="2250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8" name="Freihand 57">
                  <a:extLst>
                    <a:ext uri="{FF2B5EF4-FFF2-40B4-BE49-F238E27FC236}">
                      <a16:creationId xmlns:a16="http://schemas.microsoft.com/office/drawing/2014/main" id="{5B595212-92F6-472F-8E20-6EF0FC9030AC}"/>
                    </a:ext>
                  </a:extLst>
                </p14:cNvPr>
                <p14:cNvContentPartPr/>
                <p14:nvPr/>
              </p14:nvContentPartPr>
              <p14:xfrm>
                <a:off x="2716853" y="2981227"/>
                <a:ext cx="122040" cy="119160"/>
              </p14:xfrm>
            </p:contentPart>
          </mc:Choice>
          <mc:Fallback>
            <p:pic>
              <p:nvPicPr>
                <p:cNvPr id="58" name="Freihand 57">
                  <a:extLst>
                    <a:ext uri="{FF2B5EF4-FFF2-40B4-BE49-F238E27FC236}">
                      <a16:creationId xmlns:a16="http://schemas.microsoft.com/office/drawing/2014/main" id="{5B595212-92F6-472F-8E20-6EF0FC9030AC}"/>
                    </a:ext>
                  </a:extLst>
                </p:cNvPr>
                <p:cNvPicPr/>
                <p:nvPr/>
              </p:nvPicPr>
              <p:blipFill>
                <a:blip r:embed="rId104"/>
                <a:stretch>
                  <a:fillRect/>
                </a:stretch>
              </p:blipFill>
              <p:spPr>
                <a:xfrm>
                  <a:off x="2712533" y="2976907"/>
                  <a:ext cx="1306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9" name="Freihand 58">
                  <a:extLst>
                    <a:ext uri="{FF2B5EF4-FFF2-40B4-BE49-F238E27FC236}">
                      <a16:creationId xmlns:a16="http://schemas.microsoft.com/office/drawing/2014/main" id="{8C597425-D81E-4039-8424-AB78F1822FFB}"/>
                    </a:ext>
                  </a:extLst>
                </p14:cNvPr>
                <p14:cNvContentPartPr/>
                <p14:nvPr/>
              </p14:nvContentPartPr>
              <p14:xfrm>
                <a:off x="3005933" y="3016147"/>
                <a:ext cx="247680" cy="15840"/>
              </p14:xfrm>
            </p:contentPart>
          </mc:Choice>
          <mc:Fallback>
            <p:pic>
              <p:nvPicPr>
                <p:cNvPr id="59" name="Freihand 58">
                  <a:extLst>
                    <a:ext uri="{FF2B5EF4-FFF2-40B4-BE49-F238E27FC236}">
                      <a16:creationId xmlns:a16="http://schemas.microsoft.com/office/drawing/2014/main" id="{8C597425-D81E-4039-8424-AB78F1822FFB}"/>
                    </a:ext>
                  </a:extLst>
                </p:cNvPr>
                <p:cNvPicPr/>
                <p:nvPr/>
              </p:nvPicPr>
              <p:blipFill>
                <a:blip r:embed="rId106"/>
                <a:stretch>
                  <a:fillRect/>
                </a:stretch>
              </p:blipFill>
              <p:spPr>
                <a:xfrm>
                  <a:off x="3001613" y="3011827"/>
                  <a:ext cx="2563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0" name="Freihand 59">
                  <a:extLst>
                    <a:ext uri="{FF2B5EF4-FFF2-40B4-BE49-F238E27FC236}">
                      <a16:creationId xmlns:a16="http://schemas.microsoft.com/office/drawing/2014/main" id="{4D111CB7-91DC-4951-941D-EA39EDCB4634}"/>
                    </a:ext>
                  </a:extLst>
                </p14:cNvPr>
                <p14:cNvContentPartPr/>
                <p14:nvPr/>
              </p14:nvContentPartPr>
              <p14:xfrm>
                <a:off x="3048773" y="3041347"/>
                <a:ext cx="245160" cy="56160"/>
              </p14:xfrm>
            </p:contentPart>
          </mc:Choice>
          <mc:Fallback>
            <p:pic>
              <p:nvPicPr>
                <p:cNvPr id="60" name="Freihand 59">
                  <a:extLst>
                    <a:ext uri="{FF2B5EF4-FFF2-40B4-BE49-F238E27FC236}">
                      <a16:creationId xmlns:a16="http://schemas.microsoft.com/office/drawing/2014/main" id="{4D111CB7-91DC-4951-941D-EA39EDCB4634}"/>
                    </a:ext>
                  </a:extLst>
                </p:cNvPr>
                <p:cNvPicPr/>
                <p:nvPr/>
              </p:nvPicPr>
              <p:blipFill>
                <a:blip r:embed="rId108"/>
                <a:stretch>
                  <a:fillRect/>
                </a:stretch>
              </p:blipFill>
              <p:spPr>
                <a:xfrm>
                  <a:off x="3044453" y="3037027"/>
                  <a:ext cx="2538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1" name="Freihand 60">
                  <a:extLst>
                    <a:ext uri="{FF2B5EF4-FFF2-40B4-BE49-F238E27FC236}">
                      <a16:creationId xmlns:a16="http://schemas.microsoft.com/office/drawing/2014/main" id="{F095E51A-6CDC-4AB8-B7C1-6BB66A8EA2D3}"/>
                    </a:ext>
                  </a:extLst>
                </p14:cNvPr>
                <p14:cNvContentPartPr/>
                <p14:nvPr/>
              </p14:nvContentPartPr>
              <p14:xfrm>
                <a:off x="3031493" y="2886907"/>
                <a:ext cx="248400" cy="380160"/>
              </p14:xfrm>
            </p:contentPart>
          </mc:Choice>
          <mc:Fallback>
            <p:pic>
              <p:nvPicPr>
                <p:cNvPr id="61" name="Freihand 60">
                  <a:extLst>
                    <a:ext uri="{FF2B5EF4-FFF2-40B4-BE49-F238E27FC236}">
                      <a16:creationId xmlns:a16="http://schemas.microsoft.com/office/drawing/2014/main" id="{F095E51A-6CDC-4AB8-B7C1-6BB66A8EA2D3}"/>
                    </a:ext>
                  </a:extLst>
                </p:cNvPr>
                <p:cNvPicPr/>
                <p:nvPr/>
              </p:nvPicPr>
              <p:blipFill>
                <a:blip r:embed="rId110"/>
                <a:stretch>
                  <a:fillRect/>
                </a:stretch>
              </p:blipFill>
              <p:spPr>
                <a:xfrm>
                  <a:off x="3027173" y="2882587"/>
                  <a:ext cx="257040" cy="3888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3" name="Freihand 62">
                  <a:extLst>
                    <a:ext uri="{FF2B5EF4-FFF2-40B4-BE49-F238E27FC236}">
                      <a16:creationId xmlns:a16="http://schemas.microsoft.com/office/drawing/2014/main" id="{99788096-1363-496E-876C-B2F654D5BC11}"/>
                    </a:ext>
                  </a:extLst>
                </p14:cNvPr>
                <p14:cNvContentPartPr/>
                <p14:nvPr/>
              </p14:nvContentPartPr>
              <p14:xfrm>
                <a:off x="3440813" y="2866387"/>
                <a:ext cx="135000" cy="237600"/>
              </p14:xfrm>
            </p:contentPart>
          </mc:Choice>
          <mc:Fallback>
            <p:pic>
              <p:nvPicPr>
                <p:cNvPr id="63" name="Freihand 62">
                  <a:extLst>
                    <a:ext uri="{FF2B5EF4-FFF2-40B4-BE49-F238E27FC236}">
                      <a16:creationId xmlns:a16="http://schemas.microsoft.com/office/drawing/2014/main" id="{99788096-1363-496E-876C-B2F654D5BC11}"/>
                    </a:ext>
                  </a:extLst>
                </p:cNvPr>
                <p:cNvPicPr/>
                <p:nvPr/>
              </p:nvPicPr>
              <p:blipFill>
                <a:blip r:embed="rId112"/>
                <a:stretch>
                  <a:fillRect/>
                </a:stretch>
              </p:blipFill>
              <p:spPr>
                <a:xfrm>
                  <a:off x="3436493" y="2862067"/>
                  <a:ext cx="14364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4" name="Freihand 63">
                  <a:extLst>
                    <a:ext uri="{FF2B5EF4-FFF2-40B4-BE49-F238E27FC236}">
                      <a16:creationId xmlns:a16="http://schemas.microsoft.com/office/drawing/2014/main" id="{B8CBA544-BAB2-4EE2-9911-E5528C569DC4}"/>
                    </a:ext>
                  </a:extLst>
                </p14:cNvPr>
                <p14:cNvContentPartPr/>
                <p14:nvPr/>
              </p14:nvContentPartPr>
              <p14:xfrm>
                <a:off x="3548453" y="2945227"/>
                <a:ext cx="214560" cy="141120"/>
              </p14:xfrm>
            </p:contentPart>
          </mc:Choice>
          <mc:Fallback>
            <p:pic>
              <p:nvPicPr>
                <p:cNvPr id="64" name="Freihand 63">
                  <a:extLst>
                    <a:ext uri="{FF2B5EF4-FFF2-40B4-BE49-F238E27FC236}">
                      <a16:creationId xmlns:a16="http://schemas.microsoft.com/office/drawing/2014/main" id="{B8CBA544-BAB2-4EE2-9911-E5528C569DC4}"/>
                    </a:ext>
                  </a:extLst>
                </p:cNvPr>
                <p:cNvPicPr/>
                <p:nvPr/>
              </p:nvPicPr>
              <p:blipFill>
                <a:blip r:embed="rId114"/>
                <a:stretch>
                  <a:fillRect/>
                </a:stretch>
              </p:blipFill>
              <p:spPr>
                <a:xfrm>
                  <a:off x="3544133" y="2940907"/>
                  <a:ext cx="2232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65" name="Freihand 64">
                  <a:extLst>
                    <a:ext uri="{FF2B5EF4-FFF2-40B4-BE49-F238E27FC236}">
                      <a16:creationId xmlns:a16="http://schemas.microsoft.com/office/drawing/2014/main" id="{160C950B-A697-4AA1-9024-A5BF19150EB7}"/>
                    </a:ext>
                  </a:extLst>
                </p14:cNvPr>
                <p14:cNvContentPartPr/>
                <p14:nvPr/>
              </p14:nvContentPartPr>
              <p14:xfrm>
                <a:off x="3742853" y="2856307"/>
                <a:ext cx="105480" cy="231480"/>
              </p14:xfrm>
            </p:contentPart>
          </mc:Choice>
          <mc:Fallback>
            <p:pic>
              <p:nvPicPr>
                <p:cNvPr id="65" name="Freihand 64">
                  <a:extLst>
                    <a:ext uri="{FF2B5EF4-FFF2-40B4-BE49-F238E27FC236}">
                      <a16:creationId xmlns:a16="http://schemas.microsoft.com/office/drawing/2014/main" id="{160C950B-A697-4AA1-9024-A5BF19150EB7}"/>
                    </a:ext>
                  </a:extLst>
                </p:cNvPr>
                <p:cNvPicPr/>
                <p:nvPr/>
              </p:nvPicPr>
              <p:blipFill>
                <a:blip r:embed="rId116"/>
                <a:stretch>
                  <a:fillRect/>
                </a:stretch>
              </p:blipFill>
              <p:spPr>
                <a:xfrm>
                  <a:off x="3738533" y="2851987"/>
                  <a:ext cx="11412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6" name="Freihand 65">
                  <a:extLst>
                    <a:ext uri="{FF2B5EF4-FFF2-40B4-BE49-F238E27FC236}">
                      <a16:creationId xmlns:a16="http://schemas.microsoft.com/office/drawing/2014/main" id="{A885030C-74A7-4A88-9DAE-18A5D5EAAAAA}"/>
                    </a:ext>
                  </a:extLst>
                </p14:cNvPr>
                <p14:cNvContentPartPr/>
                <p14:nvPr/>
              </p14:nvContentPartPr>
              <p14:xfrm>
                <a:off x="3840773" y="2949187"/>
                <a:ext cx="73800" cy="133920"/>
              </p14:xfrm>
            </p:contentPart>
          </mc:Choice>
          <mc:Fallback>
            <p:pic>
              <p:nvPicPr>
                <p:cNvPr id="66" name="Freihand 65">
                  <a:extLst>
                    <a:ext uri="{FF2B5EF4-FFF2-40B4-BE49-F238E27FC236}">
                      <a16:creationId xmlns:a16="http://schemas.microsoft.com/office/drawing/2014/main" id="{A885030C-74A7-4A88-9DAE-18A5D5EAAAAA}"/>
                    </a:ext>
                  </a:extLst>
                </p:cNvPr>
                <p:cNvPicPr/>
                <p:nvPr/>
              </p:nvPicPr>
              <p:blipFill>
                <a:blip r:embed="rId118"/>
                <a:stretch>
                  <a:fillRect/>
                </a:stretch>
              </p:blipFill>
              <p:spPr>
                <a:xfrm>
                  <a:off x="3836453" y="2944867"/>
                  <a:ext cx="824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8" name="Freihand 67">
                  <a:extLst>
                    <a:ext uri="{FF2B5EF4-FFF2-40B4-BE49-F238E27FC236}">
                      <a16:creationId xmlns:a16="http://schemas.microsoft.com/office/drawing/2014/main" id="{CAE63B27-8BC6-43E9-888B-988F6833974C}"/>
                    </a:ext>
                  </a:extLst>
                </p14:cNvPr>
                <p14:cNvContentPartPr/>
                <p14:nvPr/>
              </p14:nvContentPartPr>
              <p14:xfrm>
                <a:off x="3949493" y="2961787"/>
                <a:ext cx="261000" cy="104760"/>
              </p14:xfrm>
            </p:contentPart>
          </mc:Choice>
          <mc:Fallback>
            <p:pic>
              <p:nvPicPr>
                <p:cNvPr id="68" name="Freihand 67">
                  <a:extLst>
                    <a:ext uri="{FF2B5EF4-FFF2-40B4-BE49-F238E27FC236}">
                      <a16:creationId xmlns:a16="http://schemas.microsoft.com/office/drawing/2014/main" id="{CAE63B27-8BC6-43E9-888B-988F6833974C}"/>
                    </a:ext>
                  </a:extLst>
                </p:cNvPr>
                <p:cNvPicPr/>
                <p:nvPr/>
              </p:nvPicPr>
              <p:blipFill>
                <a:blip r:embed="rId120"/>
                <a:stretch>
                  <a:fillRect/>
                </a:stretch>
              </p:blipFill>
              <p:spPr>
                <a:xfrm>
                  <a:off x="3945173" y="2957467"/>
                  <a:ext cx="26964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9" name="Freihand 68">
                  <a:extLst>
                    <a:ext uri="{FF2B5EF4-FFF2-40B4-BE49-F238E27FC236}">
                      <a16:creationId xmlns:a16="http://schemas.microsoft.com/office/drawing/2014/main" id="{8C48E6E2-0C20-4A00-9F91-DDB40C9D54A6}"/>
                    </a:ext>
                  </a:extLst>
                </p14:cNvPr>
                <p14:cNvContentPartPr/>
                <p14:nvPr/>
              </p14:nvContentPartPr>
              <p14:xfrm>
                <a:off x="4223093" y="2853067"/>
                <a:ext cx="201240" cy="193320"/>
              </p14:xfrm>
            </p:contentPart>
          </mc:Choice>
          <mc:Fallback>
            <p:pic>
              <p:nvPicPr>
                <p:cNvPr id="69" name="Freihand 68">
                  <a:extLst>
                    <a:ext uri="{FF2B5EF4-FFF2-40B4-BE49-F238E27FC236}">
                      <a16:creationId xmlns:a16="http://schemas.microsoft.com/office/drawing/2014/main" id="{8C48E6E2-0C20-4A00-9F91-DDB40C9D54A6}"/>
                    </a:ext>
                  </a:extLst>
                </p:cNvPr>
                <p:cNvPicPr/>
                <p:nvPr/>
              </p:nvPicPr>
              <p:blipFill>
                <a:blip r:embed="rId122"/>
                <a:stretch>
                  <a:fillRect/>
                </a:stretch>
              </p:blipFill>
              <p:spPr>
                <a:xfrm>
                  <a:off x="4218773" y="2848747"/>
                  <a:ext cx="2098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0" name="Freihand 69">
                  <a:extLst>
                    <a:ext uri="{FF2B5EF4-FFF2-40B4-BE49-F238E27FC236}">
                      <a16:creationId xmlns:a16="http://schemas.microsoft.com/office/drawing/2014/main" id="{F46D6ADD-32E9-44CE-9326-1CA2B95A5CB6}"/>
                    </a:ext>
                  </a:extLst>
                </p14:cNvPr>
                <p14:cNvContentPartPr/>
                <p14:nvPr/>
              </p14:nvContentPartPr>
              <p14:xfrm>
                <a:off x="4453853" y="2946307"/>
                <a:ext cx="135000" cy="68760"/>
              </p14:xfrm>
            </p:contentPart>
          </mc:Choice>
          <mc:Fallback>
            <p:pic>
              <p:nvPicPr>
                <p:cNvPr id="70" name="Freihand 69">
                  <a:extLst>
                    <a:ext uri="{FF2B5EF4-FFF2-40B4-BE49-F238E27FC236}">
                      <a16:creationId xmlns:a16="http://schemas.microsoft.com/office/drawing/2014/main" id="{F46D6ADD-32E9-44CE-9326-1CA2B95A5CB6}"/>
                    </a:ext>
                  </a:extLst>
                </p:cNvPr>
                <p:cNvPicPr/>
                <p:nvPr/>
              </p:nvPicPr>
              <p:blipFill>
                <a:blip r:embed="rId124"/>
                <a:stretch>
                  <a:fillRect/>
                </a:stretch>
              </p:blipFill>
              <p:spPr>
                <a:xfrm>
                  <a:off x="4449533" y="2941987"/>
                  <a:ext cx="1436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1" name="Freihand 70">
                  <a:extLst>
                    <a:ext uri="{FF2B5EF4-FFF2-40B4-BE49-F238E27FC236}">
                      <a16:creationId xmlns:a16="http://schemas.microsoft.com/office/drawing/2014/main" id="{C2F4612D-7134-49B8-8702-44716B5D8EF3}"/>
                    </a:ext>
                  </a:extLst>
                </p14:cNvPr>
                <p14:cNvContentPartPr/>
                <p14:nvPr/>
              </p14:nvContentPartPr>
              <p14:xfrm>
                <a:off x="4448813" y="2935867"/>
                <a:ext cx="1080" cy="360"/>
              </p14:xfrm>
            </p:contentPart>
          </mc:Choice>
          <mc:Fallback>
            <p:pic>
              <p:nvPicPr>
                <p:cNvPr id="71" name="Freihand 70">
                  <a:extLst>
                    <a:ext uri="{FF2B5EF4-FFF2-40B4-BE49-F238E27FC236}">
                      <a16:creationId xmlns:a16="http://schemas.microsoft.com/office/drawing/2014/main" id="{C2F4612D-7134-49B8-8702-44716B5D8EF3}"/>
                    </a:ext>
                  </a:extLst>
                </p:cNvPr>
                <p:cNvPicPr/>
                <p:nvPr/>
              </p:nvPicPr>
              <p:blipFill>
                <a:blip r:embed="rId126"/>
                <a:stretch>
                  <a:fillRect/>
                </a:stretch>
              </p:blipFill>
              <p:spPr>
                <a:xfrm>
                  <a:off x="4444493" y="2931547"/>
                  <a:ext cx="97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2" name="Freihand 71">
                  <a:extLst>
                    <a:ext uri="{FF2B5EF4-FFF2-40B4-BE49-F238E27FC236}">
                      <a16:creationId xmlns:a16="http://schemas.microsoft.com/office/drawing/2014/main" id="{2A0AB183-6D72-4F25-9153-E4BABDCF289E}"/>
                    </a:ext>
                  </a:extLst>
                </p14:cNvPr>
                <p14:cNvContentPartPr/>
                <p14:nvPr/>
              </p14:nvContentPartPr>
              <p14:xfrm>
                <a:off x="4609733" y="2936227"/>
                <a:ext cx="97200" cy="211680"/>
              </p14:xfrm>
            </p:contentPart>
          </mc:Choice>
          <mc:Fallback>
            <p:pic>
              <p:nvPicPr>
                <p:cNvPr id="72" name="Freihand 71">
                  <a:extLst>
                    <a:ext uri="{FF2B5EF4-FFF2-40B4-BE49-F238E27FC236}">
                      <a16:creationId xmlns:a16="http://schemas.microsoft.com/office/drawing/2014/main" id="{2A0AB183-6D72-4F25-9153-E4BABDCF289E}"/>
                    </a:ext>
                  </a:extLst>
                </p:cNvPr>
                <p:cNvPicPr/>
                <p:nvPr/>
              </p:nvPicPr>
              <p:blipFill>
                <a:blip r:embed="rId128"/>
                <a:stretch>
                  <a:fillRect/>
                </a:stretch>
              </p:blipFill>
              <p:spPr>
                <a:xfrm>
                  <a:off x="4605413" y="2931907"/>
                  <a:ext cx="1058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4" name="Freihand 73">
                  <a:extLst>
                    <a:ext uri="{FF2B5EF4-FFF2-40B4-BE49-F238E27FC236}">
                      <a16:creationId xmlns:a16="http://schemas.microsoft.com/office/drawing/2014/main" id="{AE62AEAD-AA5D-4C72-B145-8019D8657B40}"/>
                    </a:ext>
                  </a:extLst>
                </p14:cNvPr>
                <p14:cNvContentPartPr/>
                <p14:nvPr/>
              </p14:nvContentPartPr>
              <p14:xfrm>
                <a:off x="4727813" y="2924707"/>
                <a:ext cx="173880" cy="99000"/>
              </p14:xfrm>
            </p:contentPart>
          </mc:Choice>
          <mc:Fallback>
            <p:pic>
              <p:nvPicPr>
                <p:cNvPr id="74" name="Freihand 73">
                  <a:extLst>
                    <a:ext uri="{FF2B5EF4-FFF2-40B4-BE49-F238E27FC236}">
                      <a16:creationId xmlns:a16="http://schemas.microsoft.com/office/drawing/2014/main" id="{AE62AEAD-AA5D-4C72-B145-8019D8657B40}"/>
                    </a:ext>
                  </a:extLst>
                </p:cNvPr>
                <p:cNvPicPr/>
                <p:nvPr/>
              </p:nvPicPr>
              <p:blipFill>
                <a:blip r:embed="rId130"/>
                <a:stretch>
                  <a:fillRect/>
                </a:stretch>
              </p:blipFill>
              <p:spPr>
                <a:xfrm>
                  <a:off x="4723493" y="2920387"/>
                  <a:ext cx="1825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5" name="Freihand 74">
                  <a:extLst>
                    <a:ext uri="{FF2B5EF4-FFF2-40B4-BE49-F238E27FC236}">
                      <a16:creationId xmlns:a16="http://schemas.microsoft.com/office/drawing/2014/main" id="{13FEA7F2-AF3A-4668-B97C-0353AEE5D3BD}"/>
                    </a:ext>
                  </a:extLst>
                </p14:cNvPr>
                <p14:cNvContentPartPr/>
                <p14:nvPr/>
              </p14:nvContentPartPr>
              <p14:xfrm>
                <a:off x="4909613" y="2876467"/>
                <a:ext cx="13320" cy="34560"/>
              </p14:xfrm>
            </p:contentPart>
          </mc:Choice>
          <mc:Fallback>
            <p:pic>
              <p:nvPicPr>
                <p:cNvPr id="75" name="Freihand 74">
                  <a:extLst>
                    <a:ext uri="{FF2B5EF4-FFF2-40B4-BE49-F238E27FC236}">
                      <a16:creationId xmlns:a16="http://schemas.microsoft.com/office/drawing/2014/main" id="{13FEA7F2-AF3A-4668-B97C-0353AEE5D3BD}"/>
                    </a:ext>
                  </a:extLst>
                </p:cNvPr>
                <p:cNvPicPr/>
                <p:nvPr/>
              </p:nvPicPr>
              <p:blipFill>
                <a:blip r:embed="rId132"/>
                <a:stretch>
                  <a:fillRect/>
                </a:stretch>
              </p:blipFill>
              <p:spPr>
                <a:xfrm>
                  <a:off x="4905293" y="2872147"/>
                  <a:ext cx="219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6" name="Freihand 75">
                  <a:extLst>
                    <a:ext uri="{FF2B5EF4-FFF2-40B4-BE49-F238E27FC236}">
                      <a16:creationId xmlns:a16="http://schemas.microsoft.com/office/drawing/2014/main" id="{EC1E246E-5A06-4A60-A533-496110228612}"/>
                    </a:ext>
                  </a:extLst>
                </p14:cNvPr>
                <p14:cNvContentPartPr/>
                <p14:nvPr/>
              </p14:nvContentPartPr>
              <p14:xfrm>
                <a:off x="4939133" y="2923627"/>
                <a:ext cx="68040" cy="91800"/>
              </p14:xfrm>
            </p:contentPart>
          </mc:Choice>
          <mc:Fallback>
            <p:pic>
              <p:nvPicPr>
                <p:cNvPr id="76" name="Freihand 75">
                  <a:extLst>
                    <a:ext uri="{FF2B5EF4-FFF2-40B4-BE49-F238E27FC236}">
                      <a16:creationId xmlns:a16="http://schemas.microsoft.com/office/drawing/2014/main" id="{EC1E246E-5A06-4A60-A533-496110228612}"/>
                    </a:ext>
                  </a:extLst>
                </p:cNvPr>
                <p:cNvPicPr/>
                <p:nvPr/>
              </p:nvPicPr>
              <p:blipFill>
                <a:blip r:embed="rId134"/>
                <a:stretch>
                  <a:fillRect/>
                </a:stretch>
              </p:blipFill>
              <p:spPr>
                <a:xfrm>
                  <a:off x="4934813" y="2919307"/>
                  <a:ext cx="766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7" name="Freihand 76">
                  <a:extLst>
                    <a:ext uri="{FF2B5EF4-FFF2-40B4-BE49-F238E27FC236}">
                      <a16:creationId xmlns:a16="http://schemas.microsoft.com/office/drawing/2014/main" id="{F454A23A-FC11-4144-AA27-8BDB88093D36}"/>
                    </a:ext>
                  </a:extLst>
                </p14:cNvPr>
                <p14:cNvContentPartPr/>
                <p14:nvPr/>
              </p14:nvContentPartPr>
              <p14:xfrm>
                <a:off x="5042453" y="2886187"/>
                <a:ext cx="209520" cy="113760"/>
              </p14:xfrm>
            </p:contentPart>
          </mc:Choice>
          <mc:Fallback>
            <p:pic>
              <p:nvPicPr>
                <p:cNvPr id="77" name="Freihand 76">
                  <a:extLst>
                    <a:ext uri="{FF2B5EF4-FFF2-40B4-BE49-F238E27FC236}">
                      <a16:creationId xmlns:a16="http://schemas.microsoft.com/office/drawing/2014/main" id="{F454A23A-FC11-4144-AA27-8BDB88093D36}"/>
                    </a:ext>
                  </a:extLst>
                </p:cNvPr>
                <p:cNvPicPr/>
                <p:nvPr/>
              </p:nvPicPr>
              <p:blipFill>
                <a:blip r:embed="rId136"/>
                <a:stretch>
                  <a:fillRect/>
                </a:stretch>
              </p:blipFill>
              <p:spPr>
                <a:xfrm>
                  <a:off x="5038133" y="2881867"/>
                  <a:ext cx="2181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8" name="Freihand 77">
                  <a:extLst>
                    <a:ext uri="{FF2B5EF4-FFF2-40B4-BE49-F238E27FC236}">
                      <a16:creationId xmlns:a16="http://schemas.microsoft.com/office/drawing/2014/main" id="{D71E8C03-4407-432D-96E3-F164F9BA7B18}"/>
                    </a:ext>
                  </a:extLst>
                </p14:cNvPr>
                <p14:cNvContentPartPr/>
                <p14:nvPr/>
              </p14:nvContentPartPr>
              <p14:xfrm>
                <a:off x="5259533" y="2868547"/>
                <a:ext cx="140040" cy="122040"/>
              </p14:xfrm>
            </p:contentPart>
          </mc:Choice>
          <mc:Fallback>
            <p:pic>
              <p:nvPicPr>
                <p:cNvPr id="78" name="Freihand 77">
                  <a:extLst>
                    <a:ext uri="{FF2B5EF4-FFF2-40B4-BE49-F238E27FC236}">
                      <a16:creationId xmlns:a16="http://schemas.microsoft.com/office/drawing/2014/main" id="{D71E8C03-4407-432D-96E3-F164F9BA7B18}"/>
                    </a:ext>
                  </a:extLst>
                </p:cNvPr>
                <p:cNvPicPr/>
                <p:nvPr/>
              </p:nvPicPr>
              <p:blipFill>
                <a:blip r:embed="rId138"/>
                <a:stretch>
                  <a:fillRect/>
                </a:stretch>
              </p:blipFill>
              <p:spPr>
                <a:xfrm>
                  <a:off x="5255213" y="2864227"/>
                  <a:ext cx="1486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9" name="Freihand 78">
                  <a:extLst>
                    <a:ext uri="{FF2B5EF4-FFF2-40B4-BE49-F238E27FC236}">
                      <a16:creationId xmlns:a16="http://schemas.microsoft.com/office/drawing/2014/main" id="{A2A65115-BB49-4B9E-8345-B9B1796883B0}"/>
                    </a:ext>
                  </a:extLst>
                </p14:cNvPr>
                <p14:cNvContentPartPr/>
                <p14:nvPr/>
              </p14:nvContentPartPr>
              <p14:xfrm>
                <a:off x="5408213" y="2902747"/>
                <a:ext cx="79560" cy="77760"/>
              </p14:xfrm>
            </p:contentPart>
          </mc:Choice>
          <mc:Fallback>
            <p:pic>
              <p:nvPicPr>
                <p:cNvPr id="79" name="Freihand 78">
                  <a:extLst>
                    <a:ext uri="{FF2B5EF4-FFF2-40B4-BE49-F238E27FC236}">
                      <a16:creationId xmlns:a16="http://schemas.microsoft.com/office/drawing/2014/main" id="{A2A65115-BB49-4B9E-8345-B9B1796883B0}"/>
                    </a:ext>
                  </a:extLst>
                </p:cNvPr>
                <p:cNvPicPr/>
                <p:nvPr/>
              </p:nvPicPr>
              <p:blipFill>
                <a:blip r:embed="rId140"/>
                <a:stretch>
                  <a:fillRect/>
                </a:stretch>
              </p:blipFill>
              <p:spPr>
                <a:xfrm>
                  <a:off x="5403893" y="2898427"/>
                  <a:ext cx="882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0" name="Freihand 79">
                  <a:extLst>
                    <a:ext uri="{FF2B5EF4-FFF2-40B4-BE49-F238E27FC236}">
                      <a16:creationId xmlns:a16="http://schemas.microsoft.com/office/drawing/2014/main" id="{7337BDD7-2E39-4054-88E1-727584C067F9}"/>
                    </a:ext>
                  </a:extLst>
                </p14:cNvPr>
                <p14:cNvContentPartPr/>
                <p14:nvPr/>
              </p14:nvContentPartPr>
              <p14:xfrm>
                <a:off x="5512973" y="2887267"/>
                <a:ext cx="106200" cy="156240"/>
              </p14:xfrm>
            </p:contentPart>
          </mc:Choice>
          <mc:Fallback>
            <p:pic>
              <p:nvPicPr>
                <p:cNvPr id="80" name="Freihand 79">
                  <a:extLst>
                    <a:ext uri="{FF2B5EF4-FFF2-40B4-BE49-F238E27FC236}">
                      <a16:creationId xmlns:a16="http://schemas.microsoft.com/office/drawing/2014/main" id="{7337BDD7-2E39-4054-88E1-727584C067F9}"/>
                    </a:ext>
                  </a:extLst>
                </p:cNvPr>
                <p:cNvPicPr/>
                <p:nvPr/>
              </p:nvPicPr>
              <p:blipFill>
                <a:blip r:embed="rId142"/>
                <a:stretch>
                  <a:fillRect/>
                </a:stretch>
              </p:blipFill>
              <p:spPr>
                <a:xfrm>
                  <a:off x="5508653" y="2882947"/>
                  <a:ext cx="1148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1" name="Freihand 80">
                  <a:extLst>
                    <a:ext uri="{FF2B5EF4-FFF2-40B4-BE49-F238E27FC236}">
                      <a16:creationId xmlns:a16="http://schemas.microsoft.com/office/drawing/2014/main" id="{9DE00229-97E0-48F3-AF4F-B6B1177F55DF}"/>
                    </a:ext>
                  </a:extLst>
                </p14:cNvPr>
                <p14:cNvContentPartPr/>
                <p14:nvPr/>
              </p14:nvContentPartPr>
              <p14:xfrm>
                <a:off x="5827973" y="2767747"/>
                <a:ext cx="91080" cy="230760"/>
              </p14:xfrm>
            </p:contentPart>
          </mc:Choice>
          <mc:Fallback>
            <p:pic>
              <p:nvPicPr>
                <p:cNvPr id="81" name="Freihand 80">
                  <a:extLst>
                    <a:ext uri="{FF2B5EF4-FFF2-40B4-BE49-F238E27FC236}">
                      <a16:creationId xmlns:a16="http://schemas.microsoft.com/office/drawing/2014/main" id="{9DE00229-97E0-48F3-AF4F-B6B1177F55DF}"/>
                    </a:ext>
                  </a:extLst>
                </p:cNvPr>
                <p:cNvPicPr/>
                <p:nvPr/>
              </p:nvPicPr>
              <p:blipFill>
                <a:blip r:embed="rId144"/>
                <a:stretch>
                  <a:fillRect/>
                </a:stretch>
              </p:blipFill>
              <p:spPr>
                <a:xfrm>
                  <a:off x="5823653" y="2763427"/>
                  <a:ext cx="997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2" name="Freihand 81">
                  <a:extLst>
                    <a:ext uri="{FF2B5EF4-FFF2-40B4-BE49-F238E27FC236}">
                      <a16:creationId xmlns:a16="http://schemas.microsoft.com/office/drawing/2014/main" id="{A443516F-D8CF-47F9-9F6D-A2F1A3741A47}"/>
                    </a:ext>
                  </a:extLst>
                </p14:cNvPr>
                <p14:cNvContentPartPr/>
                <p14:nvPr/>
              </p14:nvContentPartPr>
              <p14:xfrm>
                <a:off x="5931293" y="2833987"/>
                <a:ext cx="106200" cy="152280"/>
              </p14:xfrm>
            </p:contentPart>
          </mc:Choice>
          <mc:Fallback>
            <p:pic>
              <p:nvPicPr>
                <p:cNvPr id="82" name="Freihand 81">
                  <a:extLst>
                    <a:ext uri="{FF2B5EF4-FFF2-40B4-BE49-F238E27FC236}">
                      <a16:creationId xmlns:a16="http://schemas.microsoft.com/office/drawing/2014/main" id="{A443516F-D8CF-47F9-9F6D-A2F1A3741A47}"/>
                    </a:ext>
                  </a:extLst>
                </p:cNvPr>
                <p:cNvPicPr/>
                <p:nvPr/>
              </p:nvPicPr>
              <p:blipFill>
                <a:blip r:embed="rId146"/>
                <a:stretch>
                  <a:fillRect/>
                </a:stretch>
              </p:blipFill>
              <p:spPr>
                <a:xfrm>
                  <a:off x="5926973" y="2829667"/>
                  <a:ext cx="1148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3" name="Freihand 82">
                  <a:extLst>
                    <a:ext uri="{FF2B5EF4-FFF2-40B4-BE49-F238E27FC236}">
                      <a16:creationId xmlns:a16="http://schemas.microsoft.com/office/drawing/2014/main" id="{5BCD9217-BA38-4DA9-A79F-296EFEA18D6F}"/>
                    </a:ext>
                  </a:extLst>
                </p14:cNvPr>
                <p14:cNvContentPartPr/>
                <p14:nvPr/>
              </p14:nvContentPartPr>
              <p14:xfrm>
                <a:off x="6046493" y="2869267"/>
                <a:ext cx="24480" cy="118800"/>
              </p14:xfrm>
            </p:contentPart>
          </mc:Choice>
          <mc:Fallback>
            <p:pic>
              <p:nvPicPr>
                <p:cNvPr id="83" name="Freihand 82">
                  <a:extLst>
                    <a:ext uri="{FF2B5EF4-FFF2-40B4-BE49-F238E27FC236}">
                      <a16:creationId xmlns:a16="http://schemas.microsoft.com/office/drawing/2014/main" id="{5BCD9217-BA38-4DA9-A79F-296EFEA18D6F}"/>
                    </a:ext>
                  </a:extLst>
                </p:cNvPr>
                <p:cNvPicPr/>
                <p:nvPr/>
              </p:nvPicPr>
              <p:blipFill>
                <a:blip r:embed="rId148"/>
                <a:stretch>
                  <a:fillRect/>
                </a:stretch>
              </p:blipFill>
              <p:spPr>
                <a:xfrm>
                  <a:off x="6042173" y="2864947"/>
                  <a:ext cx="331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4" name="Freihand 83">
                  <a:extLst>
                    <a:ext uri="{FF2B5EF4-FFF2-40B4-BE49-F238E27FC236}">
                      <a16:creationId xmlns:a16="http://schemas.microsoft.com/office/drawing/2014/main" id="{C320AD0D-A566-4732-AE51-3F7B52F813FD}"/>
                    </a:ext>
                  </a:extLst>
                </p14:cNvPr>
                <p14:cNvContentPartPr/>
                <p14:nvPr/>
              </p14:nvContentPartPr>
              <p14:xfrm>
                <a:off x="6099053" y="2772067"/>
                <a:ext cx="182160" cy="187920"/>
              </p14:xfrm>
            </p:contentPart>
          </mc:Choice>
          <mc:Fallback>
            <p:pic>
              <p:nvPicPr>
                <p:cNvPr id="84" name="Freihand 83">
                  <a:extLst>
                    <a:ext uri="{FF2B5EF4-FFF2-40B4-BE49-F238E27FC236}">
                      <a16:creationId xmlns:a16="http://schemas.microsoft.com/office/drawing/2014/main" id="{C320AD0D-A566-4732-AE51-3F7B52F813FD}"/>
                    </a:ext>
                  </a:extLst>
                </p:cNvPr>
                <p:cNvPicPr/>
                <p:nvPr/>
              </p:nvPicPr>
              <p:blipFill>
                <a:blip r:embed="rId150"/>
                <a:stretch>
                  <a:fillRect/>
                </a:stretch>
              </p:blipFill>
              <p:spPr>
                <a:xfrm>
                  <a:off x="6094733" y="2767747"/>
                  <a:ext cx="1908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5" name="Freihand 84">
                  <a:extLst>
                    <a:ext uri="{FF2B5EF4-FFF2-40B4-BE49-F238E27FC236}">
                      <a16:creationId xmlns:a16="http://schemas.microsoft.com/office/drawing/2014/main" id="{ED6D9A82-7103-4B51-9314-C6F8D2F27936}"/>
                    </a:ext>
                  </a:extLst>
                </p14:cNvPr>
                <p14:cNvContentPartPr/>
                <p14:nvPr/>
              </p14:nvContentPartPr>
              <p14:xfrm>
                <a:off x="6280133" y="2853787"/>
                <a:ext cx="77040" cy="97200"/>
              </p14:xfrm>
            </p:contentPart>
          </mc:Choice>
          <mc:Fallback>
            <p:pic>
              <p:nvPicPr>
                <p:cNvPr id="85" name="Freihand 84">
                  <a:extLst>
                    <a:ext uri="{FF2B5EF4-FFF2-40B4-BE49-F238E27FC236}">
                      <a16:creationId xmlns:a16="http://schemas.microsoft.com/office/drawing/2014/main" id="{ED6D9A82-7103-4B51-9314-C6F8D2F27936}"/>
                    </a:ext>
                  </a:extLst>
                </p:cNvPr>
                <p:cNvPicPr/>
                <p:nvPr/>
              </p:nvPicPr>
              <p:blipFill>
                <a:blip r:embed="rId152"/>
                <a:stretch>
                  <a:fillRect/>
                </a:stretch>
              </p:blipFill>
              <p:spPr>
                <a:xfrm>
                  <a:off x="6275813" y="2849467"/>
                  <a:ext cx="856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6" name="Freihand 85">
                  <a:extLst>
                    <a:ext uri="{FF2B5EF4-FFF2-40B4-BE49-F238E27FC236}">
                      <a16:creationId xmlns:a16="http://schemas.microsoft.com/office/drawing/2014/main" id="{7E8E0283-45C0-414A-A6B4-E580F13C98DA}"/>
                    </a:ext>
                  </a:extLst>
                </p14:cNvPr>
                <p14:cNvContentPartPr/>
                <p14:nvPr/>
              </p14:nvContentPartPr>
              <p14:xfrm>
                <a:off x="6119933" y="2750107"/>
                <a:ext cx="360" cy="360"/>
              </p14:xfrm>
            </p:contentPart>
          </mc:Choice>
          <mc:Fallback>
            <p:pic>
              <p:nvPicPr>
                <p:cNvPr id="86" name="Freihand 85">
                  <a:extLst>
                    <a:ext uri="{FF2B5EF4-FFF2-40B4-BE49-F238E27FC236}">
                      <a16:creationId xmlns:a16="http://schemas.microsoft.com/office/drawing/2014/main" id="{7E8E0283-45C0-414A-A6B4-E580F13C98DA}"/>
                    </a:ext>
                  </a:extLst>
                </p:cNvPr>
                <p:cNvPicPr/>
                <p:nvPr/>
              </p:nvPicPr>
              <p:blipFill>
                <a:blip r:embed="rId46"/>
                <a:stretch>
                  <a:fillRect/>
                </a:stretch>
              </p:blipFill>
              <p:spPr>
                <a:xfrm>
                  <a:off x="6115613" y="2745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87" name="Freihand 86">
                  <a:extLst>
                    <a:ext uri="{FF2B5EF4-FFF2-40B4-BE49-F238E27FC236}">
                      <a16:creationId xmlns:a16="http://schemas.microsoft.com/office/drawing/2014/main" id="{1137BC21-4358-4320-B776-9C85904F1E98}"/>
                    </a:ext>
                  </a:extLst>
                </p14:cNvPr>
                <p14:cNvContentPartPr/>
                <p14:nvPr/>
              </p14:nvContentPartPr>
              <p14:xfrm>
                <a:off x="6527453" y="2814907"/>
                <a:ext cx="11160" cy="152280"/>
              </p14:xfrm>
            </p:contentPart>
          </mc:Choice>
          <mc:Fallback>
            <p:pic>
              <p:nvPicPr>
                <p:cNvPr id="87" name="Freihand 86">
                  <a:extLst>
                    <a:ext uri="{FF2B5EF4-FFF2-40B4-BE49-F238E27FC236}">
                      <a16:creationId xmlns:a16="http://schemas.microsoft.com/office/drawing/2014/main" id="{1137BC21-4358-4320-B776-9C85904F1E98}"/>
                    </a:ext>
                  </a:extLst>
                </p:cNvPr>
                <p:cNvPicPr/>
                <p:nvPr/>
              </p:nvPicPr>
              <p:blipFill>
                <a:blip r:embed="rId155"/>
                <a:stretch>
                  <a:fillRect/>
                </a:stretch>
              </p:blipFill>
              <p:spPr>
                <a:xfrm>
                  <a:off x="6523133" y="2810587"/>
                  <a:ext cx="1980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88" name="Freihand 87">
                  <a:extLst>
                    <a:ext uri="{FF2B5EF4-FFF2-40B4-BE49-F238E27FC236}">
                      <a16:creationId xmlns:a16="http://schemas.microsoft.com/office/drawing/2014/main" id="{D42C687C-925E-444A-9BCF-713325448614}"/>
                    </a:ext>
                  </a:extLst>
                </p14:cNvPr>
                <p14:cNvContentPartPr/>
                <p14:nvPr/>
              </p14:nvContentPartPr>
              <p14:xfrm>
                <a:off x="6451493" y="2748667"/>
                <a:ext cx="166320" cy="150120"/>
              </p14:xfrm>
            </p:contentPart>
          </mc:Choice>
          <mc:Fallback>
            <p:pic>
              <p:nvPicPr>
                <p:cNvPr id="88" name="Freihand 87">
                  <a:extLst>
                    <a:ext uri="{FF2B5EF4-FFF2-40B4-BE49-F238E27FC236}">
                      <a16:creationId xmlns:a16="http://schemas.microsoft.com/office/drawing/2014/main" id="{D42C687C-925E-444A-9BCF-713325448614}"/>
                    </a:ext>
                  </a:extLst>
                </p:cNvPr>
                <p:cNvPicPr/>
                <p:nvPr/>
              </p:nvPicPr>
              <p:blipFill>
                <a:blip r:embed="rId157"/>
                <a:stretch>
                  <a:fillRect/>
                </a:stretch>
              </p:blipFill>
              <p:spPr>
                <a:xfrm>
                  <a:off x="6447173" y="2744347"/>
                  <a:ext cx="17496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89" name="Freihand 88">
                  <a:extLst>
                    <a:ext uri="{FF2B5EF4-FFF2-40B4-BE49-F238E27FC236}">
                      <a16:creationId xmlns:a16="http://schemas.microsoft.com/office/drawing/2014/main" id="{6E657140-2A68-41BD-843C-9F285121E9E0}"/>
                    </a:ext>
                  </a:extLst>
                </p14:cNvPr>
                <p14:cNvContentPartPr/>
                <p14:nvPr/>
              </p14:nvContentPartPr>
              <p14:xfrm>
                <a:off x="6612053" y="2836507"/>
                <a:ext cx="200160" cy="115560"/>
              </p14:xfrm>
            </p:contentPart>
          </mc:Choice>
          <mc:Fallback>
            <p:pic>
              <p:nvPicPr>
                <p:cNvPr id="89" name="Freihand 88">
                  <a:extLst>
                    <a:ext uri="{FF2B5EF4-FFF2-40B4-BE49-F238E27FC236}">
                      <a16:creationId xmlns:a16="http://schemas.microsoft.com/office/drawing/2014/main" id="{6E657140-2A68-41BD-843C-9F285121E9E0}"/>
                    </a:ext>
                  </a:extLst>
                </p:cNvPr>
                <p:cNvPicPr/>
                <p:nvPr/>
              </p:nvPicPr>
              <p:blipFill>
                <a:blip r:embed="rId159"/>
                <a:stretch>
                  <a:fillRect/>
                </a:stretch>
              </p:blipFill>
              <p:spPr>
                <a:xfrm>
                  <a:off x="6607733" y="2832187"/>
                  <a:ext cx="2088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0" name="Freihand 89">
                  <a:extLst>
                    <a:ext uri="{FF2B5EF4-FFF2-40B4-BE49-F238E27FC236}">
                      <a16:creationId xmlns:a16="http://schemas.microsoft.com/office/drawing/2014/main" id="{BCA351D8-6E5A-49CD-8995-7750452B3025}"/>
                    </a:ext>
                  </a:extLst>
                </p14:cNvPr>
                <p14:cNvContentPartPr/>
                <p14:nvPr/>
              </p14:nvContentPartPr>
              <p14:xfrm>
                <a:off x="6821933" y="2763067"/>
                <a:ext cx="17640" cy="33120"/>
              </p14:xfrm>
            </p:contentPart>
          </mc:Choice>
          <mc:Fallback>
            <p:pic>
              <p:nvPicPr>
                <p:cNvPr id="90" name="Freihand 89">
                  <a:extLst>
                    <a:ext uri="{FF2B5EF4-FFF2-40B4-BE49-F238E27FC236}">
                      <a16:creationId xmlns:a16="http://schemas.microsoft.com/office/drawing/2014/main" id="{BCA351D8-6E5A-49CD-8995-7750452B3025}"/>
                    </a:ext>
                  </a:extLst>
                </p:cNvPr>
                <p:cNvPicPr/>
                <p:nvPr/>
              </p:nvPicPr>
              <p:blipFill>
                <a:blip r:embed="rId161"/>
                <a:stretch>
                  <a:fillRect/>
                </a:stretch>
              </p:blipFill>
              <p:spPr>
                <a:xfrm>
                  <a:off x="6817613" y="2758747"/>
                  <a:ext cx="2628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1" name="Freihand 90">
                  <a:extLst>
                    <a:ext uri="{FF2B5EF4-FFF2-40B4-BE49-F238E27FC236}">
                      <a16:creationId xmlns:a16="http://schemas.microsoft.com/office/drawing/2014/main" id="{AC544C2A-83CB-4DEE-92BB-7E8E27D49A80}"/>
                    </a:ext>
                  </a:extLst>
                </p14:cNvPr>
                <p14:cNvContentPartPr/>
                <p14:nvPr/>
              </p14:nvContentPartPr>
              <p14:xfrm>
                <a:off x="6840653" y="2821747"/>
                <a:ext cx="66960" cy="147960"/>
              </p14:xfrm>
            </p:contentPart>
          </mc:Choice>
          <mc:Fallback>
            <p:pic>
              <p:nvPicPr>
                <p:cNvPr id="91" name="Freihand 90">
                  <a:extLst>
                    <a:ext uri="{FF2B5EF4-FFF2-40B4-BE49-F238E27FC236}">
                      <a16:creationId xmlns:a16="http://schemas.microsoft.com/office/drawing/2014/main" id="{AC544C2A-83CB-4DEE-92BB-7E8E27D49A80}"/>
                    </a:ext>
                  </a:extLst>
                </p:cNvPr>
                <p:cNvPicPr/>
                <p:nvPr/>
              </p:nvPicPr>
              <p:blipFill>
                <a:blip r:embed="rId163"/>
                <a:stretch>
                  <a:fillRect/>
                </a:stretch>
              </p:blipFill>
              <p:spPr>
                <a:xfrm>
                  <a:off x="6836333" y="2817427"/>
                  <a:ext cx="756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2" name="Freihand 91">
                  <a:extLst>
                    <a:ext uri="{FF2B5EF4-FFF2-40B4-BE49-F238E27FC236}">
                      <a16:creationId xmlns:a16="http://schemas.microsoft.com/office/drawing/2014/main" id="{4601F725-F042-4214-9D2A-9EF009A16E68}"/>
                    </a:ext>
                  </a:extLst>
                </p14:cNvPr>
                <p14:cNvContentPartPr/>
                <p14:nvPr/>
              </p14:nvContentPartPr>
              <p14:xfrm>
                <a:off x="6931373" y="2819947"/>
                <a:ext cx="159480" cy="122400"/>
              </p14:xfrm>
            </p:contentPart>
          </mc:Choice>
          <mc:Fallback>
            <p:pic>
              <p:nvPicPr>
                <p:cNvPr id="92" name="Freihand 91">
                  <a:extLst>
                    <a:ext uri="{FF2B5EF4-FFF2-40B4-BE49-F238E27FC236}">
                      <a16:creationId xmlns:a16="http://schemas.microsoft.com/office/drawing/2014/main" id="{4601F725-F042-4214-9D2A-9EF009A16E68}"/>
                    </a:ext>
                  </a:extLst>
                </p:cNvPr>
                <p:cNvPicPr/>
                <p:nvPr/>
              </p:nvPicPr>
              <p:blipFill>
                <a:blip r:embed="rId165"/>
                <a:stretch>
                  <a:fillRect/>
                </a:stretch>
              </p:blipFill>
              <p:spPr>
                <a:xfrm>
                  <a:off x="6927053" y="2815627"/>
                  <a:ext cx="1681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3" name="Freihand 92">
                  <a:extLst>
                    <a:ext uri="{FF2B5EF4-FFF2-40B4-BE49-F238E27FC236}">
                      <a16:creationId xmlns:a16="http://schemas.microsoft.com/office/drawing/2014/main" id="{ECBA25D5-14C1-4183-87D6-37EB560DBFA6}"/>
                    </a:ext>
                  </a:extLst>
                </p14:cNvPr>
                <p14:cNvContentPartPr/>
                <p14:nvPr/>
              </p14:nvContentPartPr>
              <p14:xfrm>
                <a:off x="7090133" y="2751907"/>
                <a:ext cx="10800" cy="35640"/>
              </p14:xfrm>
            </p:contentPart>
          </mc:Choice>
          <mc:Fallback>
            <p:pic>
              <p:nvPicPr>
                <p:cNvPr id="93" name="Freihand 92">
                  <a:extLst>
                    <a:ext uri="{FF2B5EF4-FFF2-40B4-BE49-F238E27FC236}">
                      <a16:creationId xmlns:a16="http://schemas.microsoft.com/office/drawing/2014/main" id="{ECBA25D5-14C1-4183-87D6-37EB560DBFA6}"/>
                    </a:ext>
                  </a:extLst>
                </p:cNvPr>
                <p:cNvPicPr/>
                <p:nvPr/>
              </p:nvPicPr>
              <p:blipFill>
                <a:blip r:embed="rId167"/>
                <a:stretch>
                  <a:fillRect/>
                </a:stretch>
              </p:blipFill>
              <p:spPr>
                <a:xfrm>
                  <a:off x="7085813" y="2747587"/>
                  <a:ext cx="194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4" name="Freihand 93">
                  <a:extLst>
                    <a:ext uri="{FF2B5EF4-FFF2-40B4-BE49-F238E27FC236}">
                      <a16:creationId xmlns:a16="http://schemas.microsoft.com/office/drawing/2014/main" id="{EA35B134-4F05-441B-909A-3AFA90FE431A}"/>
                    </a:ext>
                  </a:extLst>
                </p14:cNvPr>
                <p14:cNvContentPartPr/>
                <p14:nvPr/>
              </p14:nvContentPartPr>
              <p14:xfrm>
                <a:off x="7129013" y="2823547"/>
                <a:ext cx="441720" cy="123480"/>
              </p14:xfrm>
            </p:contentPart>
          </mc:Choice>
          <mc:Fallback>
            <p:pic>
              <p:nvPicPr>
                <p:cNvPr id="94" name="Freihand 93">
                  <a:extLst>
                    <a:ext uri="{FF2B5EF4-FFF2-40B4-BE49-F238E27FC236}">
                      <a16:creationId xmlns:a16="http://schemas.microsoft.com/office/drawing/2014/main" id="{EA35B134-4F05-441B-909A-3AFA90FE431A}"/>
                    </a:ext>
                  </a:extLst>
                </p:cNvPr>
                <p:cNvPicPr/>
                <p:nvPr/>
              </p:nvPicPr>
              <p:blipFill>
                <a:blip r:embed="rId169"/>
                <a:stretch>
                  <a:fillRect/>
                </a:stretch>
              </p:blipFill>
              <p:spPr>
                <a:xfrm>
                  <a:off x="7124693" y="2819227"/>
                  <a:ext cx="4503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97" name="Freihand 96">
                  <a:extLst>
                    <a:ext uri="{FF2B5EF4-FFF2-40B4-BE49-F238E27FC236}">
                      <a16:creationId xmlns:a16="http://schemas.microsoft.com/office/drawing/2014/main" id="{8F4D215A-7380-49CB-B691-B4C2E9715AD5}"/>
                    </a:ext>
                  </a:extLst>
                </p14:cNvPr>
                <p14:cNvContentPartPr/>
                <p14:nvPr/>
              </p14:nvContentPartPr>
              <p14:xfrm>
                <a:off x="7534013" y="2843347"/>
                <a:ext cx="82440" cy="113760"/>
              </p14:xfrm>
            </p:contentPart>
          </mc:Choice>
          <mc:Fallback>
            <p:pic>
              <p:nvPicPr>
                <p:cNvPr id="97" name="Freihand 96">
                  <a:extLst>
                    <a:ext uri="{FF2B5EF4-FFF2-40B4-BE49-F238E27FC236}">
                      <a16:creationId xmlns:a16="http://schemas.microsoft.com/office/drawing/2014/main" id="{8F4D215A-7380-49CB-B691-B4C2E9715AD5}"/>
                    </a:ext>
                  </a:extLst>
                </p:cNvPr>
                <p:cNvPicPr/>
                <p:nvPr/>
              </p:nvPicPr>
              <p:blipFill>
                <a:blip r:embed="rId171"/>
                <a:stretch>
                  <a:fillRect/>
                </a:stretch>
              </p:blipFill>
              <p:spPr>
                <a:xfrm>
                  <a:off x="7529693" y="2839027"/>
                  <a:ext cx="910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98" name="Freihand 97">
                  <a:extLst>
                    <a:ext uri="{FF2B5EF4-FFF2-40B4-BE49-F238E27FC236}">
                      <a16:creationId xmlns:a16="http://schemas.microsoft.com/office/drawing/2014/main" id="{594FF79D-EFBC-4C85-B403-AA7854C2961E}"/>
                    </a:ext>
                  </a:extLst>
                </p14:cNvPr>
                <p14:cNvContentPartPr/>
                <p14:nvPr/>
              </p14:nvContentPartPr>
              <p14:xfrm>
                <a:off x="7636973" y="2844427"/>
                <a:ext cx="103320" cy="104760"/>
              </p14:xfrm>
            </p:contentPart>
          </mc:Choice>
          <mc:Fallback>
            <p:pic>
              <p:nvPicPr>
                <p:cNvPr id="98" name="Freihand 97">
                  <a:extLst>
                    <a:ext uri="{FF2B5EF4-FFF2-40B4-BE49-F238E27FC236}">
                      <a16:creationId xmlns:a16="http://schemas.microsoft.com/office/drawing/2014/main" id="{594FF79D-EFBC-4C85-B403-AA7854C2961E}"/>
                    </a:ext>
                  </a:extLst>
                </p:cNvPr>
                <p:cNvPicPr/>
                <p:nvPr/>
              </p:nvPicPr>
              <p:blipFill>
                <a:blip r:embed="rId173"/>
                <a:stretch>
                  <a:fillRect/>
                </a:stretch>
              </p:blipFill>
              <p:spPr>
                <a:xfrm>
                  <a:off x="7632653" y="2840107"/>
                  <a:ext cx="1119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99" name="Freihand 98">
                  <a:extLst>
                    <a:ext uri="{FF2B5EF4-FFF2-40B4-BE49-F238E27FC236}">
                      <a16:creationId xmlns:a16="http://schemas.microsoft.com/office/drawing/2014/main" id="{7F5BB919-E075-45D7-B4D4-C6490860D6D9}"/>
                    </a:ext>
                  </a:extLst>
                </p14:cNvPr>
                <p14:cNvContentPartPr/>
                <p14:nvPr/>
              </p14:nvContentPartPr>
              <p14:xfrm>
                <a:off x="7764053" y="2747227"/>
                <a:ext cx="71280" cy="189360"/>
              </p14:xfrm>
            </p:contentPart>
          </mc:Choice>
          <mc:Fallback>
            <p:pic>
              <p:nvPicPr>
                <p:cNvPr id="99" name="Freihand 98">
                  <a:extLst>
                    <a:ext uri="{FF2B5EF4-FFF2-40B4-BE49-F238E27FC236}">
                      <a16:creationId xmlns:a16="http://schemas.microsoft.com/office/drawing/2014/main" id="{7F5BB919-E075-45D7-B4D4-C6490860D6D9}"/>
                    </a:ext>
                  </a:extLst>
                </p:cNvPr>
                <p:cNvPicPr/>
                <p:nvPr/>
              </p:nvPicPr>
              <p:blipFill>
                <a:blip r:embed="rId175"/>
                <a:stretch>
                  <a:fillRect/>
                </a:stretch>
              </p:blipFill>
              <p:spPr>
                <a:xfrm>
                  <a:off x="7759733" y="2742907"/>
                  <a:ext cx="799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0" name="Freihand 99">
                  <a:extLst>
                    <a:ext uri="{FF2B5EF4-FFF2-40B4-BE49-F238E27FC236}">
                      <a16:creationId xmlns:a16="http://schemas.microsoft.com/office/drawing/2014/main" id="{612588AE-3FF3-45DD-9B07-25DC726CDB1E}"/>
                    </a:ext>
                  </a:extLst>
                </p14:cNvPr>
                <p14:cNvContentPartPr/>
                <p14:nvPr/>
              </p14:nvContentPartPr>
              <p14:xfrm>
                <a:off x="7819493" y="2833627"/>
                <a:ext cx="114840" cy="87840"/>
              </p14:xfrm>
            </p:contentPart>
          </mc:Choice>
          <mc:Fallback>
            <p:pic>
              <p:nvPicPr>
                <p:cNvPr id="100" name="Freihand 99">
                  <a:extLst>
                    <a:ext uri="{FF2B5EF4-FFF2-40B4-BE49-F238E27FC236}">
                      <a16:creationId xmlns:a16="http://schemas.microsoft.com/office/drawing/2014/main" id="{612588AE-3FF3-45DD-9B07-25DC726CDB1E}"/>
                    </a:ext>
                  </a:extLst>
                </p:cNvPr>
                <p:cNvPicPr/>
                <p:nvPr/>
              </p:nvPicPr>
              <p:blipFill>
                <a:blip r:embed="rId177"/>
                <a:stretch>
                  <a:fillRect/>
                </a:stretch>
              </p:blipFill>
              <p:spPr>
                <a:xfrm>
                  <a:off x="7815173" y="2829307"/>
                  <a:ext cx="1234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1" name="Freihand 100">
                  <a:extLst>
                    <a:ext uri="{FF2B5EF4-FFF2-40B4-BE49-F238E27FC236}">
                      <a16:creationId xmlns:a16="http://schemas.microsoft.com/office/drawing/2014/main" id="{B4D477E8-2865-4407-B2DF-91DF3B182A52}"/>
                    </a:ext>
                  </a:extLst>
                </p14:cNvPr>
                <p14:cNvContentPartPr/>
                <p14:nvPr/>
              </p14:nvContentPartPr>
              <p14:xfrm>
                <a:off x="7945133" y="2757667"/>
                <a:ext cx="68040" cy="158760"/>
              </p14:xfrm>
            </p:contentPart>
          </mc:Choice>
          <mc:Fallback>
            <p:pic>
              <p:nvPicPr>
                <p:cNvPr id="101" name="Freihand 100">
                  <a:extLst>
                    <a:ext uri="{FF2B5EF4-FFF2-40B4-BE49-F238E27FC236}">
                      <a16:creationId xmlns:a16="http://schemas.microsoft.com/office/drawing/2014/main" id="{B4D477E8-2865-4407-B2DF-91DF3B182A52}"/>
                    </a:ext>
                  </a:extLst>
                </p:cNvPr>
                <p:cNvPicPr/>
                <p:nvPr/>
              </p:nvPicPr>
              <p:blipFill>
                <a:blip r:embed="rId179"/>
                <a:stretch>
                  <a:fillRect/>
                </a:stretch>
              </p:blipFill>
              <p:spPr>
                <a:xfrm>
                  <a:off x="7940813" y="2753347"/>
                  <a:ext cx="766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2" name="Freihand 101">
                  <a:extLst>
                    <a:ext uri="{FF2B5EF4-FFF2-40B4-BE49-F238E27FC236}">
                      <a16:creationId xmlns:a16="http://schemas.microsoft.com/office/drawing/2014/main" id="{99BAF1F3-6E1B-4662-B105-2D1F8740BFE2}"/>
                    </a:ext>
                  </a:extLst>
                </p14:cNvPr>
                <p14:cNvContentPartPr/>
                <p14:nvPr/>
              </p14:nvContentPartPr>
              <p14:xfrm>
                <a:off x="8046293" y="2815267"/>
                <a:ext cx="32040" cy="103320"/>
              </p14:xfrm>
            </p:contentPart>
          </mc:Choice>
          <mc:Fallback>
            <p:pic>
              <p:nvPicPr>
                <p:cNvPr id="102" name="Freihand 101">
                  <a:extLst>
                    <a:ext uri="{FF2B5EF4-FFF2-40B4-BE49-F238E27FC236}">
                      <a16:creationId xmlns:a16="http://schemas.microsoft.com/office/drawing/2014/main" id="{99BAF1F3-6E1B-4662-B105-2D1F8740BFE2}"/>
                    </a:ext>
                  </a:extLst>
                </p:cNvPr>
                <p:cNvPicPr/>
                <p:nvPr/>
              </p:nvPicPr>
              <p:blipFill>
                <a:blip r:embed="rId181"/>
                <a:stretch>
                  <a:fillRect/>
                </a:stretch>
              </p:blipFill>
              <p:spPr>
                <a:xfrm>
                  <a:off x="8041973" y="2810947"/>
                  <a:ext cx="406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3" name="Freihand 102">
                  <a:extLst>
                    <a:ext uri="{FF2B5EF4-FFF2-40B4-BE49-F238E27FC236}">
                      <a16:creationId xmlns:a16="http://schemas.microsoft.com/office/drawing/2014/main" id="{81139B86-5C58-4B3C-BD2D-CE3B66414F3D}"/>
                    </a:ext>
                  </a:extLst>
                </p14:cNvPr>
                <p14:cNvContentPartPr/>
                <p14:nvPr/>
              </p14:nvContentPartPr>
              <p14:xfrm>
                <a:off x="8113253" y="2720587"/>
                <a:ext cx="135720" cy="175320"/>
              </p14:xfrm>
            </p:contentPart>
          </mc:Choice>
          <mc:Fallback>
            <p:pic>
              <p:nvPicPr>
                <p:cNvPr id="103" name="Freihand 102">
                  <a:extLst>
                    <a:ext uri="{FF2B5EF4-FFF2-40B4-BE49-F238E27FC236}">
                      <a16:creationId xmlns:a16="http://schemas.microsoft.com/office/drawing/2014/main" id="{81139B86-5C58-4B3C-BD2D-CE3B66414F3D}"/>
                    </a:ext>
                  </a:extLst>
                </p:cNvPr>
                <p:cNvPicPr/>
                <p:nvPr/>
              </p:nvPicPr>
              <p:blipFill>
                <a:blip r:embed="rId183"/>
                <a:stretch>
                  <a:fillRect/>
                </a:stretch>
              </p:blipFill>
              <p:spPr>
                <a:xfrm>
                  <a:off x="8108933" y="2716267"/>
                  <a:ext cx="1443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4" name="Freihand 103">
                  <a:extLst>
                    <a:ext uri="{FF2B5EF4-FFF2-40B4-BE49-F238E27FC236}">
                      <a16:creationId xmlns:a16="http://schemas.microsoft.com/office/drawing/2014/main" id="{8BE6C72A-2B58-4956-A2FA-BE51232E0139}"/>
                    </a:ext>
                  </a:extLst>
                </p14:cNvPr>
                <p14:cNvContentPartPr/>
                <p14:nvPr/>
              </p14:nvContentPartPr>
              <p14:xfrm>
                <a:off x="8234573" y="2665507"/>
                <a:ext cx="227880" cy="227880"/>
              </p14:xfrm>
            </p:contentPart>
          </mc:Choice>
          <mc:Fallback>
            <p:pic>
              <p:nvPicPr>
                <p:cNvPr id="104" name="Freihand 103">
                  <a:extLst>
                    <a:ext uri="{FF2B5EF4-FFF2-40B4-BE49-F238E27FC236}">
                      <a16:creationId xmlns:a16="http://schemas.microsoft.com/office/drawing/2014/main" id="{8BE6C72A-2B58-4956-A2FA-BE51232E0139}"/>
                    </a:ext>
                  </a:extLst>
                </p:cNvPr>
                <p:cNvPicPr/>
                <p:nvPr/>
              </p:nvPicPr>
              <p:blipFill>
                <a:blip r:embed="rId185"/>
                <a:stretch>
                  <a:fillRect/>
                </a:stretch>
              </p:blipFill>
              <p:spPr>
                <a:xfrm>
                  <a:off x="8230253" y="2661187"/>
                  <a:ext cx="2365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5" name="Freihand 104">
                  <a:extLst>
                    <a:ext uri="{FF2B5EF4-FFF2-40B4-BE49-F238E27FC236}">
                      <a16:creationId xmlns:a16="http://schemas.microsoft.com/office/drawing/2014/main" id="{ADC3BCD7-22DB-4B7A-B574-1798C76A592E}"/>
                    </a:ext>
                  </a:extLst>
                </p14:cNvPr>
                <p14:cNvContentPartPr/>
                <p14:nvPr/>
              </p14:nvContentPartPr>
              <p14:xfrm>
                <a:off x="8359133" y="2684587"/>
                <a:ext cx="37440" cy="21600"/>
              </p14:xfrm>
            </p:contentPart>
          </mc:Choice>
          <mc:Fallback>
            <p:pic>
              <p:nvPicPr>
                <p:cNvPr id="105" name="Freihand 104">
                  <a:extLst>
                    <a:ext uri="{FF2B5EF4-FFF2-40B4-BE49-F238E27FC236}">
                      <a16:creationId xmlns:a16="http://schemas.microsoft.com/office/drawing/2014/main" id="{ADC3BCD7-22DB-4B7A-B574-1798C76A592E}"/>
                    </a:ext>
                  </a:extLst>
                </p:cNvPr>
                <p:cNvPicPr/>
                <p:nvPr/>
              </p:nvPicPr>
              <p:blipFill>
                <a:blip r:embed="rId187"/>
                <a:stretch>
                  <a:fillRect/>
                </a:stretch>
              </p:blipFill>
              <p:spPr>
                <a:xfrm>
                  <a:off x="8354813" y="2680267"/>
                  <a:ext cx="460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6" name="Freihand 105">
                  <a:extLst>
                    <a:ext uri="{FF2B5EF4-FFF2-40B4-BE49-F238E27FC236}">
                      <a16:creationId xmlns:a16="http://schemas.microsoft.com/office/drawing/2014/main" id="{A97A4A6D-A0D0-4A69-9224-7AF8F717E8B5}"/>
                    </a:ext>
                  </a:extLst>
                </p14:cNvPr>
                <p14:cNvContentPartPr/>
                <p14:nvPr/>
              </p14:nvContentPartPr>
              <p14:xfrm>
                <a:off x="8028653" y="2631667"/>
                <a:ext cx="172800" cy="20520"/>
              </p14:xfrm>
            </p:contentPart>
          </mc:Choice>
          <mc:Fallback>
            <p:pic>
              <p:nvPicPr>
                <p:cNvPr id="106" name="Freihand 105">
                  <a:extLst>
                    <a:ext uri="{FF2B5EF4-FFF2-40B4-BE49-F238E27FC236}">
                      <a16:creationId xmlns:a16="http://schemas.microsoft.com/office/drawing/2014/main" id="{A97A4A6D-A0D0-4A69-9224-7AF8F717E8B5}"/>
                    </a:ext>
                  </a:extLst>
                </p:cNvPr>
                <p:cNvPicPr/>
                <p:nvPr/>
              </p:nvPicPr>
              <p:blipFill>
                <a:blip r:embed="rId189"/>
                <a:stretch>
                  <a:fillRect/>
                </a:stretch>
              </p:blipFill>
              <p:spPr>
                <a:xfrm>
                  <a:off x="8024333" y="2627347"/>
                  <a:ext cx="1814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7" name="Freihand 106">
                  <a:extLst>
                    <a:ext uri="{FF2B5EF4-FFF2-40B4-BE49-F238E27FC236}">
                      <a16:creationId xmlns:a16="http://schemas.microsoft.com/office/drawing/2014/main" id="{050309C5-98AA-4F39-AA45-88DBC3FB68D5}"/>
                    </a:ext>
                  </a:extLst>
                </p14:cNvPr>
                <p14:cNvContentPartPr/>
                <p14:nvPr/>
              </p14:nvContentPartPr>
              <p14:xfrm>
                <a:off x="8441573" y="2615107"/>
                <a:ext cx="123120" cy="381600"/>
              </p14:xfrm>
            </p:contentPart>
          </mc:Choice>
          <mc:Fallback>
            <p:pic>
              <p:nvPicPr>
                <p:cNvPr id="107" name="Freihand 106">
                  <a:extLst>
                    <a:ext uri="{FF2B5EF4-FFF2-40B4-BE49-F238E27FC236}">
                      <a16:creationId xmlns:a16="http://schemas.microsoft.com/office/drawing/2014/main" id="{050309C5-98AA-4F39-AA45-88DBC3FB68D5}"/>
                    </a:ext>
                  </a:extLst>
                </p:cNvPr>
                <p:cNvPicPr/>
                <p:nvPr/>
              </p:nvPicPr>
              <p:blipFill>
                <a:blip r:embed="rId191"/>
                <a:stretch>
                  <a:fillRect/>
                </a:stretch>
              </p:blipFill>
              <p:spPr>
                <a:xfrm>
                  <a:off x="8437253" y="2610787"/>
                  <a:ext cx="131760" cy="3902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8" name="Freihand 107">
                  <a:extLst>
                    <a:ext uri="{FF2B5EF4-FFF2-40B4-BE49-F238E27FC236}">
                      <a16:creationId xmlns:a16="http://schemas.microsoft.com/office/drawing/2014/main" id="{BF4FA62A-5F15-4A46-B8C2-306D8CA52219}"/>
                    </a:ext>
                  </a:extLst>
                </p14:cNvPr>
                <p14:cNvContentPartPr/>
                <p14:nvPr/>
              </p14:nvContentPartPr>
              <p14:xfrm>
                <a:off x="8696813" y="2564347"/>
                <a:ext cx="9000" cy="193680"/>
              </p14:xfrm>
            </p:contentPart>
          </mc:Choice>
          <mc:Fallback>
            <p:pic>
              <p:nvPicPr>
                <p:cNvPr id="108" name="Freihand 107">
                  <a:extLst>
                    <a:ext uri="{FF2B5EF4-FFF2-40B4-BE49-F238E27FC236}">
                      <a16:creationId xmlns:a16="http://schemas.microsoft.com/office/drawing/2014/main" id="{BF4FA62A-5F15-4A46-B8C2-306D8CA52219}"/>
                    </a:ext>
                  </a:extLst>
                </p:cNvPr>
                <p:cNvPicPr/>
                <p:nvPr/>
              </p:nvPicPr>
              <p:blipFill>
                <a:blip r:embed="rId193"/>
                <a:stretch>
                  <a:fillRect/>
                </a:stretch>
              </p:blipFill>
              <p:spPr>
                <a:xfrm>
                  <a:off x="8692493" y="2560027"/>
                  <a:ext cx="176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9" name="Freihand 108">
                  <a:extLst>
                    <a:ext uri="{FF2B5EF4-FFF2-40B4-BE49-F238E27FC236}">
                      <a16:creationId xmlns:a16="http://schemas.microsoft.com/office/drawing/2014/main" id="{388BC44E-CB67-4854-BDCF-7CF5301EEF07}"/>
                    </a:ext>
                  </a:extLst>
                </p14:cNvPr>
                <p14:cNvContentPartPr/>
                <p14:nvPr/>
              </p14:nvContentPartPr>
              <p14:xfrm>
                <a:off x="8680613" y="2926867"/>
                <a:ext cx="360" cy="360"/>
              </p14:xfrm>
            </p:contentPart>
          </mc:Choice>
          <mc:Fallback>
            <p:pic>
              <p:nvPicPr>
                <p:cNvPr id="109" name="Freihand 108">
                  <a:extLst>
                    <a:ext uri="{FF2B5EF4-FFF2-40B4-BE49-F238E27FC236}">
                      <a16:creationId xmlns:a16="http://schemas.microsoft.com/office/drawing/2014/main" id="{388BC44E-CB67-4854-BDCF-7CF5301EEF07}"/>
                    </a:ext>
                  </a:extLst>
                </p:cNvPr>
                <p:cNvPicPr/>
                <p:nvPr/>
              </p:nvPicPr>
              <p:blipFill>
                <a:blip r:embed="rId46"/>
                <a:stretch>
                  <a:fillRect/>
                </a:stretch>
              </p:blipFill>
              <p:spPr>
                <a:xfrm>
                  <a:off x="8676293" y="2922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4" name="Freihand 113">
                  <a:extLst>
                    <a:ext uri="{FF2B5EF4-FFF2-40B4-BE49-F238E27FC236}">
                      <a16:creationId xmlns:a16="http://schemas.microsoft.com/office/drawing/2014/main" id="{F409BDCD-4838-4B3F-AA94-6F3CB1B536B8}"/>
                    </a:ext>
                  </a:extLst>
                </p14:cNvPr>
                <p14:cNvContentPartPr/>
                <p14:nvPr/>
              </p14:nvContentPartPr>
              <p14:xfrm>
                <a:off x="1713173" y="3251587"/>
                <a:ext cx="1358280" cy="127440"/>
              </p14:xfrm>
            </p:contentPart>
          </mc:Choice>
          <mc:Fallback>
            <p:pic>
              <p:nvPicPr>
                <p:cNvPr id="114" name="Freihand 113">
                  <a:extLst>
                    <a:ext uri="{FF2B5EF4-FFF2-40B4-BE49-F238E27FC236}">
                      <a16:creationId xmlns:a16="http://schemas.microsoft.com/office/drawing/2014/main" id="{F409BDCD-4838-4B3F-AA94-6F3CB1B536B8}"/>
                    </a:ext>
                  </a:extLst>
                </p:cNvPr>
                <p:cNvPicPr/>
                <p:nvPr/>
              </p:nvPicPr>
              <p:blipFill>
                <a:blip r:embed="rId196"/>
                <a:stretch>
                  <a:fillRect/>
                </a:stretch>
              </p:blipFill>
              <p:spPr>
                <a:xfrm>
                  <a:off x="1708853" y="3247267"/>
                  <a:ext cx="1366920" cy="136080"/>
                </a:xfrm>
                <a:prstGeom prst="rect">
                  <a:avLst/>
                </a:prstGeom>
              </p:spPr>
            </p:pic>
          </mc:Fallback>
        </mc:AlternateContent>
      </p:grpSp>
      <p:grpSp>
        <p:nvGrpSpPr>
          <p:cNvPr id="118" name="Gruppieren 117">
            <a:extLst>
              <a:ext uri="{FF2B5EF4-FFF2-40B4-BE49-F238E27FC236}">
                <a16:creationId xmlns:a16="http://schemas.microsoft.com/office/drawing/2014/main" id="{7795B166-4A91-4E76-A948-C68D04AC7D67}"/>
              </a:ext>
            </a:extLst>
          </p:cNvPr>
          <p:cNvGrpSpPr/>
          <p:nvPr/>
        </p:nvGrpSpPr>
        <p:grpSpPr>
          <a:xfrm>
            <a:off x="697253" y="4660627"/>
            <a:ext cx="5427720" cy="648720"/>
            <a:chOff x="697253" y="4660627"/>
            <a:chExt cx="5427720" cy="648720"/>
          </a:xfrm>
        </p:grpSpPr>
        <mc:AlternateContent xmlns:mc="http://schemas.openxmlformats.org/markup-compatibility/2006">
          <mc:Choice xmlns:p14="http://schemas.microsoft.com/office/powerpoint/2010/main" Requires="p14">
            <p:contentPart p14:bwMode="auto" r:id="rId197">
              <p14:nvContentPartPr>
                <p14:cNvPr id="116" name="Freihand 115">
                  <a:extLst>
                    <a:ext uri="{FF2B5EF4-FFF2-40B4-BE49-F238E27FC236}">
                      <a16:creationId xmlns:a16="http://schemas.microsoft.com/office/drawing/2014/main" id="{F6E0F16E-137D-4FA4-A126-39096DBE3096}"/>
                    </a:ext>
                  </a:extLst>
                </p14:cNvPr>
                <p14:cNvContentPartPr/>
                <p14:nvPr/>
              </p14:nvContentPartPr>
              <p14:xfrm>
                <a:off x="697253" y="5044747"/>
                <a:ext cx="5427720" cy="107640"/>
              </p14:xfrm>
            </p:contentPart>
          </mc:Choice>
          <mc:Fallback>
            <p:pic>
              <p:nvPicPr>
                <p:cNvPr id="116" name="Freihand 115">
                  <a:extLst>
                    <a:ext uri="{FF2B5EF4-FFF2-40B4-BE49-F238E27FC236}">
                      <a16:creationId xmlns:a16="http://schemas.microsoft.com/office/drawing/2014/main" id="{F6E0F16E-137D-4FA4-A126-39096DBE3096}"/>
                    </a:ext>
                  </a:extLst>
                </p:cNvPr>
                <p:cNvPicPr/>
                <p:nvPr/>
              </p:nvPicPr>
              <p:blipFill>
                <a:blip r:embed="rId198"/>
                <a:stretch>
                  <a:fillRect/>
                </a:stretch>
              </p:blipFill>
              <p:spPr>
                <a:xfrm>
                  <a:off x="692933" y="5040427"/>
                  <a:ext cx="54363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7" name="Freihand 116">
                  <a:extLst>
                    <a:ext uri="{FF2B5EF4-FFF2-40B4-BE49-F238E27FC236}">
                      <a16:creationId xmlns:a16="http://schemas.microsoft.com/office/drawing/2014/main" id="{311053FA-B777-4827-86DE-BBF402CC06A9}"/>
                    </a:ext>
                  </a:extLst>
                </p14:cNvPr>
                <p14:cNvContentPartPr/>
                <p14:nvPr/>
              </p14:nvContentPartPr>
              <p14:xfrm>
                <a:off x="2965253" y="4660627"/>
                <a:ext cx="1761480" cy="648720"/>
              </p14:xfrm>
            </p:contentPart>
          </mc:Choice>
          <mc:Fallback>
            <p:pic>
              <p:nvPicPr>
                <p:cNvPr id="117" name="Freihand 116">
                  <a:extLst>
                    <a:ext uri="{FF2B5EF4-FFF2-40B4-BE49-F238E27FC236}">
                      <a16:creationId xmlns:a16="http://schemas.microsoft.com/office/drawing/2014/main" id="{311053FA-B777-4827-86DE-BBF402CC06A9}"/>
                    </a:ext>
                  </a:extLst>
                </p:cNvPr>
                <p:cNvPicPr/>
                <p:nvPr/>
              </p:nvPicPr>
              <p:blipFill>
                <a:blip r:embed="rId200"/>
                <a:stretch>
                  <a:fillRect/>
                </a:stretch>
              </p:blipFill>
              <p:spPr>
                <a:xfrm>
                  <a:off x="2960933" y="4656307"/>
                  <a:ext cx="1770120" cy="65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1">
            <p14:nvContentPartPr>
              <p14:cNvPr id="119" name="Freihand 118">
                <a:extLst>
                  <a:ext uri="{FF2B5EF4-FFF2-40B4-BE49-F238E27FC236}">
                    <a16:creationId xmlns:a16="http://schemas.microsoft.com/office/drawing/2014/main" id="{2040DD28-8A1F-4BAF-B440-6F5EC28A382B}"/>
                  </a:ext>
                </a:extLst>
              </p14:cNvPr>
              <p14:cNvContentPartPr/>
              <p14:nvPr/>
            </p14:nvContentPartPr>
            <p14:xfrm>
              <a:off x="6508373" y="5107027"/>
              <a:ext cx="2170800" cy="58680"/>
            </p14:xfrm>
          </p:contentPart>
        </mc:Choice>
        <mc:Fallback>
          <p:pic>
            <p:nvPicPr>
              <p:cNvPr id="119" name="Freihand 118">
                <a:extLst>
                  <a:ext uri="{FF2B5EF4-FFF2-40B4-BE49-F238E27FC236}">
                    <a16:creationId xmlns:a16="http://schemas.microsoft.com/office/drawing/2014/main" id="{2040DD28-8A1F-4BAF-B440-6F5EC28A382B}"/>
                  </a:ext>
                </a:extLst>
              </p:cNvPr>
              <p:cNvPicPr/>
              <p:nvPr/>
            </p:nvPicPr>
            <p:blipFill>
              <a:blip r:embed="rId202"/>
              <a:stretch>
                <a:fillRect/>
              </a:stretch>
            </p:blipFill>
            <p:spPr>
              <a:xfrm>
                <a:off x="6504053" y="5102707"/>
                <a:ext cx="2179440" cy="67320"/>
              </a:xfrm>
              <a:prstGeom prst="rect">
                <a:avLst/>
              </a:prstGeom>
            </p:spPr>
          </p:pic>
        </mc:Fallback>
      </mc:AlternateContent>
    </p:spTree>
    <p:extLst>
      <p:ext uri="{BB962C8B-B14F-4D97-AF65-F5344CB8AC3E}">
        <p14:creationId xmlns:p14="http://schemas.microsoft.com/office/powerpoint/2010/main" val="2299071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Beispiel</a:t>
            </a:r>
            <a:endParaRPr sz="3266" dirty="0"/>
          </a:p>
        </p:txBody>
      </p:sp>
      <p:graphicFrame>
        <p:nvGraphicFramePr>
          <p:cNvPr id="2" name="Objekt 1"/>
          <p:cNvGraphicFramePr>
            <a:graphicFrameLocks noChangeAspect="1"/>
          </p:cNvGraphicFramePr>
          <p:nvPr>
            <p:extLst>
              <p:ext uri="{D42A27DB-BD31-4B8C-83A1-F6EECF244321}">
                <p14:modId xmlns:p14="http://schemas.microsoft.com/office/powerpoint/2010/main" val="3578107502"/>
              </p:ext>
            </p:extLst>
          </p:nvPr>
        </p:nvGraphicFramePr>
        <p:xfrm>
          <a:off x="517340" y="759638"/>
          <a:ext cx="6383434" cy="1339796"/>
        </p:xfrm>
        <a:graphic>
          <a:graphicData uri="http://schemas.openxmlformats.org/presentationml/2006/ole">
            <mc:AlternateContent xmlns:mc="http://schemas.openxmlformats.org/markup-compatibility/2006">
              <mc:Choice xmlns:v="urn:schemas-microsoft-com:vml" Requires="v">
                <p:oleObj spid="_x0000_s1033" name="Worksheet" r:id="rId4" imgW="9912414" imgH="2082636" progId="Excel.Sheet.12">
                  <p:embed/>
                </p:oleObj>
              </mc:Choice>
              <mc:Fallback>
                <p:oleObj name="Worksheet" r:id="rId4" imgW="9912414" imgH="2082636" progId="Excel.Sheet.12">
                  <p:embed/>
                  <p:pic>
                    <p:nvPicPr>
                      <p:cNvPr id="2" name="Objekt 1"/>
                      <p:cNvPicPr/>
                      <p:nvPr/>
                    </p:nvPicPr>
                    <p:blipFill>
                      <a:blip r:embed="rId5"/>
                      <a:stretch>
                        <a:fillRect/>
                      </a:stretch>
                    </p:blipFill>
                    <p:spPr>
                      <a:xfrm>
                        <a:off x="517340" y="759638"/>
                        <a:ext cx="6383434" cy="1339796"/>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BF370814-C5F8-4D3D-B79A-30585C46B23B}"/>
              </a:ext>
            </a:extLst>
          </p:cNvPr>
          <p:cNvPicPr>
            <a:picLocks noChangeAspect="1"/>
          </p:cNvPicPr>
          <p:nvPr/>
        </p:nvPicPr>
        <p:blipFill>
          <a:blip r:embed="rId6"/>
          <a:stretch>
            <a:fillRect/>
          </a:stretch>
        </p:blipFill>
        <p:spPr>
          <a:xfrm>
            <a:off x="517339" y="2842438"/>
            <a:ext cx="9925050" cy="971550"/>
          </a:xfrm>
          <a:prstGeom prst="rect">
            <a:avLst/>
          </a:prstGeom>
        </p:spPr>
      </p:pic>
      <p:grpSp>
        <p:nvGrpSpPr>
          <p:cNvPr id="146" name="Gruppieren 145">
            <a:extLst>
              <a:ext uri="{FF2B5EF4-FFF2-40B4-BE49-F238E27FC236}">
                <a16:creationId xmlns:a16="http://schemas.microsoft.com/office/drawing/2014/main" id="{8D6285A4-10FF-49ED-BF1E-081A724E91D2}"/>
              </a:ext>
            </a:extLst>
          </p:cNvPr>
          <p:cNvGrpSpPr/>
          <p:nvPr/>
        </p:nvGrpSpPr>
        <p:grpSpPr>
          <a:xfrm>
            <a:off x="271013" y="1759027"/>
            <a:ext cx="128160" cy="200880"/>
            <a:chOff x="271013" y="1759027"/>
            <a:chExt cx="128160" cy="200880"/>
          </a:xfrm>
        </p:grpSpPr>
        <mc:AlternateContent xmlns:mc="http://schemas.openxmlformats.org/markup-compatibility/2006">
          <mc:Choice xmlns:p14="http://schemas.microsoft.com/office/powerpoint/2010/main" Requires="p14">
            <p:contentPart p14:bwMode="auto" r:id="rId7">
              <p14:nvContentPartPr>
                <p14:cNvPr id="142" name="Freihand 141">
                  <a:extLst>
                    <a:ext uri="{FF2B5EF4-FFF2-40B4-BE49-F238E27FC236}">
                      <a16:creationId xmlns:a16="http://schemas.microsoft.com/office/drawing/2014/main" id="{9B69261E-8AF4-45F0-91B4-653AB87771B2}"/>
                    </a:ext>
                  </a:extLst>
                </p14:cNvPr>
                <p14:cNvContentPartPr/>
                <p14:nvPr/>
              </p14:nvContentPartPr>
              <p14:xfrm>
                <a:off x="344813" y="1833547"/>
                <a:ext cx="15120" cy="24840"/>
              </p14:xfrm>
            </p:contentPart>
          </mc:Choice>
          <mc:Fallback>
            <p:pic>
              <p:nvPicPr>
                <p:cNvPr id="142" name="Freihand 141">
                  <a:extLst>
                    <a:ext uri="{FF2B5EF4-FFF2-40B4-BE49-F238E27FC236}">
                      <a16:creationId xmlns:a16="http://schemas.microsoft.com/office/drawing/2014/main" id="{9B69261E-8AF4-45F0-91B4-653AB87771B2}"/>
                    </a:ext>
                  </a:extLst>
                </p:cNvPr>
                <p:cNvPicPr/>
                <p:nvPr/>
              </p:nvPicPr>
              <p:blipFill>
                <a:blip r:embed="rId8"/>
                <a:stretch>
                  <a:fillRect/>
                </a:stretch>
              </p:blipFill>
              <p:spPr>
                <a:xfrm>
                  <a:off x="340493" y="1829227"/>
                  <a:ext cx="2376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3" name="Freihand 142">
                  <a:extLst>
                    <a:ext uri="{FF2B5EF4-FFF2-40B4-BE49-F238E27FC236}">
                      <a16:creationId xmlns:a16="http://schemas.microsoft.com/office/drawing/2014/main" id="{E552AF57-F906-4A68-A61D-BFA2262C0CFA}"/>
                    </a:ext>
                  </a:extLst>
                </p14:cNvPr>
                <p14:cNvContentPartPr/>
                <p14:nvPr/>
              </p14:nvContentPartPr>
              <p14:xfrm>
                <a:off x="271013" y="1759027"/>
                <a:ext cx="128160" cy="200880"/>
              </p14:xfrm>
            </p:contentPart>
          </mc:Choice>
          <mc:Fallback>
            <p:pic>
              <p:nvPicPr>
                <p:cNvPr id="143" name="Freihand 142">
                  <a:extLst>
                    <a:ext uri="{FF2B5EF4-FFF2-40B4-BE49-F238E27FC236}">
                      <a16:creationId xmlns:a16="http://schemas.microsoft.com/office/drawing/2014/main" id="{E552AF57-F906-4A68-A61D-BFA2262C0CFA}"/>
                    </a:ext>
                  </a:extLst>
                </p:cNvPr>
                <p:cNvPicPr/>
                <p:nvPr/>
              </p:nvPicPr>
              <p:blipFill>
                <a:blip r:embed="rId10"/>
                <a:stretch>
                  <a:fillRect/>
                </a:stretch>
              </p:blipFill>
              <p:spPr>
                <a:xfrm>
                  <a:off x="266693" y="1754707"/>
                  <a:ext cx="136800" cy="209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
            <p14:nvContentPartPr>
              <p14:cNvPr id="144" name="Freihand 143">
                <a:extLst>
                  <a:ext uri="{FF2B5EF4-FFF2-40B4-BE49-F238E27FC236}">
                    <a16:creationId xmlns:a16="http://schemas.microsoft.com/office/drawing/2014/main" id="{34B38A93-8D4E-4614-B320-844A880E2378}"/>
                  </a:ext>
                </a:extLst>
              </p14:cNvPr>
              <p14:cNvContentPartPr/>
              <p14:nvPr/>
            </p14:nvContentPartPr>
            <p14:xfrm>
              <a:off x="253733" y="2138467"/>
              <a:ext cx="152280" cy="209880"/>
            </p14:xfrm>
          </p:contentPart>
        </mc:Choice>
        <mc:Fallback>
          <p:pic>
            <p:nvPicPr>
              <p:cNvPr id="144" name="Freihand 143">
                <a:extLst>
                  <a:ext uri="{FF2B5EF4-FFF2-40B4-BE49-F238E27FC236}">
                    <a16:creationId xmlns:a16="http://schemas.microsoft.com/office/drawing/2014/main" id="{34B38A93-8D4E-4614-B320-844A880E2378}"/>
                  </a:ext>
                </a:extLst>
              </p:cNvPr>
              <p:cNvPicPr/>
              <p:nvPr/>
            </p:nvPicPr>
            <p:blipFill>
              <a:blip r:embed="rId12"/>
              <a:stretch>
                <a:fillRect/>
              </a:stretch>
            </p:blipFill>
            <p:spPr>
              <a:xfrm>
                <a:off x="249413" y="2134147"/>
                <a:ext cx="1609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5" name="Freihand 144">
                <a:extLst>
                  <a:ext uri="{FF2B5EF4-FFF2-40B4-BE49-F238E27FC236}">
                    <a16:creationId xmlns:a16="http://schemas.microsoft.com/office/drawing/2014/main" id="{FDC84C06-7A9D-4B16-B00D-334FD4714211}"/>
                  </a:ext>
                </a:extLst>
              </p14:cNvPr>
              <p14:cNvContentPartPr/>
              <p14:nvPr/>
            </p14:nvContentPartPr>
            <p14:xfrm>
              <a:off x="301253" y="2489107"/>
              <a:ext cx="96120" cy="253080"/>
            </p14:xfrm>
          </p:contentPart>
        </mc:Choice>
        <mc:Fallback>
          <p:pic>
            <p:nvPicPr>
              <p:cNvPr id="145" name="Freihand 144">
                <a:extLst>
                  <a:ext uri="{FF2B5EF4-FFF2-40B4-BE49-F238E27FC236}">
                    <a16:creationId xmlns:a16="http://schemas.microsoft.com/office/drawing/2014/main" id="{FDC84C06-7A9D-4B16-B00D-334FD4714211}"/>
                  </a:ext>
                </a:extLst>
              </p:cNvPr>
              <p:cNvPicPr/>
              <p:nvPr/>
            </p:nvPicPr>
            <p:blipFill>
              <a:blip r:embed="rId14"/>
              <a:stretch>
                <a:fillRect/>
              </a:stretch>
            </p:blipFill>
            <p:spPr>
              <a:xfrm>
                <a:off x="296933" y="2484787"/>
                <a:ext cx="10476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42" name="Freihand 241">
                <a:extLst>
                  <a:ext uri="{FF2B5EF4-FFF2-40B4-BE49-F238E27FC236}">
                    <a16:creationId xmlns:a16="http://schemas.microsoft.com/office/drawing/2014/main" id="{33BDE03E-1AF5-43AD-B686-7F660DD0187E}"/>
                  </a:ext>
                </a:extLst>
              </p14:cNvPr>
              <p14:cNvContentPartPr/>
              <p14:nvPr/>
            </p14:nvContentPartPr>
            <p14:xfrm>
              <a:off x="2366573" y="5124307"/>
              <a:ext cx="304200" cy="262800"/>
            </p14:xfrm>
          </p:contentPart>
        </mc:Choice>
        <mc:Fallback>
          <p:pic>
            <p:nvPicPr>
              <p:cNvPr id="242" name="Freihand 241">
                <a:extLst>
                  <a:ext uri="{FF2B5EF4-FFF2-40B4-BE49-F238E27FC236}">
                    <a16:creationId xmlns:a16="http://schemas.microsoft.com/office/drawing/2014/main" id="{33BDE03E-1AF5-43AD-B686-7F660DD0187E}"/>
                  </a:ext>
                </a:extLst>
              </p:cNvPr>
              <p:cNvPicPr/>
              <p:nvPr/>
            </p:nvPicPr>
            <p:blipFill>
              <a:blip r:embed="rId16"/>
              <a:stretch>
                <a:fillRect/>
              </a:stretch>
            </p:blipFill>
            <p:spPr>
              <a:xfrm>
                <a:off x="2362253" y="5119987"/>
                <a:ext cx="312840" cy="271440"/>
              </a:xfrm>
              <a:prstGeom prst="rect">
                <a:avLst/>
              </a:prstGeom>
            </p:spPr>
          </p:pic>
        </mc:Fallback>
      </mc:AlternateContent>
      <p:grpSp>
        <p:nvGrpSpPr>
          <p:cNvPr id="308" name="Gruppieren 307">
            <a:extLst>
              <a:ext uri="{FF2B5EF4-FFF2-40B4-BE49-F238E27FC236}">
                <a16:creationId xmlns:a16="http://schemas.microsoft.com/office/drawing/2014/main" id="{D5D07007-98CF-41FC-8AC1-2AE3ADE6297F}"/>
              </a:ext>
            </a:extLst>
          </p:cNvPr>
          <p:cNvGrpSpPr/>
          <p:nvPr/>
        </p:nvGrpSpPr>
        <p:grpSpPr>
          <a:xfrm>
            <a:off x="396653" y="3073387"/>
            <a:ext cx="8542800" cy="3364920"/>
            <a:chOff x="396653" y="3073387"/>
            <a:chExt cx="8542800" cy="3364920"/>
          </a:xfrm>
        </p:grpSpPr>
        <mc:AlternateContent xmlns:mc="http://schemas.openxmlformats.org/markup-compatibility/2006">
          <mc:Choice xmlns:p14="http://schemas.microsoft.com/office/powerpoint/2010/main" Requires="p14">
            <p:contentPart p14:bwMode="auto" r:id="rId17">
              <p14:nvContentPartPr>
                <p14:cNvPr id="4" name="Freihand 3">
                  <a:extLst>
                    <a:ext uri="{FF2B5EF4-FFF2-40B4-BE49-F238E27FC236}">
                      <a16:creationId xmlns:a16="http://schemas.microsoft.com/office/drawing/2014/main" id="{64398A99-EE57-41BB-AFCF-4894B7C66AE5}"/>
                    </a:ext>
                  </a:extLst>
                </p14:cNvPr>
                <p14:cNvContentPartPr/>
                <p14:nvPr/>
              </p14:nvContentPartPr>
              <p14:xfrm>
                <a:off x="474773" y="4018027"/>
                <a:ext cx="176400" cy="144000"/>
              </p14:xfrm>
            </p:contentPart>
          </mc:Choice>
          <mc:Fallback>
            <p:pic>
              <p:nvPicPr>
                <p:cNvPr id="4" name="Freihand 3">
                  <a:extLst>
                    <a:ext uri="{FF2B5EF4-FFF2-40B4-BE49-F238E27FC236}">
                      <a16:creationId xmlns:a16="http://schemas.microsoft.com/office/drawing/2014/main" id="{64398A99-EE57-41BB-AFCF-4894B7C66AE5}"/>
                    </a:ext>
                  </a:extLst>
                </p:cNvPr>
                <p:cNvPicPr/>
                <p:nvPr/>
              </p:nvPicPr>
              <p:blipFill>
                <a:blip r:embed="rId18"/>
                <a:stretch>
                  <a:fillRect/>
                </a:stretch>
              </p:blipFill>
              <p:spPr>
                <a:xfrm>
                  <a:off x="470453" y="4013707"/>
                  <a:ext cx="1850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 name="Freihand 4">
                  <a:extLst>
                    <a:ext uri="{FF2B5EF4-FFF2-40B4-BE49-F238E27FC236}">
                      <a16:creationId xmlns:a16="http://schemas.microsoft.com/office/drawing/2014/main" id="{A1CDACB9-71C7-4484-9CBB-7D4EE2CB303B}"/>
                    </a:ext>
                  </a:extLst>
                </p14:cNvPr>
                <p14:cNvContentPartPr/>
                <p14:nvPr/>
              </p14:nvContentPartPr>
              <p14:xfrm>
                <a:off x="709133" y="4047547"/>
                <a:ext cx="92160" cy="96480"/>
              </p14:xfrm>
            </p:contentPart>
          </mc:Choice>
          <mc:Fallback>
            <p:pic>
              <p:nvPicPr>
                <p:cNvPr id="5" name="Freihand 4">
                  <a:extLst>
                    <a:ext uri="{FF2B5EF4-FFF2-40B4-BE49-F238E27FC236}">
                      <a16:creationId xmlns:a16="http://schemas.microsoft.com/office/drawing/2014/main" id="{A1CDACB9-71C7-4484-9CBB-7D4EE2CB303B}"/>
                    </a:ext>
                  </a:extLst>
                </p:cNvPr>
                <p:cNvPicPr/>
                <p:nvPr/>
              </p:nvPicPr>
              <p:blipFill>
                <a:blip r:embed="rId20"/>
                <a:stretch>
                  <a:fillRect/>
                </a:stretch>
              </p:blipFill>
              <p:spPr>
                <a:xfrm>
                  <a:off x="704813" y="4043227"/>
                  <a:ext cx="1008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8" name="Freihand 7">
                  <a:extLst>
                    <a:ext uri="{FF2B5EF4-FFF2-40B4-BE49-F238E27FC236}">
                      <a16:creationId xmlns:a16="http://schemas.microsoft.com/office/drawing/2014/main" id="{D678359D-6281-4683-9F17-F807F510CEAC}"/>
                    </a:ext>
                  </a:extLst>
                </p14:cNvPr>
                <p14:cNvContentPartPr/>
                <p14:nvPr/>
              </p14:nvContentPartPr>
              <p14:xfrm>
                <a:off x="802013" y="4020187"/>
                <a:ext cx="70920" cy="115560"/>
              </p14:xfrm>
            </p:contentPart>
          </mc:Choice>
          <mc:Fallback>
            <p:pic>
              <p:nvPicPr>
                <p:cNvPr id="8" name="Freihand 7">
                  <a:extLst>
                    <a:ext uri="{FF2B5EF4-FFF2-40B4-BE49-F238E27FC236}">
                      <a16:creationId xmlns:a16="http://schemas.microsoft.com/office/drawing/2014/main" id="{D678359D-6281-4683-9F17-F807F510CEAC}"/>
                    </a:ext>
                  </a:extLst>
                </p:cNvPr>
                <p:cNvPicPr/>
                <p:nvPr/>
              </p:nvPicPr>
              <p:blipFill>
                <a:blip r:embed="rId22"/>
                <a:stretch>
                  <a:fillRect/>
                </a:stretch>
              </p:blipFill>
              <p:spPr>
                <a:xfrm>
                  <a:off x="797693" y="4015867"/>
                  <a:ext cx="795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9" name="Freihand 8">
                  <a:extLst>
                    <a:ext uri="{FF2B5EF4-FFF2-40B4-BE49-F238E27FC236}">
                      <a16:creationId xmlns:a16="http://schemas.microsoft.com/office/drawing/2014/main" id="{1199BFF4-E74C-476D-BE17-5B45DDCB994F}"/>
                    </a:ext>
                  </a:extLst>
                </p14:cNvPr>
                <p14:cNvContentPartPr/>
                <p14:nvPr/>
              </p14:nvContentPartPr>
              <p14:xfrm>
                <a:off x="1000733" y="4024867"/>
                <a:ext cx="14040" cy="105120"/>
              </p14:xfrm>
            </p:contentPart>
          </mc:Choice>
          <mc:Fallback>
            <p:pic>
              <p:nvPicPr>
                <p:cNvPr id="9" name="Freihand 8">
                  <a:extLst>
                    <a:ext uri="{FF2B5EF4-FFF2-40B4-BE49-F238E27FC236}">
                      <a16:creationId xmlns:a16="http://schemas.microsoft.com/office/drawing/2014/main" id="{1199BFF4-E74C-476D-BE17-5B45DDCB994F}"/>
                    </a:ext>
                  </a:extLst>
                </p:cNvPr>
                <p:cNvPicPr/>
                <p:nvPr/>
              </p:nvPicPr>
              <p:blipFill>
                <a:blip r:embed="rId24"/>
                <a:stretch>
                  <a:fillRect/>
                </a:stretch>
              </p:blipFill>
              <p:spPr>
                <a:xfrm>
                  <a:off x="996413" y="4020547"/>
                  <a:ext cx="226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0" name="Freihand 9">
                  <a:extLst>
                    <a:ext uri="{FF2B5EF4-FFF2-40B4-BE49-F238E27FC236}">
                      <a16:creationId xmlns:a16="http://schemas.microsoft.com/office/drawing/2014/main" id="{B27A9AFE-3F07-4BB3-A182-ACDC3CCE12E9}"/>
                    </a:ext>
                  </a:extLst>
                </p14:cNvPr>
                <p14:cNvContentPartPr/>
                <p14:nvPr/>
              </p14:nvContentPartPr>
              <p14:xfrm>
                <a:off x="1019813" y="3952147"/>
                <a:ext cx="5760" cy="10080"/>
              </p14:xfrm>
            </p:contentPart>
          </mc:Choice>
          <mc:Fallback>
            <p:pic>
              <p:nvPicPr>
                <p:cNvPr id="10" name="Freihand 9">
                  <a:extLst>
                    <a:ext uri="{FF2B5EF4-FFF2-40B4-BE49-F238E27FC236}">
                      <a16:creationId xmlns:a16="http://schemas.microsoft.com/office/drawing/2014/main" id="{B27A9AFE-3F07-4BB3-A182-ACDC3CCE12E9}"/>
                    </a:ext>
                  </a:extLst>
                </p:cNvPr>
                <p:cNvPicPr/>
                <p:nvPr/>
              </p:nvPicPr>
              <p:blipFill>
                <a:blip r:embed="rId26"/>
                <a:stretch>
                  <a:fillRect/>
                </a:stretch>
              </p:blipFill>
              <p:spPr>
                <a:xfrm>
                  <a:off x="1015493" y="3947827"/>
                  <a:ext cx="144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1" name="Freihand 10">
                  <a:extLst>
                    <a:ext uri="{FF2B5EF4-FFF2-40B4-BE49-F238E27FC236}">
                      <a16:creationId xmlns:a16="http://schemas.microsoft.com/office/drawing/2014/main" id="{5B4608CB-85EB-40A4-81A4-539B5BAC8BD9}"/>
                    </a:ext>
                  </a:extLst>
                </p14:cNvPr>
                <p14:cNvContentPartPr/>
                <p14:nvPr/>
              </p14:nvContentPartPr>
              <p14:xfrm>
                <a:off x="1039253" y="4005067"/>
                <a:ext cx="75960" cy="123840"/>
              </p14:xfrm>
            </p:contentPart>
          </mc:Choice>
          <mc:Fallback>
            <p:pic>
              <p:nvPicPr>
                <p:cNvPr id="11" name="Freihand 10">
                  <a:extLst>
                    <a:ext uri="{FF2B5EF4-FFF2-40B4-BE49-F238E27FC236}">
                      <a16:creationId xmlns:a16="http://schemas.microsoft.com/office/drawing/2014/main" id="{5B4608CB-85EB-40A4-81A4-539B5BAC8BD9}"/>
                    </a:ext>
                  </a:extLst>
                </p:cNvPr>
                <p:cNvPicPr/>
                <p:nvPr/>
              </p:nvPicPr>
              <p:blipFill>
                <a:blip r:embed="rId28"/>
                <a:stretch>
                  <a:fillRect/>
                </a:stretch>
              </p:blipFill>
              <p:spPr>
                <a:xfrm>
                  <a:off x="1034933" y="4000747"/>
                  <a:ext cx="8460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2" name="Freihand 11">
                  <a:extLst>
                    <a:ext uri="{FF2B5EF4-FFF2-40B4-BE49-F238E27FC236}">
                      <a16:creationId xmlns:a16="http://schemas.microsoft.com/office/drawing/2014/main" id="{6FB64CFD-6A5B-451F-BE0D-AA7BE4BAE587}"/>
                    </a:ext>
                  </a:extLst>
                </p14:cNvPr>
                <p14:cNvContentPartPr/>
                <p14:nvPr/>
              </p14:nvContentPartPr>
              <p14:xfrm>
                <a:off x="1126013" y="3941707"/>
                <a:ext cx="108000" cy="141840"/>
              </p14:xfrm>
            </p:contentPart>
          </mc:Choice>
          <mc:Fallback>
            <p:pic>
              <p:nvPicPr>
                <p:cNvPr id="12" name="Freihand 11">
                  <a:extLst>
                    <a:ext uri="{FF2B5EF4-FFF2-40B4-BE49-F238E27FC236}">
                      <a16:creationId xmlns:a16="http://schemas.microsoft.com/office/drawing/2014/main" id="{6FB64CFD-6A5B-451F-BE0D-AA7BE4BAE587}"/>
                    </a:ext>
                  </a:extLst>
                </p:cNvPr>
                <p:cNvPicPr/>
                <p:nvPr/>
              </p:nvPicPr>
              <p:blipFill>
                <a:blip r:embed="rId30"/>
                <a:stretch>
                  <a:fillRect/>
                </a:stretch>
              </p:blipFill>
              <p:spPr>
                <a:xfrm>
                  <a:off x="1121693" y="3937387"/>
                  <a:ext cx="1166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3" name="Freihand 12">
                  <a:extLst>
                    <a:ext uri="{FF2B5EF4-FFF2-40B4-BE49-F238E27FC236}">
                      <a16:creationId xmlns:a16="http://schemas.microsoft.com/office/drawing/2014/main" id="{34C57F98-453D-4DDB-99C7-249CB4AD811D}"/>
                    </a:ext>
                  </a:extLst>
                </p14:cNvPr>
                <p14:cNvContentPartPr/>
                <p14:nvPr/>
              </p14:nvContentPartPr>
              <p14:xfrm>
                <a:off x="1396373" y="3973387"/>
                <a:ext cx="121680" cy="119520"/>
              </p14:xfrm>
            </p:contentPart>
          </mc:Choice>
          <mc:Fallback>
            <p:pic>
              <p:nvPicPr>
                <p:cNvPr id="13" name="Freihand 12">
                  <a:extLst>
                    <a:ext uri="{FF2B5EF4-FFF2-40B4-BE49-F238E27FC236}">
                      <a16:creationId xmlns:a16="http://schemas.microsoft.com/office/drawing/2014/main" id="{34C57F98-453D-4DDB-99C7-249CB4AD811D}"/>
                    </a:ext>
                  </a:extLst>
                </p:cNvPr>
                <p:cNvPicPr/>
                <p:nvPr/>
              </p:nvPicPr>
              <p:blipFill>
                <a:blip r:embed="rId32"/>
                <a:stretch>
                  <a:fillRect/>
                </a:stretch>
              </p:blipFill>
              <p:spPr>
                <a:xfrm>
                  <a:off x="1392053" y="3969067"/>
                  <a:ext cx="1303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4" name="Freihand 13">
                  <a:extLst>
                    <a:ext uri="{FF2B5EF4-FFF2-40B4-BE49-F238E27FC236}">
                      <a16:creationId xmlns:a16="http://schemas.microsoft.com/office/drawing/2014/main" id="{28F5AD13-4FB1-4CF0-A28E-4BEF9F8BE242}"/>
                    </a:ext>
                  </a:extLst>
                </p14:cNvPr>
                <p14:cNvContentPartPr/>
                <p14:nvPr/>
              </p14:nvContentPartPr>
              <p14:xfrm>
                <a:off x="1536773" y="4031707"/>
                <a:ext cx="94680" cy="50760"/>
              </p14:xfrm>
            </p:contentPart>
          </mc:Choice>
          <mc:Fallback>
            <p:pic>
              <p:nvPicPr>
                <p:cNvPr id="14" name="Freihand 13">
                  <a:extLst>
                    <a:ext uri="{FF2B5EF4-FFF2-40B4-BE49-F238E27FC236}">
                      <a16:creationId xmlns:a16="http://schemas.microsoft.com/office/drawing/2014/main" id="{28F5AD13-4FB1-4CF0-A28E-4BEF9F8BE242}"/>
                    </a:ext>
                  </a:extLst>
                </p:cNvPr>
                <p:cNvPicPr/>
                <p:nvPr/>
              </p:nvPicPr>
              <p:blipFill>
                <a:blip r:embed="rId34"/>
                <a:stretch>
                  <a:fillRect/>
                </a:stretch>
              </p:blipFill>
              <p:spPr>
                <a:xfrm>
                  <a:off x="1532453" y="4027387"/>
                  <a:ext cx="1033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5" name="Freihand 14">
                  <a:extLst>
                    <a:ext uri="{FF2B5EF4-FFF2-40B4-BE49-F238E27FC236}">
                      <a16:creationId xmlns:a16="http://schemas.microsoft.com/office/drawing/2014/main" id="{7D47CF18-17B3-46F7-8194-DA3E937D878D}"/>
                    </a:ext>
                  </a:extLst>
                </p14:cNvPr>
                <p14:cNvContentPartPr/>
                <p14:nvPr/>
              </p14:nvContentPartPr>
              <p14:xfrm>
                <a:off x="1649093" y="4007947"/>
                <a:ext cx="80280" cy="79200"/>
              </p14:xfrm>
            </p:contentPart>
          </mc:Choice>
          <mc:Fallback>
            <p:pic>
              <p:nvPicPr>
                <p:cNvPr id="15" name="Freihand 14">
                  <a:extLst>
                    <a:ext uri="{FF2B5EF4-FFF2-40B4-BE49-F238E27FC236}">
                      <a16:creationId xmlns:a16="http://schemas.microsoft.com/office/drawing/2014/main" id="{7D47CF18-17B3-46F7-8194-DA3E937D878D}"/>
                    </a:ext>
                  </a:extLst>
                </p:cNvPr>
                <p:cNvPicPr/>
                <p:nvPr/>
              </p:nvPicPr>
              <p:blipFill>
                <a:blip r:embed="rId36"/>
                <a:stretch>
                  <a:fillRect/>
                </a:stretch>
              </p:blipFill>
              <p:spPr>
                <a:xfrm>
                  <a:off x="1644773" y="4003627"/>
                  <a:ext cx="889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6" name="Freihand 15">
                  <a:extLst>
                    <a:ext uri="{FF2B5EF4-FFF2-40B4-BE49-F238E27FC236}">
                      <a16:creationId xmlns:a16="http://schemas.microsoft.com/office/drawing/2014/main" id="{35EF92D4-3C42-400D-9C9E-29907F8572BF}"/>
                    </a:ext>
                  </a:extLst>
                </p14:cNvPr>
                <p14:cNvContentPartPr/>
                <p14:nvPr/>
              </p14:nvContentPartPr>
              <p14:xfrm>
                <a:off x="1919813" y="3942067"/>
                <a:ext cx="290160" cy="146520"/>
              </p14:xfrm>
            </p:contentPart>
          </mc:Choice>
          <mc:Fallback>
            <p:pic>
              <p:nvPicPr>
                <p:cNvPr id="16" name="Freihand 15">
                  <a:extLst>
                    <a:ext uri="{FF2B5EF4-FFF2-40B4-BE49-F238E27FC236}">
                      <a16:creationId xmlns:a16="http://schemas.microsoft.com/office/drawing/2014/main" id="{35EF92D4-3C42-400D-9C9E-29907F8572BF}"/>
                    </a:ext>
                  </a:extLst>
                </p:cNvPr>
                <p:cNvPicPr/>
                <p:nvPr/>
              </p:nvPicPr>
              <p:blipFill>
                <a:blip r:embed="rId38"/>
                <a:stretch>
                  <a:fillRect/>
                </a:stretch>
              </p:blipFill>
              <p:spPr>
                <a:xfrm>
                  <a:off x="1915493" y="3937747"/>
                  <a:ext cx="2988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7" name="Freihand 16">
                  <a:extLst>
                    <a:ext uri="{FF2B5EF4-FFF2-40B4-BE49-F238E27FC236}">
                      <a16:creationId xmlns:a16="http://schemas.microsoft.com/office/drawing/2014/main" id="{8CDE3E00-763C-4D86-BA7A-4F7A26DC95FF}"/>
                    </a:ext>
                  </a:extLst>
                </p14:cNvPr>
                <p14:cNvContentPartPr/>
                <p14:nvPr/>
              </p14:nvContentPartPr>
              <p14:xfrm>
                <a:off x="2243813" y="3908947"/>
                <a:ext cx="134280" cy="137160"/>
              </p14:xfrm>
            </p:contentPart>
          </mc:Choice>
          <mc:Fallback>
            <p:pic>
              <p:nvPicPr>
                <p:cNvPr id="17" name="Freihand 16">
                  <a:extLst>
                    <a:ext uri="{FF2B5EF4-FFF2-40B4-BE49-F238E27FC236}">
                      <a16:creationId xmlns:a16="http://schemas.microsoft.com/office/drawing/2014/main" id="{8CDE3E00-763C-4D86-BA7A-4F7A26DC95FF}"/>
                    </a:ext>
                  </a:extLst>
                </p:cNvPr>
                <p:cNvPicPr/>
                <p:nvPr/>
              </p:nvPicPr>
              <p:blipFill>
                <a:blip r:embed="rId40"/>
                <a:stretch>
                  <a:fillRect/>
                </a:stretch>
              </p:blipFill>
              <p:spPr>
                <a:xfrm>
                  <a:off x="2239493" y="3904627"/>
                  <a:ext cx="1429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8" name="Freihand 17">
                  <a:extLst>
                    <a:ext uri="{FF2B5EF4-FFF2-40B4-BE49-F238E27FC236}">
                      <a16:creationId xmlns:a16="http://schemas.microsoft.com/office/drawing/2014/main" id="{B8B5A3A8-568C-4BA2-97FB-51CC00DE854D}"/>
                    </a:ext>
                  </a:extLst>
                </p14:cNvPr>
                <p14:cNvContentPartPr/>
                <p14:nvPr/>
              </p14:nvContentPartPr>
              <p14:xfrm>
                <a:off x="2380973" y="3984187"/>
                <a:ext cx="81000" cy="81360"/>
              </p14:xfrm>
            </p:contentPart>
          </mc:Choice>
          <mc:Fallback>
            <p:pic>
              <p:nvPicPr>
                <p:cNvPr id="18" name="Freihand 17">
                  <a:extLst>
                    <a:ext uri="{FF2B5EF4-FFF2-40B4-BE49-F238E27FC236}">
                      <a16:creationId xmlns:a16="http://schemas.microsoft.com/office/drawing/2014/main" id="{B8B5A3A8-568C-4BA2-97FB-51CC00DE854D}"/>
                    </a:ext>
                  </a:extLst>
                </p:cNvPr>
                <p:cNvPicPr/>
                <p:nvPr/>
              </p:nvPicPr>
              <p:blipFill>
                <a:blip r:embed="rId42"/>
                <a:stretch>
                  <a:fillRect/>
                </a:stretch>
              </p:blipFill>
              <p:spPr>
                <a:xfrm>
                  <a:off x="2376653" y="3979867"/>
                  <a:ext cx="896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9" name="Freihand 18">
                  <a:extLst>
                    <a:ext uri="{FF2B5EF4-FFF2-40B4-BE49-F238E27FC236}">
                      <a16:creationId xmlns:a16="http://schemas.microsoft.com/office/drawing/2014/main" id="{0A1AC95D-401A-48D6-AB81-917C263D3A39}"/>
                    </a:ext>
                  </a:extLst>
                </p14:cNvPr>
                <p14:cNvContentPartPr/>
                <p14:nvPr/>
              </p14:nvContentPartPr>
              <p14:xfrm>
                <a:off x="2476013" y="3907147"/>
                <a:ext cx="122040" cy="136800"/>
              </p14:xfrm>
            </p:contentPart>
          </mc:Choice>
          <mc:Fallback>
            <p:pic>
              <p:nvPicPr>
                <p:cNvPr id="19" name="Freihand 18">
                  <a:extLst>
                    <a:ext uri="{FF2B5EF4-FFF2-40B4-BE49-F238E27FC236}">
                      <a16:creationId xmlns:a16="http://schemas.microsoft.com/office/drawing/2014/main" id="{0A1AC95D-401A-48D6-AB81-917C263D3A39}"/>
                    </a:ext>
                  </a:extLst>
                </p:cNvPr>
                <p:cNvPicPr/>
                <p:nvPr/>
              </p:nvPicPr>
              <p:blipFill>
                <a:blip r:embed="rId44"/>
                <a:stretch>
                  <a:fillRect/>
                </a:stretch>
              </p:blipFill>
              <p:spPr>
                <a:xfrm>
                  <a:off x="2471693" y="3902827"/>
                  <a:ext cx="1306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0" name="Freihand 19">
                  <a:extLst>
                    <a:ext uri="{FF2B5EF4-FFF2-40B4-BE49-F238E27FC236}">
                      <a16:creationId xmlns:a16="http://schemas.microsoft.com/office/drawing/2014/main" id="{08BF804E-4DBE-4E6B-A3CB-9194FE4D10AB}"/>
                    </a:ext>
                  </a:extLst>
                </p14:cNvPr>
                <p14:cNvContentPartPr/>
                <p14:nvPr/>
              </p14:nvContentPartPr>
              <p14:xfrm>
                <a:off x="2627933" y="4000027"/>
                <a:ext cx="155160" cy="55800"/>
              </p14:xfrm>
            </p:contentPart>
          </mc:Choice>
          <mc:Fallback>
            <p:pic>
              <p:nvPicPr>
                <p:cNvPr id="20" name="Freihand 19">
                  <a:extLst>
                    <a:ext uri="{FF2B5EF4-FFF2-40B4-BE49-F238E27FC236}">
                      <a16:creationId xmlns:a16="http://schemas.microsoft.com/office/drawing/2014/main" id="{08BF804E-4DBE-4E6B-A3CB-9194FE4D10AB}"/>
                    </a:ext>
                  </a:extLst>
                </p:cNvPr>
                <p:cNvPicPr/>
                <p:nvPr/>
              </p:nvPicPr>
              <p:blipFill>
                <a:blip r:embed="rId46"/>
                <a:stretch>
                  <a:fillRect/>
                </a:stretch>
              </p:blipFill>
              <p:spPr>
                <a:xfrm>
                  <a:off x="2623613" y="3995707"/>
                  <a:ext cx="1638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1" name="Freihand 20">
                  <a:extLst>
                    <a:ext uri="{FF2B5EF4-FFF2-40B4-BE49-F238E27FC236}">
                      <a16:creationId xmlns:a16="http://schemas.microsoft.com/office/drawing/2014/main" id="{EEE801CF-6C7E-402B-9E7F-DE69D1B7A964}"/>
                    </a:ext>
                  </a:extLst>
                </p14:cNvPr>
                <p14:cNvContentPartPr/>
                <p14:nvPr/>
              </p14:nvContentPartPr>
              <p14:xfrm>
                <a:off x="2802173" y="3890227"/>
                <a:ext cx="224280" cy="184320"/>
              </p14:xfrm>
            </p:contentPart>
          </mc:Choice>
          <mc:Fallback>
            <p:pic>
              <p:nvPicPr>
                <p:cNvPr id="21" name="Freihand 20">
                  <a:extLst>
                    <a:ext uri="{FF2B5EF4-FFF2-40B4-BE49-F238E27FC236}">
                      <a16:creationId xmlns:a16="http://schemas.microsoft.com/office/drawing/2014/main" id="{EEE801CF-6C7E-402B-9E7F-DE69D1B7A964}"/>
                    </a:ext>
                  </a:extLst>
                </p:cNvPr>
                <p:cNvPicPr/>
                <p:nvPr/>
              </p:nvPicPr>
              <p:blipFill>
                <a:blip r:embed="rId48"/>
                <a:stretch>
                  <a:fillRect/>
                </a:stretch>
              </p:blipFill>
              <p:spPr>
                <a:xfrm>
                  <a:off x="2797853" y="3885907"/>
                  <a:ext cx="2329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2" name="Freihand 21">
                  <a:extLst>
                    <a:ext uri="{FF2B5EF4-FFF2-40B4-BE49-F238E27FC236}">
                      <a16:creationId xmlns:a16="http://schemas.microsoft.com/office/drawing/2014/main" id="{4348967D-752D-4C37-9C28-88C9D4737B8D}"/>
                    </a:ext>
                  </a:extLst>
                </p14:cNvPr>
                <p14:cNvContentPartPr/>
                <p14:nvPr/>
              </p14:nvContentPartPr>
              <p14:xfrm>
                <a:off x="3034373" y="3919747"/>
                <a:ext cx="21240" cy="35640"/>
              </p14:xfrm>
            </p:contentPart>
          </mc:Choice>
          <mc:Fallback>
            <p:pic>
              <p:nvPicPr>
                <p:cNvPr id="22" name="Freihand 21">
                  <a:extLst>
                    <a:ext uri="{FF2B5EF4-FFF2-40B4-BE49-F238E27FC236}">
                      <a16:creationId xmlns:a16="http://schemas.microsoft.com/office/drawing/2014/main" id="{4348967D-752D-4C37-9C28-88C9D4737B8D}"/>
                    </a:ext>
                  </a:extLst>
                </p:cNvPr>
                <p:cNvPicPr/>
                <p:nvPr/>
              </p:nvPicPr>
              <p:blipFill>
                <a:blip r:embed="rId50"/>
                <a:stretch>
                  <a:fillRect/>
                </a:stretch>
              </p:blipFill>
              <p:spPr>
                <a:xfrm>
                  <a:off x="3030053" y="3915427"/>
                  <a:ext cx="298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3" name="Freihand 22">
                  <a:extLst>
                    <a:ext uri="{FF2B5EF4-FFF2-40B4-BE49-F238E27FC236}">
                      <a16:creationId xmlns:a16="http://schemas.microsoft.com/office/drawing/2014/main" id="{E855331C-849D-4271-ABA0-2C4220A48004}"/>
                    </a:ext>
                  </a:extLst>
                </p14:cNvPr>
                <p14:cNvContentPartPr/>
                <p14:nvPr/>
              </p14:nvContentPartPr>
              <p14:xfrm>
                <a:off x="3068933" y="3909307"/>
                <a:ext cx="195480" cy="125640"/>
              </p14:xfrm>
            </p:contentPart>
          </mc:Choice>
          <mc:Fallback>
            <p:pic>
              <p:nvPicPr>
                <p:cNvPr id="23" name="Freihand 22">
                  <a:extLst>
                    <a:ext uri="{FF2B5EF4-FFF2-40B4-BE49-F238E27FC236}">
                      <a16:creationId xmlns:a16="http://schemas.microsoft.com/office/drawing/2014/main" id="{E855331C-849D-4271-ABA0-2C4220A48004}"/>
                    </a:ext>
                  </a:extLst>
                </p:cNvPr>
                <p:cNvPicPr/>
                <p:nvPr/>
              </p:nvPicPr>
              <p:blipFill>
                <a:blip r:embed="rId52"/>
                <a:stretch>
                  <a:fillRect/>
                </a:stretch>
              </p:blipFill>
              <p:spPr>
                <a:xfrm>
                  <a:off x="3064613" y="3904987"/>
                  <a:ext cx="2041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4" name="Freihand 23">
                  <a:extLst>
                    <a:ext uri="{FF2B5EF4-FFF2-40B4-BE49-F238E27FC236}">
                      <a16:creationId xmlns:a16="http://schemas.microsoft.com/office/drawing/2014/main" id="{9421DF0A-74EF-4102-948B-E0C81B1D942F}"/>
                    </a:ext>
                  </a:extLst>
                </p14:cNvPr>
                <p14:cNvContentPartPr/>
                <p14:nvPr/>
              </p14:nvContentPartPr>
              <p14:xfrm>
                <a:off x="2739893" y="3883387"/>
                <a:ext cx="24840" cy="15480"/>
              </p14:xfrm>
            </p:contentPart>
          </mc:Choice>
          <mc:Fallback>
            <p:pic>
              <p:nvPicPr>
                <p:cNvPr id="24" name="Freihand 23">
                  <a:extLst>
                    <a:ext uri="{FF2B5EF4-FFF2-40B4-BE49-F238E27FC236}">
                      <a16:creationId xmlns:a16="http://schemas.microsoft.com/office/drawing/2014/main" id="{9421DF0A-74EF-4102-948B-E0C81B1D942F}"/>
                    </a:ext>
                  </a:extLst>
                </p:cNvPr>
                <p:cNvPicPr/>
                <p:nvPr/>
              </p:nvPicPr>
              <p:blipFill>
                <a:blip r:embed="rId54"/>
                <a:stretch>
                  <a:fillRect/>
                </a:stretch>
              </p:blipFill>
              <p:spPr>
                <a:xfrm>
                  <a:off x="2735573" y="3879067"/>
                  <a:ext cx="334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8" name="Freihand 27">
                  <a:extLst>
                    <a:ext uri="{FF2B5EF4-FFF2-40B4-BE49-F238E27FC236}">
                      <a16:creationId xmlns:a16="http://schemas.microsoft.com/office/drawing/2014/main" id="{2DBF966C-3909-4676-B5F2-FDC965DD2FC5}"/>
                    </a:ext>
                  </a:extLst>
                </p14:cNvPr>
                <p14:cNvContentPartPr/>
                <p14:nvPr/>
              </p14:nvContentPartPr>
              <p14:xfrm>
                <a:off x="3476813" y="3956827"/>
                <a:ext cx="157680" cy="79920"/>
              </p14:xfrm>
            </p:contentPart>
          </mc:Choice>
          <mc:Fallback>
            <p:pic>
              <p:nvPicPr>
                <p:cNvPr id="28" name="Freihand 27">
                  <a:extLst>
                    <a:ext uri="{FF2B5EF4-FFF2-40B4-BE49-F238E27FC236}">
                      <a16:creationId xmlns:a16="http://schemas.microsoft.com/office/drawing/2014/main" id="{2DBF966C-3909-4676-B5F2-FDC965DD2FC5}"/>
                    </a:ext>
                  </a:extLst>
                </p:cNvPr>
                <p:cNvPicPr/>
                <p:nvPr/>
              </p:nvPicPr>
              <p:blipFill>
                <a:blip r:embed="rId56"/>
                <a:stretch>
                  <a:fillRect/>
                </a:stretch>
              </p:blipFill>
              <p:spPr>
                <a:xfrm>
                  <a:off x="3472493" y="3952507"/>
                  <a:ext cx="1663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9" name="Freihand 28">
                  <a:extLst>
                    <a:ext uri="{FF2B5EF4-FFF2-40B4-BE49-F238E27FC236}">
                      <a16:creationId xmlns:a16="http://schemas.microsoft.com/office/drawing/2014/main" id="{5EE98E44-D57B-407F-97DC-81331D939F53}"/>
                    </a:ext>
                  </a:extLst>
                </p14:cNvPr>
                <p14:cNvContentPartPr/>
                <p14:nvPr/>
              </p14:nvContentPartPr>
              <p14:xfrm>
                <a:off x="3629453" y="3859627"/>
                <a:ext cx="276120" cy="167760"/>
              </p14:xfrm>
            </p:contentPart>
          </mc:Choice>
          <mc:Fallback>
            <p:pic>
              <p:nvPicPr>
                <p:cNvPr id="29" name="Freihand 28">
                  <a:extLst>
                    <a:ext uri="{FF2B5EF4-FFF2-40B4-BE49-F238E27FC236}">
                      <a16:creationId xmlns:a16="http://schemas.microsoft.com/office/drawing/2014/main" id="{5EE98E44-D57B-407F-97DC-81331D939F53}"/>
                    </a:ext>
                  </a:extLst>
                </p:cNvPr>
                <p:cNvPicPr/>
                <p:nvPr/>
              </p:nvPicPr>
              <p:blipFill>
                <a:blip r:embed="rId58"/>
                <a:stretch>
                  <a:fillRect/>
                </a:stretch>
              </p:blipFill>
              <p:spPr>
                <a:xfrm>
                  <a:off x="3625133" y="3855307"/>
                  <a:ext cx="2847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0" name="Freihand 29">
                  <a:extLst>
                    <a:ext uri="{FF2B5EF4-FFF2-40B4-BE49-F238E27FC236}">
                      <a16:creationId xmlns:a16="http://schemas.microsoft.com/office/drawing/2014/main" id="{5635E1EF-33BE-42E2-B7FB-ED9D0C6EA693}"/>
                    </a:ext>
                  </a:extLst>
                </p14:cNvPr>
                <p14:cNvContentPartPr/>
                <p14:nvPr/>
              </p14:nvContentPartPr>
              <p14:xfrm>
                <a:off x="4065773" y="3884107"/>
                <a:ext cx="231840" cy="135360"/>
              </p14:xfrm>
            </p:contentPart>
          </mc:Choice>
          <mc:Fallback>
            <p:pic>
              <p:nvPicPr>
                <p:cNvPr id="30" name="Freihand 29">
                  <a:extLst>
                    <a:ext uri="{FF2B5EF4-FFF2-40B4-BE49-F238E27FC236}">
                      <a16:creationId xmlns:a16="http://schemas.microsoft.com/office/drawing/2014/main" id="{5635E1EF-33BE-42E2-B7FB-ED9D0C6EA693}"/>
                    </a:ext>
                  </a:extLst>
                </p:cNvPr>
                <p:cNvPicPr/>
                <p:nvPr/>
              </p:nvPicPr>
              <p:blipFill>
                <a:blip r:embed="rId60"/>
                <a:stretch>
                  <a:fillRect/>
                </a:stretch>
              </p:blipFill>
              <p:spPr>
                <a:xfrm>
                  <a:off x="4061453" y="3879787"/>
                  <a:ext cx="2404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1" name="Freihand 30">
                  <a:extLst>
                    <a:ext uri="{FF2B5EF4-FFF2-40B4-BE49-F238E27FC236}">
                      <a16:creationId xmlns:a16="http://schemas.microsoft.com/office/drawing/2014/main" id="{80534A1F-CDDA-4F82-BF12-7ED6DD528345}"/>
                    </a:ext>
                  </a:extLst>
                </p14:cNvPr>
                <p14:cNvContentPartPr/>
                <p14:nvPr/>
              </p14:nvContentPartPr>
              <p14:xfrm>
                <a:off x="4315613" y="3975187"/>
                <a:ext cx="131760" cy="49320"/>
              </p14:xfrm>
            </p:contentPart>
          </mc:Choice>
          <mc:Fallback>
            <p:pic>
              <p:nvPicPr>
                <p:cNvPr id="31" name="Freihand 30">
                  <a:extLst>
                    <a:ext uri="{FF2B5EF4-FFF2-40B4-BE49-F238E27FC236}">
                      <a16:creationId xmlns:a16="http://schemas.microsoft.com/office/drawing/2014/main" id="{80534A1F-CDDA-4F82-BF12-7ED6DD528345}"/>
                    </a:ext>
                  </a:extLst>
                </p:cNvPr>
                <p:cNvPicPr/>
                <p:nvPr/>
              </p:nvPicPr>
              <p:blipFill>
                <a:blip r:embed="rId62"/>
                <a:stretch>
                  <a:fillRect/>
                </a:stretch>
              </p:blipFill>
              <p:spPr>
                <a:xfrm>
                  <a:off x="4311293" y="3970867"/>
                  <a:ext cx="14040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2" name="Freihand 31">
                  <a:extLst>
                    <a:ext uri="{FF2B5EF4-FFF2-40B4-BE49-F238E27FC236}">
                      <a16:creationId xmlns:a16="http://schemas.microsoft.com/office/drawing/2014/main" id="{E56702B9-3E9B-4C53-93EC-C5323A3F4B97}"/>
                    </a:ext>
                  </a:extLst>
                </p14:cNvPr>
                <p14:cNvContentPartPr/>
                <p14:nvPr/>
              </p14:nvContentPartPr>
              <p14:xfrm>
                <a:off x="4437293" y="3887347"/>
                <a:ext cx="138240" cy="144720"/>
              </p14:xfrm>
            </p:contentPart>
          </mc:Choice>
          <mc:Fallback>
            <p:pic>
              <p:nvPicPr>
                <p:cNvPr id="32" name="Freihand 31">
                  <a:extLst>
                    <a:ext uri="{FF2B5EF4-FFF2-40B4-BE49-F238E27FC236}">
                      <a16:creationId xmlns:a16="http://schemas.microsoft.com/office/drawing/2014/main" id="{E56702B9-3E9B-4C53-93EC-C5323A3F4B97}"/>
                    </a:ext>
                  </a:extLst>
                </p:cNvPr>
                <p:cNvPicPr/>
                <p:nvPr/>
              </p:nvPicPr>
              <p:blipFill>
                <a:blip r:embed="rId64"/>
                <a:stretch>
                  <a:fillRect/>
                </a:stretch>
              </p:blipFill>
              <p:spPr>
                <a:xfrm>
                  <a:off x="4432973" y="3883027"/>
                  <a:ext cx="1468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3" name="Freihand 32">
                  <a:extLst>
                    <a:ext uri="{FF2B5EF4-FFF2-40B4-BE49-F238E27FC236}">
                      <a16:creationId xmlns:a16="http://schemas.microsoft.com/office/drawing/2014/main" id="{634FAA9D-C35D-480E-B204-0232033CB6A5}"/>
                    </a:ext>
                  </a:extLst>
                </p14:cNvPr>
                <p14:cNvContentPartPr/>
                <p14:nvPr/>
              </p14:nvContentPartPr>
              <p14:xfrm>
                <a:off x="4594973" y="3944947"/>
                <a:ext cx="74880" cy="87840"/>
              </p14:xfrm>
            </p:contentPart>
          </mc:Choice>
          <mc:Fallback>
            <p:pic>
              <p:nvPicPr>
                <p:cNvPr id="33" name="Freihand 32">
                  <a:extLst>
                    <a:ext uri="{FF2B5EF4-FFF2-40B4-BE49-F238E27FC236}">
                      <a16:creationId xmlns:a16="http://schemas.microsoft.com/office/drawing/2014/main" id="{634FAA9D-C35D-480E-B204-0232033CB6A5}"/>
                    </a:ext>
                  </a:extLst>
                </p:cNvPr>
                <p:cNvPicPr/>
                <p:nvPr/>
              </p:nvPicPr>
              <p:blipFill>
                <a:blip r:embed="rId66"/>
                <a:stretch>
                  <a:fillRect/>
                </a:stretch>
              </p:blipFill>
              <p:spPr>
                <a:xfrm>
                  <a:off x="4590653" y="3940627"/>
                  <a:ext cx="835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4" name="Freihand 33">
                  <a:extLst>
                    <a:ext uri="{FF2B5EF4-FFF2-40B4-BE49-F238E27FC236}">
                      <a16:creationId xmlns:a16="http://schemas.microsoft.com/office/drawing/2014/main" id="{391A8EB8-8D9E-4335-9859-04FBB918B33C}"/>
                    </a:ext>
                  </a:extLst>
                </p14:cNvPr>
                <p14:cNvContentPartPr/>
                <p14:nvPr/>
              </p14:nvContentPartPr>
              <p14:xfrm>
                <a:off x="4691813" y="3892747"/>
                <a:ext cx="342360" cy="110160"/>
              </p14:xfrm>
            </p:contentPart>
          </mc:Choice>
          <mc:Fallback>
            <p:pic>
              <p:nvPicPr>
                <p:cNvPr id="34" name="Freihand 33">
                  <a:extLst>
                    <a:ext uri="{FF2B5EF4-FFF2-40B4-BE49-F238E27FC236}">
                      <a16:creationId xmlns:a16="http://schemas.microsoft.com/office/drawing/2014/main" id="{391A8EB8-8D9E-4335-9859-04FBB918B33C}"/>
                    </a:ext>
                  </a:extLst>
                </p:cNvPr>
                <p:cNvPicPr/>
                <p:nvPr/>
              </p:nvPicPr>
              <p:blipFill>
                <a:blip r:embed="rId68"/>
                <a:stretch>
                  <a:fillRect/>
                </a:stretch>
              </p:blipFill>
              <p:spPr>
                <a:xfrm>
                  <a:off x="4687493" y="3888427"/>
                  <a:ext cx="35100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5" name="Freihand 34">
                  <a:extLst>
                    <a:ext uri="{FF2B5EF4-FFF2-40B4-BE49-F238E27FC236}">
                      <a16:creationId xmlns:a16="http://schemas.microsoft.com/office/drawing/2014/main" id="{FCC35BBC-4AF9-4813-AAE1-119FA76E101E}"/>
                    </a:ext>
                  </a:extLst>
                </p14:cNvPr>
                <p14:cNvContentPartPr/>
                <p14:nvPr/>
              </p14:nvContentPartPr>
              <p14:xfrm>
                <a:off x="5071253" y="3964387"/>
                <a:ext cx="72360" cy="53280"/>
              </p14:xfrm>
            </p:contentPart>
          </mc:Choice>
          <mc:Fallback>
            <p:pic>
              <p:nvPicPr>
                <p:cNvPr id="35" name="Freihand 34">
                  <a:extLst>
                    <a:ext uri="{FF2B5EF4-FFF2-40B4-BE49-F238E27FC236}">
                      <a16:creationId xmlns:a16="http://schemas.microsoft.com/office/drawing/2014/main" id="{FCC35BBC-4AF9-4813-AAE1-119FA76E101E}"/>
                    </a:ext>
                  </a:extLst>
                </p:cNvPr>
                <p:cNvPicPr/>
                <p:nvPr/>
              </p:nvPicPr>
              <p:blipFill>
                <a:blip r:embed="rId70"/>
                <a:stretch>
                  <a:fillRect/>
                </a:stretch>
              </p:blipFill>
              <p:spPr>
                <a:xfrm>
                  <a:off x="5066933" y="3960067"/>
                  <a:ext cx="8100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4" name="Freihand 63">
                  <a:extLst>
                    <a:ext uri="{FF2B5EF4-FFF2-40B4-BE49-F238E27FC236}">
                      <a16:creationId xmlns:a16="http://schemas.microsoft.com/office/drawing/2014/main" id="{6834F1B6-FE74-4095-8EBA-B27510A4A736}"/>
                    </a:ext>
                  </a:extLst>
                </p14:cNvPr>
                <p14:cNvContentPartPr/>
                <p14:nvPr/>
              </p14:nvContentPartPr>
              <p14:xfrm>
                <a:off x="480173" y="4318627"/>
                <a:ext cx="15120" cy="134280"/>
              </p14:xfrm>
            </p:contentPart>
          </mc:Choice>
          <mc:Fallback>
            <p:pic>
              <p:nvPicPr>
                <p:cNvPr id="64" name="Freihand 63">
                  <a:extLst>
                    <a:ext uri="{FF2B5EF4-FFF2-40B4-BE49-F238E27FC236}">
                      <a16:creationId xmlns:a16="http://schemas.microsoft.com/office/drawing/2014/main" id="{6834F1B6-FE74-4095-8EBA-B27510A4A736}"/>
                    </a:ext>
                  </a:extLst>
                </p:cNvPr>
                <p:cNvPicPr/>
                <p:nvPr/>
              </p:nvPicPr>
              <p:blipFill>
                <a:blip r:embed="rId72"/>
                <a:stretch>
                  <a:fillRect/>
                </a:stretch>
              </p:blipFill>
              <p:spPr>
                <a:xfrm>
                  <a:off x="475853" y="4314307"/>
                  <a:ext cx="237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5" name="Freihand 64">
                  <a:extLst>
                    <a:ext uri="{FF2B5EF4-FFF2-40B4-BE49-F238E27FC236}">
                      <a16:creationId xmlns:a16="http://schemas.microsoft.com/office/drawing/2014/main" id="{0E462CE6-E886-4F6D-A1D4-12E3458F8A8D}"/>
                    </a:ext>
                  </a:extLst>
                </p14:cNvPr>
                <p14:cNvContentPartPr/>
                <p14:nvPr/>
              </p14:nvContentPartPr>
              <p14:xfrm>
                <a:off x="396653" y="4274707"/>
                <a:ext cx="179640" cy="19440"/>
              </p14:xfrm>
            </p:contentPart>
          </mc:Choice>
          <mc:Fallback>
            <p:pic>
              <p:nvPicPr>
                <p:cNvPr id="65" name="Freihand 64">
                  <a:extLst>
                    <a:ext uri="{FF2B5EF4-FFF2-40B4-BE49-F238E27FC236}">
                      <a16:creationId xmlns:a16="http://schemas.microsoft.com/office/drawing/2014/main" id="{0E462CE6-E886-4F6D-A1D4-12E3458F8A8D}"/>
                    </a:ext>
                  </a:extLst>
                </p:cNvPr>
                <p:cNvPicPr/>
                <p:nvPr/>
              </p:nvPicPr>
              <p:blipFill>
                <a:blip r:embed="rId74"/>
                <a:stretch>
                  <a:fillRect/>
                </a:stretch>
              </p:blipFill>
              <p:spPr>
                <a:xfrm>
                  <a:off x="392333" y="4270387"/>
                  <a:ext cx="18828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6" name="Freihand 65">
                  <a:extLst>
                    <a:ext uri="{FF2B5EF4-FFF2-40B4-BE49-F238E27FC236}">
                      <a16:creationId xmlns:a16="http://schemas.microsoft.com/office/drawing/2014/main" id="{7722E991-7200-417D-92BA-BCC159388FAA}"/>
                    </a:ext>
                  </a:extLst>
                </p14:cNvPr>
                <p14:cNvContentPartPr/>
                <p14:nvPr/>
              </p14:nvContentPartPr>
              <p14:xfrm>
                <a:off x="415373" y="4361827"/>
                <a:ext cx="117720" cy="13680"/>
              </p14:xfrm>
            </p:contentPart>
          </mc:Choice>
          <mc:Fallback>
            <p:pic>
              <p:nvPicPr>
                <p:cNvPr id="66" name="Freihand 65">
                  <a:extLst>
                    <a:ext uri="{FF2B5EF4-FFF2-40B4-BE49-F238E27FC236}">
                      <a16:creationId xmlns:a16="http://schemas.microsoft.com/office/drawing/2014/main" id="{7722E991-7200-417D-92BA-BCC159388FAA}"/>
                    </a:ext>
                  </a:extLst>
                </p:cNvPr>
                <p:cNvPicPr/>
                <p:nvPr/>
              </p:nvPicPr>
              <p:blipFill>
                <a:blip r:embed="rId76"/>
                <a:stretch>
                  <a:fillRect/>
                </a:stretch>
              </p:blipFill>
              <p:spPr>
                <a:xfrm>
                  <a:off x="411053" y="4357507"/>
                  <a:ext cx="1263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7" name="Freihand 66">
                  <a:extLst>
                    <a:ext uri="{FF2B5EF4-FFF2-40B4-BE49-F238E27FC236}">
                      <a16:creationId xmlns:a16="http://schemas.microsoft.com/office/drawing/2014/main" id="{9E357D37-24CA-49BE-A923-C515CA699885}"/>
                    </a:ext>
                  </a:extLst>
                </p14:cNvPr>
                <p14:cNvContentPartPr/>
                <p14:nvPr/>
              </p14:nvContentPartPr>
              <p14:xfrm>
                <a:off x="589613" y="4351027"/>
                <a:ext cx="101160" cy="80280"/>
              </p14:xfrm>
            </p:contentPart>
          </mc:Choice>
          <mc:Fallback>
            <p:pic>
              <p:nvPicPr>
                <p:cNvPr id="67" name="Freihand 66">
                  <a:extLst>
                    <a:ext uri="{FF2B5EF4-FFF2-40B4-BE49-F238E27FC236}">
                      <a16:creationId xmlns:a16="http://schemas.microsoft.com/office/drawing/2014/main" id="{9E357D37-24CA-49BE-A923-C515CA699885}"/>
                    </a:ext>
                  </a:extLst>
                </p:cNvPr>
                <p:cNvPicPr/>
                <p:nvPr/>
              </p:nvPicPr>
              <p:blipFill>
                <a:blip r:embed="rId78"/>
                <a:stretch>
                  <a:fillRect/>
                </a:stretch>
              </p:blipFill>
              <p:spPr>
                <a:xfrm>
                  <a:off x="585293" y="4346707"/>
                  <a:ext cx="1098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8" name="Freihand 67">
                  <a:extLst>
                    <a:ext uri="{FF2B5EF4-FFF2-40B4-BE49-F238E27FC236}">
                      <a16:creationId xmlns:a16="http://schemas.microsoft.com/office/drawing/2014/main" id="{B8B15036-8D64-4E9D-8026-BE9949FAB09D}"/>
                    </a:ext>
                  </a:extLst>
                </p14:cNvPr>
                <p14:cNvContentPartPr/>
                <p14:nvPr/>
              </p14:nvContentPartPr>
              <p14:xfrm>
                <a:off x="676373" y="4343467"/>
                <a:ext cx="114120" cy="75240"/>
              </p14:xfrm>
            </p:contentPart>
          </mc:Choice>
          <mc:Fallback>
            <p:pic>
              <p:nvPicPr>
                <p:cNvPr id="68" name="Freihand 67">
                  <a:extLst>
                    <a:ext uri="{FF2B5EF4-FFF2-40B4-BE49-F238E27FC236}">
                      <a16:creationId xmlns:a16="http://schemas.microsoft.com/office/drawing/2014/main" id="{B8B15036-8D64-4E9D-8026-BE9949FAB09D}"/>
                    </a:ext>
                  </a:extLst>
                </p:cNvPr>
                <p:cNvPicPr/>
                <p:nvPr/>
              </p:nvPicPr>
              <p:blipFill>
                <a:blip r:embed="rId80"/>
                <a:stretch>
                  <a:fillRect/>
                </a:stretch>
              </p:blipFill>
              <p:spPr>
                <a:xfrm>
                  <a:off x="672053" y="4339147"/>
                  <a:ext cx="1227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9" name="Freihand 68">
                  <a:extLst>
                    <a:ext uri="{FF2B5EF4-FFF2-40B4-BE49-F238E27FC236}">
                      <a16:creationId xmlns:a16="http://schemas.microsoft.com/office/drawing/2014/main" id="{4230D984-D98F-4A94-8F72-EC0FC5FFBBBB}"/>
                    </a:ext>
                  </a:extLst>
                </p14:cNvPr>
                <p14:cNvContentPartPr/>
                <p14:nvPr/>
              </p14:nvContentPartPr>
              <p14:xfrm>
                <a:off x="766013" y="4343827"/>
                <a:ext cx="70920" cy="201960"/>
              </p14:xfrm>
            </p:contentPart>
          </mc:Choice>
          <mc:Fallback>
            <p:pic>
              <p:nvPicPr>
                <p:cNvPr id="69" name="Freihand 68">
                  <a:extLst>
                    <a:ext uri="{FF2B5EF4-FFF2-40B4-BE49-F238E27FC236}">
                      <a16:creationId xmlns:a16="http://schemas.microsoft.com/office/drawing/2014/main" id="{4230D984-D98F-4A94-8F72-EC0FC5FFBBBB}"/>
                    </a:ext>
                  </a:extLst>
                </p:cNvPr>
                <p:cNvPicPr/>
                <p:nvPr/>
              </p:nvPicPr>
              <p:blipFill>
                <a:blip r:embed="rId82"/>
                <a:stretch>
                  <a:fillRect/>
                </a:stretch>
              </p:blipFill>
              <p:spPr>
                <a:xfrm>
                  <a:off x="761693" y="4339507"/>
                  <a:ext cx="795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0" name="Freihand 69">
                  <a:extLst>
                    <a:ext uri="{FF2B5EF4-FFF2-40B4-BE49-F238E27FC236}">
                      <a16:creationId xmlns:a16="http://schemas.microsoft.com/office/drawing/2014/main" id="{2DD51D96-CF88-4DEF-A9B9-8B72A74B9CF1}"/>
                    </a:ext>
                  </a:extLst>
                </p14:cNvPr>
                <p14:cNvContentPartPr/>
                <p14:nvPr/>
              </p14:nvContentPartPr>
              <p14:xfrm>
                <a:off x="949253" y="4341667"/>
                <a:ext cx="91080" cy="79920"/>
              </p14:xfrm>
            </p:contentPart>
          </mc:Choice>
          <mc:Fallback>
            <p:pic>
              <p:nvPicPr>
                <p:cNvPr id="70" name="Freihand 69">
                  <a:extLst>
                    <a:ext uri="{FF2B5EF4-FFF2-40B4-BE49-F238E27FC236}">
                      <a16:creationId xmlns:a16="http://schemas.microsoft.com/office/drawing/2014/main" id="{2DD51D96-CF88-4DEF-A9B9-8B72A74B9CF1}"/>
                    </a:ext>
                  </a:extLst>
                </p:cNvPr>
                <p:cNvPicPr/>
                <p:nvPr/>
              </p:nvPicPr>
              <p:blipFill>
                <a:blip r:embed="rId84"/>
                <a:stretch>
                  <a:fillRect/>
                </a:stretch>
              </p:blipFill>
              <p:spPr>
                <a:xfrm>
                  <a:off x="944933" y="4337347"/>
                  <a:ext cx="997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2" name="Freihand 71">
                  <a:extLst>
                    <a:ext uri="{FF2B5EF4-FFF2-40B4-BE49-F238E27FC236}">
                      <a16:creationId xmlns:a16="http://schemas.microsoft.com/office/drawing/2014/main" id="{2BBC0107-E861-48A8-82A9-20BB202FABCB}"/>
                    </a:ext>
                  </a:extLst>
                </p14:cNvPr>
                <p14:cNvContentPartPr/>
                <p14:nvPr/>
              </p14:nvContentPartPr>
              <p14:xfrm>
                <a:off x="1158053" y="4336627"/>
                <a:ext cx="2520" cy="5040"/>
              </p14:xfrm>
            </p:contentPart>
          </mc:Choice>
          <mc:Fallback>
            <p:pic>
              <p:nvPicPr>
                <p:cNvPr id="72" name="Freihand 71">
                  <a:extLst>
                    <a:ext uri="{FF2B5EF4-FFF2-40B4-BE49-F238E27FC236}">
                      <a16:creationId xmlns:a16="http://schemas.microsoft.com/office/drawing/2014/main" id="{2BBC0107-E861-48A8-82A9-20BB202FABCB}"/>
                    </a:ext>
                  </a:extLst>
                </p:cNvPr>
                <p:cNvPicPr/>
                <p:nvPr/>
              </p:nvPicPr>
              <p:blipFill>
                <a:blip r:embed="rId86"/>
                <a:stretch>
                  <a:fillRect/>
                </a:stretch>
              </p:blipFill>
              <p:spPr>
                <a:xfrm>
                  <a:off x="1153733" y="4332307"/>
                  <a:ext cx="111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3" name="Freihand 72">
                  <a:extLst>
                    <a:ext uri="{FF2B5EF4-FFF2-40B4-BE49-F238E27FC236}">
                      <a16:creationId xmlns:a16="http://schemas.microsoft.com/office/drawing/2014/main" id="{3ABECB97-1A99-435B-B460-48C81E17B715}"/>
                    </a:ext>
                  </a:extLst>
                </p14:cNvPr>
                <p14:cNvContentPartPr/>
                <p14:nvPr/>
              </p14:nvContentPartPr>
              <p14:xfrm>
                <a:off x="1155533" y="4374067"/>
                <a:ext cx="10800" cy="18360"/>
              </p14:xfrm>
            </p:contentPart>
          </mc:Choice>
          <mc:Fallback>
            <p:pic>
              <p:nvPicPr>
                <p:cNvPr id="73" name="Freihand 72">
                  <a:extLst>
                    <a:ext uri="{FF2B5EF4-FFF2-40B4-BE49-F238E27FC236}">
                      <a16:creationId xmlns:a16="http://schemas.microsoft.com/office/drawing/2014/main" id="{3ABECB97-1A99-435B-B460-48C81E17B715}"/>
                    </a:ext>
                  </a:extLst>
                </p:cNvPr>
                <p:cNvPicPr/>
                <p:nvPr/>
              </p:nvPicPr>
              <p:blipFill>
                <a:blip r:embed="rId88"/>
                <a:stretch>
                  <a:fillRect/>
                </a:stretch>
              </p:blipFill>
              <p:spPr>
                <a:xfrm>
                  <a:off x="1151213" y="4369747"/>
                  <a:ext cx="1944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4" name="Freihand 73">
                  <a:extLst>
                    <a:ext uri="{FF2B5EF4-FFF2-40B4-BE49-F238E27FC236}">
                      <a16:creationId xmlns:a16="http://schemas.microsoft.com/office/drawing/2014/main" id="{68AC6D4D-0378-490F-8B47-7FFE6C7A3123}"/>
                    </a:ext>
                  </a:extLst>
                </p14:cNvPr>
                <p14:cNvContentPartPr/>
                <p14:nvPr/>
              </p14:nvContentPartPr>
              <p14:xfrm>
                <a:off x="1390973" y="4262467"/>
                <a:ext cx="218160" cy="121680"/>
              </p14:xfrm>
            </p:contentPart>
          </mc:Choice>
          <mc:Fallback>
            <p:pic>
              <p:nvPicPr>
                <p:cNvPr id="74" name="Freihand 73">
                  <a:extLst>
                    <a:ext uri="{FF2B5EF4-FFF2-40B4-BE49-F238E27FC236}">
                      <a16:creationId xmlns:a16="http://schemas.microsoft.com/office/drawing/2014/main" id="{68AC6D4D-0378-490F-8B47-7FFE6C7A3123}"/>
                    </a:ext>
                  </a:extLst>
                </p:cNvPr>
                <p:cNvPicPr/>
                <p:nvPr/>
              </p:nvPicPr>
              <p:blipFill>
                <a:blip r:embed="rId90"/>
                <a:stretch>
                  <a:fillRect/>
                </a:stretch>
              </p:blipFill>
              <p:spPr>
                <a:xfrm>
                  <a:off x="1386653" y="4258147"/>
                  <a:ext cx="2268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5" name="Freihand 74">
                  <a:extLst>
                    <a:ext uri="{FF2B5EF4-FFF2-40B4-BE49-F238E27FC236}">
                      <a16:creationId xmlns:a16="http://schemas.microsoft.com/office/drawing/2014/main" id="{1FDDD578-46AB-4E88-A984-3F864622D35E}"/>
                    </a:ext>
                  </a:extLst>
                </p14:cNvPr>
                <p14:cNvContentPartPr/>
                <p14:nvPr/>
              </p14:nvContentPartPr>
              <p14:xfrm>
                <a:off x="1570613" y="4231147"/>
                <a:ext cx="96840" cy="139320"/>
              </p14:xfrm>
            </p:contentPart>
          </mc:Choice>
          <mc:Fallback>
            <p:pic>
              <p:nvPicPr>
                <p:cNvPr id="75" name="Freihand 74">
                  <a:extLst>
                    <a:ext uri="{FF2B5EF4-FFF2-40B4-BE49-F238E27FC236}">
                      <a16:creationId xmlns:a16="http://schemas.microsoft.com/office/drawing/2014/main" id="{1FDDD578-46AB-4E88-A984-3F864622D35E}"/>
                    </a:ext>
                  </a:extLst>
                </p:cNvPr>
                <p:cNvPicPr/>
                <p:nvPr/>
              </p:nvPicPr>
              <p:blipFill>
                <a:blip r:embed="rId92"/>
                <a:stretch>
                  <a:fillRect/>
                </a:stretch>
              </p:blipFill>
              <p:spPr>
                <a:xfrm>
                  <a:off x="1566293" y="4226827"/>
                  <a:ext cx="1054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6" name="Freihand 75">
                  <a:extLst>
                    <a:ext uri="{FF2B5EF4-FFF2-40B4-BE49-F238E27FC236}">
                      <a16:creationId xmlns:a16="http://schemas.microsoft.com/office/drawing/2014/main" id="{33D75824-1BE2-4A98-A06F-5CC842C7FD77}"/>
                    </a:ext>
                  </a:extLst>
                </p14:cNvPr>
                <p14:cNvContentPartPr/>
                <p14:nvPr/>
              </p14:nvContentPartPr>
              <p14:xfrm>
                <a:off x="1536773" y="4196947"/>
                <a:ext cx="28800" cy="4680"/>
              </p14:xfrm>
            </p:contentPart>
          </mc:Choice>
          <mc:Fallback>
            <p:pic>
              <p:nvPicPr>
                <p:cNvPr id="76" name="Freihand 75">
                  <a:extLst>
                    <a:ext uri="{FF2B5EF4-FFF2-40B4-BE49-F238E27FC236}">
                      <a16:creationId xmlns:a16="http://schemas.microsoft.com/office/drawing/2014/main" id="{33D75824-1BE2-4A98-A06F-5CC842C7FD77}"/>
                    </a:ext>
                  </a:extLst>
                </p:cNvPr>
                <p:cNvPicPr/>
                <p:nvPr/>
              </p:nvPicPr>
              <p:blipFill>
                <a:blip r:embed="rId94"/>
                <a:stretch>
                  <a:fillRect/>
                </a:stretch>
              </p:blipFill>
              <p:spPr>
                <a:xfrm>
                  <a:off x="1532453" y="4192627"/>
                  <a:ext cx="3744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7" name="Freihand 76">
                  <a:extLst>
                    <a:ext uri="{FF2B5EF4-FFF2-40B4-BE49-F238E27FC236}">
                      <a16:creationId xmlns:a16="http://schemas.microsoft.com/office/drawing/2014/main" id="{AE29D265-4A1E-4848-9862-4B77938247E6}"/>
                    </a:ext>
                  </a:extLst>
                </p14:cNvPr>
                <p14:cNvContentPartPr/>
                <p14:nvPr/>
              </p14:nvContentPartPr>
              <p14:xfrm>
                <a:off x="1874093" y="4253107"/>
                <a:ext cx="315360" cy="99720"/>
              </p14:xfrm>
            </p:contentPart>
          </mc:Choice>
          <mc:Fallback>
            <p:pic>
              <p:nvPicPr>
                <p:cNvPr id="77" name="Freihand 76">
                  <a:extLst>
                    <a:ext uri="{FF2B5EF4-FFF2-40B4-BE49-F238E27FC236}">
                      <a16:creationId xmlns:a16="http://schemas.microsoft.com/office/drawing/2014/main" id="{AE29D265-4A1E-4848-9862-4B77938247E6}"/>
                    </a:ext>
                  </a:extLst>
                </p:cNvPr>
                <p:cNvPicPr/>
                <p:nvPr/>
              </p:nvPicPr>
              <p:blipFill>
                <a:blip r:embed="rId96"/>
                <a:stretch>
                  <a:fillRect/>
                </a:stretch>
              </p:blipFill>
              <p:spPr>
                <a:xfrm>
                  <a:off x="1869773" y="4248787"/>
                  <a:ext cx="3240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8" name="Freihand 77">
                  <a:extLst>
                    <a:ext uri="{FF2B5EF4-FFF2-40B4-BE49-F238E27FC236}">
                      <a16:creationId xmlns:a16="http://schemas.microsoft.com/office/drawing/2014/main" id="{1EB25A75-C8FB-4441-9290-BC44BE27F013}"/>
                    </a:ext>
                  </a:extLst>
                </p14:cNvPr>
                <p14:cNvContentPartPr/>
                <p14:nvPr/>
              </p14:nvContentPartPr>
              <p14:xfrm>
                <a:off x="2207093" y="4183627"/>
                <a:ext cx="25200" cy="136440"/>
              </p14:xfrm>
            </p:contentPart>
          </mc:Choice>
          <mc:Fallback>
            <p:pic>
              <p:nvPicPr>
                <p:cNvPr id="78" name="Freihand 77">
                  <a:extLst>
                    <a:ext uri="{FF2B5EF4-FFF2-40B4-BE49-F238E27FC236}">
                      <a16:creationId xmlns:a16="http://schemas.microsoft.com/office/drawing/2014/main" id="{1EB25A75-C8FB-4441-9290-BC44BE27F013}"/>
                    </a:ext>
                  </a:extLst>
                </p:cNvPr>
                <p:cNvPicPr/>
                <p:nvPr/>
              </p:nvPicPr>
              <p:blipFill>
                <a:blip r:embed="rId98"/>
                <a:stretch>
                  <a:fillRect/>
                </a:stretch>
              </p:blipFill>
              <p:spPr>
                <a:xfrm>
                  <a:off x="2202773" y="4179307"/>
                  <a:ext cx="338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9" name="Freihand 78">
                  <a:extLst>
                    <a:ext uri="{FF2B5EF4-FFF2-40B4-BE49-F238E27FC236}">
                      <a16:creationId xmlns:a16="http://schemas.microsoft.com/office/drawing/2014/main" id="{C4D0865E-4A52-4D29-AE38-57AC6F231447}"/>
                    </a:ext>
                  </a:extLst>
                </p14:cNvPr>
                <p14:cNvContentPartPr/>
                <p14:nvPr/>
              </p14:nvContentPartPr>
              <p14:xfrm>
                <a:off x="2261093" y="4183267"/>
                <a:ext cx="341280" cy="149040"/>
              </p14:xfrm>
            </p:contentPart>
          </mc:Choice>
          <mc:Fallback>
            <p:pic>
              <p:nvPicPr>
                <p:cNvPr id="79" name="Freihand 78">
                  <a:extLst>
                    <a:ext uri="{FF2B5EF4-FFF2-40B4-BE49-F238E27FC236}">
                      <a16:creationId xmlns:a16="http://schemas.microsoft.com/office/drawing/2014/main" id="{C4D0865E-4A52-4D29-AE38-57AC6F231447}"/>
                    </a:ext>
                  </a:extLst>
                </p:cNvPr>
                <p:cNvPicPr/>
                <p:nvPr/>
              </p:nvPicPr>
              <p:blipFill>
                <a:blip r:embed="rId100"/>
                <a:stretch>
                  <a:fillRect/>
                </a:stretch>
              </p:blipFill>
              <p:spPr>
                <a:xfrm>
                  <a:off x="2256773" y="4178947"/>
                  <a:ext cx="3499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0" name="Freihand 79">
                  <a:extLst>
                    <a:ext uri="{FF2B5EF4-FFF2-40B4-BE49-F238E27FC236}">
                      <a16:creationId xmlns:a16="http://schemas.microsoft.com/office/drawing/2014/main" id="{742E7948-27F0-41D9-94CA-5ECCC75FA1EE}"/>
                    </a:ext>
                  </a:extLst>
                </p14:cNvPr>
                <p14:cNvContentPartPr/>
                <p14:nvPr/>
              </p14:nvContentPartPr>
              <p14:xfrm>
                <a:off x="2818373" y="4131787"/>
                <a:ext cx="179280" cy="157320"/>
              </p14:xfrm>
            </p:contentPart>
          </mc:Choice>
          <mc:Fallback>
            <p:pic>
              <p:nvPicPr>
                <p:cNvPr id="80" name="Freihand 79">
                  <a:extLst>
                    <a:ext uri="{FF2B5EF4-FFF2-40B4-BE49-F238E27FC236}">
                      <a16:creationId xmlns:a16="http://schemas.microsoft.com/office/drawing/2014/main" id="{742E7948-27F0-41D9-94CA-5ECCC75FA1EE}"/>
                    </a:ext>
                  </a:extLst>
                </p:cNvPr>
                <p:cNvPicPr/>
                <p:nvPr/>
              </p:nvPicPr>
              <p:blipFill>
                <a:blip r:embed="rId102"/>
                <a:stretch>
                  <a:fillRect/>
                </a:stretch>
              </p:blipFill>
              <p:spPr>
                <a:xfrm>
                  <a:off x="2814053" y="4127467"/>
                  <a:ext cx="1879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1" name="Freihand 80">
                  <a:extLst>
                    <a:ext uri="{FF2B5EF4-FFF2-40B4-BE49-F238E27FC236}">
                      <a16:creationId xmlns:a16="http://schemas.microsoft.com/office/drawing/2014/main" id="{2B5DD403-3905-463D-A0C0-A5E6A940BDC5}"/>
                    </a:ext>
                  </a:extLst>
                </p14:cNvPr>
                <p14:cNvContentPartPr/>
                <p14:nvPr/>
              </p14:nvContentPartPr>
              <p14:xfrm>
                <a:off x="2988653" y="4142587"/>
                <a:ext cx="290520" cy="143640"/>
              </p14:xfrm>
            </p:contentPart>
          </mc:Choice>
          <mc:Fallback>
            <p:pic>
              <p:nvPicPr>
                <p:cNvPr id="81" name="Freihand 80">
                  <a:extLst>
                    <a:ext uri="{FF2B5EF4-FFF2-40B4-BE49-F238E27FC236}">
                      <a16:creationId xmlns:a16="http://schemas.microsoft.com/office/drawing/2014/main" id="{2B5DD403-3905-463D-A0C0-A5E6A940BDC5}"/>
                    </a:ext>
                  </a:extLst>
                </p:cNvPr>
                <p:cNvPicPr/>
                <p:nvPr/>
              </p:nvPicPr>
              <p:blipFill>
                <a:blip r:embed="rId104"/>
                <a:stretch>
                  <a:fillRect/>
                </a:stretch>
              </p:blipFill>
              <p:spPr>
                <a:xfrm>
                  <a:off x="2984333" y="4138267"/>
                  <a:ext cx="2991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6" name="Freihand 85">
                  <a:extLst>
                    <a:ext uri="{FF2B5EF4-FFF2-40B4-BE49-F238E27FC236}">
                      <a16:creationId xmlns:a16="http://schemas.microsoft.com/office/drawing/2014/main" id="{AD5B7986-16C1-46B5-833A-CE66FD2C90ED}"/>
                    </a:ext>
                  </a:extLst>
                </p14:cNvPr>
                <p14:cNvContentPartPr/>
                <p14:nvPr/>
              </p14:nvContentPartPr>
              <p14:xfrm>
                <a:off x="3430733" y="4225747"/>
                <a:ext cx="171000" cy="73080"/>
              </p14:xfrm>
            </p:contentPart>
          </mc:Choice>
          <mc:Fallback>
            <p:pic>
              <p:nvPicPr>
                <p:cNvPr id="86" name="Freihand 85">
                  <a:extLst>
                    <a:ext uri="{FF2B5EF4-FFF2-40B4-BE49-F238E27FC236}">
                      <a16:creationId xmlns:a16="http://schemas.microsoft.com/office/drawing/2014/main" id="{AD5B7986-16C1-46B5-833A-CE66FD2C90ED}"/>
                    </a:ext>
                  </a:extLst>
                </p:cNvPr>
                <p:cNvPicPr/>
                <p:nvPr/>
              </p:nvPicPr>
              <p:blipFill>
                <a:blip r:embed="rId106"/>
                <a:stretch>
                  <a:fillRect/>
                </a:stretch>
              </p:blipFill>
              <p:spPr>
                <a:xfrm>
                  <a:off x="3426413" y="4221427"/>
                  <a:ext cx="1796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7" name="Freihand 86">
                  <a:extLst>
                    <a:ext uri="{FF2B5EF4-FFF2-40B4-BE49-F238E27FC236}">
                      <a16:creationId xmlns:a16="http://schemas.microsoft.com/office/drawing/2014/main" id="{D80B8410-22CF-4C96-998A-B7CD99B31A31}"/>
                    </a:ext>
                  </a:extLst>
                </p14:cNvPr>
                <p14:cNvContentPartPr/>
                <p14:nvPr/>
              </p14:nvContentPartPr>
              <p14:xfrm>
                <a:off x="3614333" y="4221427"/>
                <a:ext cx="114480" cy="53280"/>
              </p14:xfrm>
            </p:contentPart>
          </mc:Choice>
          <mc:Fallback>
            <p:pic>
              <p:nvPicPr>
                <p:cNvPr id="87" name="Freihand 86">
                  <a:extLst>
                    <a:ext uri="{FF2B5EF4-FFF2-40B4-BE49-F238E27FC236}">
                      <a16:creationId xmlns:a16="http://schemas.microsoft.com/office/drawing/2014/main" id="{D80B8410-22CF-4C96-998A-B7CD99B31A31}"/>
                    </a:ext>
                  </a:extLst>
                </p:cNvPr>
                <p:cNvPicPr/>
                <p:nvPr/>
              </p:nvPicPr>
              <p:blipFill>
                <a:blip r:embed="rId108"/>
                <a:stretch>
                  <a:fillRect/>
                </a:stretch>
              </p:blipFill>
              <p:spPr>
                <a:xfrm>
                  <a:off x="3610013" y="4217107"/>
                  <a:ext cx="1231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88" name="Freihand 87">
                  <a:extLst>
                    <a:ext uri="{FF2B5EF4-FFF2-40B4-BE49-F238E27FC236}">
                      <a16:creationId xmlns:a16="http://schemas.microsoft.com/office/drawing/2014/main" id="{126972D0-D7C2-4EB5-8DB2-AED680749342}"/>
                    </a:ext>
                  </a:extLst>
                </p14:cNvPr>
                <p14:cNvContentPartPr/>
                <p14:nvPr/>
              </p14:nvContentPartPr>
              <p14:xfrm>
                <a:off x="3734213" y="4127467"/>
                <a:ext cx="101880" cy="149040"/>
              </p14:xfrm>
            </p:contentPart>
          </mc:Choice>
          <mc:Fallback>
            <p:pic>
              <p:nvPicPr>
                <p:cNvPr id="88" name="Freihand 87">
                  <a:extLst>
                    <a:ext uri="{FF2B5EF4-FFF2-40B4-BE49-F238E27FC236}">
                      <a16:creationId xmlns:a16="http://schemas.microsoft.com/office/drawing/2014/main" id="{126972D0-D7C2-4EB5-8DB2-AED680749342}"/>
                    </a:ext>
                  </a:extLst>
                </p:cNvPr>
                <p:cNvPicPr/>
                <p:nvPr/>
              </p:nvPicPr>
              <p:blipFill>
                <a:blip r:embed="rId110"/>
                <a:stretch>
                  <a:fillRect/>
                </a:stretch>
              </p:blipFill>
              <p:spPr>
                <a:xfrm>
                  <a:off x="3729893" y="4123147"/>
                  <a:ext cx="1105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9" name="Freihand 88">
                  <a:extLst>
                    <a:ext uri="{FF2B5EF4-FFF2-40B4-BE49-F238E27FC236}">
                      <a16:creationId xmlns:a16="http://schemas.microsoft.com/office/drawing/2014/main" id="{9DF1EC0A-FC98-4733-9F29-76A92C178E3B}"/>
                    </a:ext>
                  </a:extLst>
                </p14:cNvPr>
                <p14:cNvContentPartPr/>
                <p14:nvPr/>
              </p14:nvContentPartPr>
              <p14:xfrm>
                <a:off x="3849053" y="4181467"/>
                <a:ext cx="109800" cy="103320"/>
              </p14:xfrm>
            </p:contentPart>
          </mc:Choice>
          <mc:Fallback>
            <p:pic>
              <p:nvPicPr>
                <p:cNvPr id="89" name="Freihand 88">
                  <a:extLst>
                    <a:ext uri="{FF2B5EF4-FFF2-40B4-BE49-F238E27FC236}">
                      <a16:creationId xmlns:a16="http://schemas.microsoft.com/office/drawing/2014/main" id="{9DF1EC0A-FC98-4733-9F29-76A92C178E3B}"/>
                    </a:ext>
                  </a:extLst>
                </p:cNvPr>
                <p:cNvPicPr/>
                <p:nvPr/>
              </p:nvPicPr>
              <p:blipFill>
                <a:blip r:embed="rId112"/>
                <a:stretch>
                  <a:fillRect/>
                </a:stretch>
              </p:blipFill>
              <p:spPr>
                <a:xfrm>
                  <a:off x="3844733" y="4177147"/>
                  <a:ext cx="1184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0" name="Freihand 89">
                  <a:extLst>
                    <a:ext uri="{FF2B5EF4-FFF2-40B4-BE49-F238E27FC236}">
                      <a16:creationId xmlns:a16="http://schemas.microsoft.com/office/drawing/2014/main" id="{C3C92C91-2450-40BF-B5F4-FD9834EF63E1}"/>
                    </a:ext>
                  </a:extLst>
                </p14:cNvPr>
                <p14:cNvContentPartPr/>
                <p14:nvPr/>
              </p14:nvContentPartPr>
              <p14:xfrm>
                <a:off x="3958493" y="4126747"/>
                <a:ext cx="85680" cy="146160"/>
              </p14:xfrm>
            </p:contentPart>
          </mc:Choice>
          <mc:Fallback>
            <p:pic>
              <p:nvPicPr>
                <p:cNvPr id="90" name="Freihand 89">
                  <a:extLst>
                    <a:ext uri="{FF2B5EF4-FFF2-40B4-BE49-F238E27FC236}">
                      <a16:creationId xmlns:a16="http://schemas.microsoft.com/office/drawing/2014/main" id="{C3C92C91-2450-40BF-B5F4-FD9834EF63E1}"/>
                    </a:ext>
                  </a:extLst>
                </p:cNvPr>
                <p:cNvPicPr/>
                <p:nvPr/>
              </p:nvPicPr>
              <p:blipFill>
                <a:blip r:embed="rId114"/>
                <a:stretch>
                  <a:fillRect/>
                </a:stretch>
              </p:blipFill>
              <p:spPr>
                <a:xfrm>
                  <a:off x="3954173" y="4122427"/>
                  <a:ext cx="943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1" name="Freihand 90">
                  <a:extLst>
                    <a:ext uri="{FF2B5EF4-FFF2-40B4-BE49-F238E27FC236}">
                      <a16:creationId xmlns:a16="http://schemas.microsoft.com/office/drawing/2014/main" id="{9F3EBDC3-7160-45AD-97AD-134DABBECD81}"/>
                    </a:ext>
                  </a:extLst>
                </p14:cNvPr>
                <p14:cNvContentPartPr/>
                <p14:nvPr/>
              </p14:nvContentPartPr>
              <p14:xfrm>
                <a:off x="4182773" y="4137907"/>
                <a:ext cx="180720" cy="126000"/>
              </p14:xfrm>
            </p:contentPart>
          </mc:Choice>
          <mc:Fallback>
            <p:pic>
              <p:nvPicPr>
                <p:cNvPr id="91" name="Freihand 90">
                  <a:extLst>
                    <a:ext uri="{FF2B5EF4-FFF2-40B4-BE49-F238E27FC236}">
                      <a16:creationId xmlns:a16="http://schemas.microsoft.com/office/drawing/2014/main" id="{9F3EBDC3-7160-45AD-97AD-134DABBECD81}"/>
                    </a:ext>
                  </a:extLst>
                </p:cNvPr>
                <p:cNvPicPr/>
                <p:nvPr/>
              </p:nvPicPr>
              <p:blipFill>
                <a:blip r:embed="rId116"/>
                <a:stretch>
                  <a:fillRect/>
                </a:stretch>
              </p:blipFill>
              <p:spPr>
                <a:xfrm>
                  <a:off x="4178453" y="4133587"/>
                  <a:ext cx="1893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2" name="Freihand 91">
                  <a:extLst>
                    <a:ext uri="{FF2B5EF4-FFF2-40B4-BE49-F238E27FC236}">
                      <a16:creationId xmlns:a16="http://schemas.microsoft.com/office/drawing/2014/main" id="{32C3EB77-217D-4693-B53A-B99365A35DEE}"/>
                    </a:ext>
                  </a:extLst>
                </p14:cNvPr>
                <p14:cNvContentPartPr/>
                <p14:nvPr/>
              </p14:nvContentPartPr>
              <p14:xfrm>
                <a:off x="4338653" y="4184347"/>
                <a:ext cx="100440" cy="70560"/>
              </p14:xfrm>
            </p:contentPart>
          </mc:Choice>
          <mc:Fallback>
            <p:pic>
              <p:nvPicPr>
                <p:cNvPr id="92" name="Freihand 91">
                  <a:extLst>
                    <a:ext uri="{FF2B5EF4-FFF2-40B4-BE49-F238E27FC236}">
                      <a16:creationId xmlns:a16="http://schemas.microsoft.com/office/drawing/2014/main" id="{32C3EB77-217D-4693-B53A-B99365A35DEE}"/>
                    </a:ext>
                  </a:extLst>
                </p:cNvPr>
                <p:cNvPicPr/>
                <p:nvPr/>
              </p:nvPicPr>
              <p:blipFill>
                <a:blip r:embed="rId118"/>
                <a:stretch>
                  <a:fillRect/>
                </a:stretch>
              </p:blipFill>
              <p:spPr>
                <a:xfrm>
                  <a:off x="4334333" y="4180027"/>
                  <a:ext cx="1090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3" name="Freihand 92">
                  <a:extLst>
                    <a:ext uri="{FF2B5EF4-FFF2-40B4-BE49-F238E27FC236}">
                      <a16:creationId xmlns:a16="http://schemas.microsoft.com/office/drawing/2014/main" id="{B821733F-0CBF-47A4-A762-00F5EC1A2D49}"/>
                    </a:ext>
                  </a:extLst>
                </p14:cNvPr>
                <p14:cNvContentPartPr/>
                <p14:nvPr/>
              </p14:nvContentPartPr>
              <p14:xfrm>
                <a:off x="4461413" y="4172827"/>
                <a:ext cx="78120" cy="86040"/>
              </p14:xfrm>
            </p:contentPart>
          </mc:Choice>
          <mc:Fallback>
            <p:pic>
              <p:nvPicPr>
                <p:cNvPr id="93" name="Freihand 92">
                  <a:extLst>
                    <a:ext uri="{FF2B5EF4-FFF2-40B4-BE49-F238E27FC236}">
                      <a16:creationId xmlns:a16="http://schemas.microsoft.com/office/drawing/2014/main" id="{B821733F-0CBF-47A4-A762-00F5EC1A2D49}"/>
                    </a:ext>
                  </a:extLst>
                </p:cNvPr>
                <p:cNvPicPr/>
                <p:nvPr/>
              </p:nvPicPr>
              <p:blipFill>
                <a:blip r:embed="rId120"/>
                <a:stretch>
                  <a:fillRect/>
                </a:stretch>
              </p:blipFill>
              <p:spPr>
                <a:xfrm>
                  <a:off x="4457093" y="4168507"/>
                  <a:ext cx="867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4" name="Freihand 93">
                  <a:extLst>
                    <a:ext uri="{FF2B5EF4-FFF2-40B4-BE49-F238E27FC236}">
                      <a16:creationId xmlns:a16="http://schemas.microsoft.com/office/drawing/2014/main" id="{0FA3D7F1-D81F-43AC-87D0-D580B93078A1}"/>
                    </a:ext>
                  </a:extLst>
                </p14:cNvPr>
                <p14:cNvContentPartPr/>
                <p14:nvPr/>
              </p14:nvContentPartPr>
              <p14:xfrm>
                <a:off x="4719173" y="4182547"/>
                <a:ext cx="178560" cy="89280"/>
              </p14:xfrm>
            </p:contentPart>
          </mc:Choice>
          <mc:Fallback>
            <p:pic>
              <p:nvPicPr>
                <p:cNvPr id="94" name="Freihand 93">
                  <a:extLst>
                    <a:ext uri="{FF2B5EF4-FFF2-40B4-BE49-F238E27FC236}">
                      <a16:creationId xmlns:a16="http://schemas.microsoft.com/office/drawing/2014/main" id="{0FA3D7F1-D81F-43AC-87D0-D580B93078A1}"/>
                    </a:ext>
                  </a:extLst>
                </p:cNvPr>
                <p:cNvPicPr/>
                <p:nvPr/>
              </p:nvPicPr>
              <p:blipFill>
                <a:blip r:embed="rId122"/>
                <a:stretch>
                  <a:fillRect/>
                </a:stretch>
              </p:blipFill>
              <p:spPr>
                <a:xfrm>
                  <a:off x="4714853" y="4178227"/>
                  <a:ext cx="1872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5" name="Freihand 94">
                  <a:extLst>
                    <a:ext uri="{FF2B5EF4-FFF2-40B4-BE49-F238E27FC236}">
                      <a16:creationId xmlns:a16="http://schemas.microsoft.com/office/drawing/2014/main" id="{F677712B-3BB9-40BA-BFB6-62C8DCEC91E8}"/>
                    </a:ext>
                  </a:extLst>
                </p14:cNvPr>
                <p14:cNvContentPartPr/>
                <p14:nvPr/>
              </p14:nvContentPartPr>
              <p14:xfrm>
                <a:off x="4883693" y="4137547"/>
                <a:ext cx="271080" cy="122400"/>
              </p14:xfrm>
            </p:contentPart>
          </mc:Choice>
          <mc:Fallback>
            <p:pic>
              <p:nvPicPr>
                <p:cNvPr id="95" name="Freihand 94">
                  <a:extLst>
                    <a:ext uri="{FF2B5EF4-FFF2-40B4-BE49-F238E27FC236}">
                      <a16:creationId xmlns:a16="http://schemas.microsoft.com/office/drawing/2014/main" id="{F677712B-3BB9-40BA-BFB6-62C8DCEC91E8}"/>
                    </a:ext>
                  </a:extLst>
                </p:cNvPr>
                <p:cNvPicPr/>
                <p:nvPr/>
              </p:nvPicPr>
              <p:blipFill>
                <a:blip r:embed="rId124"/>
                <a:stretch>
                  <a:fillRect/>
                </a:stretch>
              </p:blipFill>
              <p:spPr>
                <a:xfrm>
                  <a:off x="4879373" y="4133227"/>
                  <a:ext cx="2797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5" name="Freihand 44">
                  <a:extLst>
                    <a:ext uri="{FF2B5EF4-FFF2-40B4-BE49-F238E27FC236}">
                      <a16:creationId xmlns:a16="http://schemas.microsoft.com/office/drawing/2014/main" id="{853753DB-AFD5-4980-82DA-357D695C0A65}"/>
                    </a:ext>
                  </a:extLst>
                </p14:cNvPr>
                <p14:cNvContentPartPr/>
                <p14:nvPr/>
              </p14:nvContentPartPr>
              <p14:xfrm>
                <a:off x="5347373" y="3989947"/>
                <a:ext cx="272520" cy="63360"/>
              </p14:xfrm>
            </p:contentPart>
          </mc:Choice>
          <mc:Fallback>
            <p:pic>
              <p:nvPicPr>
                <p:cNvPr id="45" name="Freihand 44">
                  <a:extLst>
                    <a:ext uri="{FF2B5EF4-FFF2-40B4-BE49-F238E27FC236}">
                      <a16:creationId xmlns:a16="http://schemas.microsoft.com/office/drawing/2014/main" id="{853753DB-AFD5-4980-82DA-357D695C0A65}"/>
                    </a:ext>
                  </a:extLst>
                </p:cNvPr>
                <p:cNvPicPr/>
                <p:nvPr/>
              </p:nvPicPr>
              <p:blipFill>
                <a:blip r:embed="rId126"/>
                <a:stretch>
                  <a:fillRect/>
                </a:stretch>
              </p:blipFill>
              <p:spPr>
                <a:xfrm>
                  <a:off x="5343053" y="3985627"/>
                  <a:ext cx="2811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6" name="Freihand 45">
                  <a:extLst>
                    <a:ext uri="{FF2B5EF4-FFF2-40B4-BE49-F238E27FC236}">
                      <a16:creationId xmlns:a16="http://schemas.microsoft.com/office/drawing/2014/main" id="{9A4D64C3-C505-4FD3-9B57-F7EC3CA8E20D}"/>
                    </a:ext>
                  </a:extLst>
                </p14:cNvPr>
                <p14:cNvContentPartPr/>
                <p14:nvPr/>
              </p14:nvContentPartPr>
              <p14:xfrm>
                <a:off x="5635733" y="3904267"/>
                <a:ext cx="21960" cy="14040"/>
              </p14:xfrm>
            </p:contentPart>
          </mc:Choice>
          <mc:Fallback>
            <p:pic>
              <p:nvPicPr>
                <p:cNvPr id="46" name="Freihand 45">
                  <a:extLst>
                    <a:ext uri="{FF2B5EF4-FFF2-40B4-BE49-F238E27FC236}">
                      <a16:creationId xmlns:a16="http://schemas.microsoft.com/office/drawing/2014/main" id="{9A4D64C3-C505-4FD3-9B57-F7EC3CA8E20D}"/>
                    </a:ext>
                  </a:extLst>
                </p:cNvPr>
                <p:cNvPicPr/>
                <p:nvPr/>
              </p:nvPicPr>
              <p:blipFill>
                <a:blip r:embed="rId128"/>
                <a:stretch>
                  <a:fillRect/>
                </a:stretch>
              </p:blipFill>
              <p:spPr>
                <a:xfrm>
                  <a:off x="5631413" y="3899947"/>
                  <a:ext cx="306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7" name="Freihand 46">
                  <a:extLst>
                    <a:ext uri="{FF2B5EF4-FFF2-40B4-BE49-F238E27FC236}">
                      <a16:creationId xmlns:a16="http://schemas.microsoft.com/office/drawing/2014/main" id="{1A0581F2-909B-4C46-A031-4B8FEAD72E8C}"/>
                    </a:ext>
                  </a:extLst>
                </p14:cNvPr>
                <p14:cNvContentPartPr/>
                <p14:nvPr/>
              </p14:nvContentPartPr>
              <p14:xfrm>
                <a:off x="5773253" y="3921187"/>
                <a:ext cx="100800" cy="134280"/>
              </p14:xfrm>
            </p:contentPart>
          </mc:Choice>
          <mc:Fallback>
            <p:pic>
              <p:nvPicPr>
                <p:cNvPr id="47" name="Freihand 46">
                  <a:extLst>
                    <a:ext uri="{FF2B5EF4-FFF2-40B4-BE49-F238E27FC236}">
                      <a16:creationId xmlns:a16="http://schemas.microsoft.com/office/drawing/2014/main" id="{1A0581F2-909B-4C46-A031-4B8FEAD72E8C}"/>
                    </a:ext>
                  </a:extLst>
                </p:cNvPr>
                <p:cNvPicPr/>
                <p:nvPr/>
              </p:nvPicPr>
              <p:blipFill>
                <a:blip r:embed="rId130"/>
                <a:stretch>
                  <a:fillRect/>
                </a:stretch>
              </p:blipFill>
              <p:spPr>
                <a:xfrm>
                  <a:off x="5768933" y="3916867"/>
                  <a:ext cx="1094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8" name="Freihand 47">
                  <a:extLst>
                    <a:ext uri="{FF2B5EF4-FFF2-40B4-BE49-F238E27FC236}">
                      <a16:creationId xmlns:a16="http://schemas.microsoft.com/office/drawing/2014/main" id="{F129653E-23F1-47BE-B70D-A00AB0D9261F}"/>
                    </a:ext>
                  </a:extLst>
                </p14:cNvPr>
                <p14:cNvContentPartPr/>
                <p14:nvPr/>
              </p14:nvContentPartPr>
              <p14:xfrm>
                <a:off x="5894573" y="3870787"/>
                <a:ext cx="276480" cy="173520"/>
              </p14:xfrm>
            </p:contentPart>
          </mc:Choice>
          <mc:Fallback>
            <p:pic>
              <p:nvPicPr>
                <p:cNvPr id="48" name="Freihand 47">
                  <a:extLst>
                    <a:ext uri="{FF2B5EF4-FFF2-40B4-BE49-F238E27FC236}">
                      <a16:creationId xmlns:a16="http://schemas.microsoft.com/office/drawing/2014/main" id="{F129653E-23F1-47BE-B70D-A00AB0D9261F}"/>
                    </a:ext>
                  </a:extLst>
                </p:cNvPr>
                <p:cNvPicPr/>
                <p:nvPr/>
              </p:nvPicPr>
              <p:blipFill>
                <a:blip r:embed="rId132"/>
                <a:stretch>
                  <a:fillRect/>
                </a:stretch>
              </p:blipFill>
              <p:spPr>
                <a:xfrm>
                  <a:off x="5890253" y="3866467"/>
                  <a:ext cx="2851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9" name="Freihand 48">
                  <a:extLst>
                    <a:ext uri="{FF2B5EF4-FFF2-40B4-BE49-F238E27FC236}">
                      <a16:creationId xmlns:a16="http://schemas.microsoft.com/office/drawing/2014/main" id="{637B5B93-3809-4EA8-8709-CC33D5B375FD}"/>
                    </a:ext>
                  </a:extLst>
                </p14:cNvPr>
                <p14:cNvContentPartPr/>
                <p14:nvPr/>
              </p14:nvContentPartPr>
              <p14:xfrm>
                <a:off x="6061253" y="3902827"/>
                <a:ext cx="75240" cy="20520"/>
              </p14:xfrm>
            </p:contentPart>
          </mc:Choice>
          <mc:Fallback>
            <p:pic>
              <p:nvPicPr>
                <p:cNvPr id="49" name="Freihand 48">
                  <a:extLst>
                    <a:ext uri="{FF2B5EF4-FFF2-40B4-BE49-F238E27FC236}">
                      <a16:creationId xmlns:a16="http://schemas.microsoft.com/office/drawing/2014/main" id="{637B5B93-3809-4EA8-8709-CC33D5B375FD}"/>
                    </a:ext>
                  </a:extLst>
                </p:cNvPr>
                <p:cNvPicPr/>
                <p:nvPr/>
              </p:nvPicPr>
              <p:blipFill>
                <a:blip r:embed="rId134"/>
                <a:stretch>
                  <a:fillRect/>
                </a:stretch>
              </p:blipFill>
              <p:spPr>
                <a:xfrm>
                  <a:off x="6056933" y="3898507"/>
                  <a:ext cx="838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50" name="Freihand 49">
                  <a:extLst>
                    <a:ext uri="{FF2B5EF4-FFF2-40B4-BE49-F238E27FC236}">
                      <a16:creationId xmlns:a16="http://schemas.microsoft.com/office/drawing/2014/main" id="{FED48393-12BB-4003-9EFD-28FF5908FB7F}"/>
                    </a:ext>
                  </a:extLst>
                </p14:cNvPr>
                <p14:cNvContentPartPr/>
                <p14:nvPr/>
              </p14:nvContentPartPr>
              <p14:xfrm>
                <a:off x="6172853" y="3931627"/>
                <a:ext cx="88920" cy="87480"/>
              </p14:xfrm>
            </p:contentPart>
          </mc:Choice>
          <mc:Fallback>
            <p:pic>
              <p:nvPicPr>
                <p:cNvPr id="50" name="Freihand 49">
                  <a:extLst>
                    <a:ext uri="{FF2B5EF4-FFF2-40B4-BE49-F238E27FC236}">
                      <a16:creationId xmlns:a16="http://schemas.microsoft.com/office/drawing/2014/main" id="{FED48393-12BB-4003-9EFD-28FF5908FB7F}"/>
                    </a:ext>
                  </a:extLst>
                </p:cNvPr>
                <p:cNvPicPr/>
                <p:nvPr/>
              </p:nvPicPr>
              <p:blipFill>
                <a:blip r:embed="rId136"/>
                <a:stretch>
                  <a:fillRect/>
                </a:stretch>
              </p:blipFill>
              <p:spPr>
                <a:xfrm>
                  <a:off x="6168533" y="3927307"/>
                  <a:ext cx="975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51" name="Freihand 50">
                  <a:extLst>
                    <a:ext uri="{FF2B5EF4-FFF2-40B4-BE49-F238E27FC236}">
                      <a16:creationId xmlns:a16="http://schemas.microsoft.com/office/drawing/2014/main" id="{533C191E-680A-4019-A179-D2C5D7F76731}"/>
                    </a:ext>
                  </a:extLst>
                </p14:cNvPr>
                <p14:cNvContentPartPr/>
                <p14:nvPr/>
              </p14:nvContentPartPr>
              <p14:xfrm>
                <a:off x="6249533" y="3960427"/>
                <a:ext cx="432000" cy="80640"/>
              </p14:xfrm>
            </p:contentPart>
          </mc:Choice>
          <mc:Fallback>
            <p:pic>
              <p:nvPicPr>
                <p:cNvPr id="51" name="Freihand 50">
                  <a:extLst>
                    <a:ext uri="{FF2B5EF4-FFF2-40B4-BE49-F238E27FC236}">
                      <a16:creationId xmlns:a16="http://schemas.microsoft.com/office/drawing/2014/main" id="{533C191E-680A-4019-A179-D2C5D7F76731}"/>
                    </a:ext>
                  </a:extLst>
                </p:cNvPr>
                <p:cNvPicPr/>
                <p:nvPr/>
              </p:nvPicPr>
              <p:blipFill>
                <a:blip r:embed="rId138"/>
                <a:stretch>
                  <a:fillRect/>
                </a:stretch>
              </p:blipFill>
              <p:spPr>
                <a:xfrm>
                  <a:off x="6245213" y="3956107"/>
                  <a:ext cx="4406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6" name="Freihand 95">
                  <a:extLst>
                    <a:ext uri="{FF2B5EF4-FFF2-40B4-BE49-F238E27FC236}">
                      <a16:creationId xmlns:a16="http://schemas.microsoft.com/office/drawing/2014/main" id="{E4F76ED0-16D9-40BF-BDF9-A6EC2879C0F9}"/>
                    </a:ext>
                  </a:extLst>
                </p14:cNvPr>
                <p14:cNvContentPartPr/>
                <p14:nvPr/>
              </p14:nvContentPartPr>
              <p14:xfrm>
                <a:off x="5419013" y="4209907"/>
                <a:ext cx="11160" cy="59040"/>
              </p14:xfrm>
            </p:contentPart>
          </mc:Choice>
          <mc:Fallback>
            <p:pic>
              <p:nvPicPr>
                <p:cNvPr id="96" name="Freihand 95">
                  <a:extLst>
                    <a:ext uri="{FF2B5EF4-FFF2-40B4-BE49-F238E27FC236}">
                      <a16:creationId xmlns:a16="http://schemas.microsoft.com/office/drawing/2014/main" id="{E4F76ED0-16D9-40BF-BDF9-A6EC2879C0F9}"/>
                    </a:ext>
                  </a:extLst>
                </p:cNvPr>
                <p:cNvPicPr/>
                <p:nvPr/>
              </p:nvPicPr>
              <p:blipFill>
                <a:blip r:embed="rId140"/>
                <a:stretch>
                  <a:fillRect/>
                </a:stretch>
              </p:blipFill>
              <p:spPr>
                <a:xfrm>
                  <a:off x="5414693" y="4205587"/>
                  <a:ext cx="198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7" name="Freihand 96">
                  <a:extLst>
                    <a:ext uri="{FF2B5EF4-FFF2-40B4-BE49-F238E27FC236}">
                      <a16:creationId xmlns:a16="http://schemas.microsoft.com/office/drawing/2014/main" id="{C874B66F-43C2-4E23-A178-A62E67A124CD}"/>
                    </a:ext>
                  </a:extLst>
                </p14:cNvPr>
                <p14:cNvContentPartPr/>
                <p14:nvPr/>
              </p14:nvContentPartPr>
              <p14:xfrm>
                <a:off x="5359613" y="4158067"/>
                <a:ext cx="172800" cy="138240"/>
              </p14:xfrm>
            </p:contentPart>
          </mc:Choice>
          <mc:Fallback>
            <p:pic>
              <p:nvPicPr>
                <p:cNvPr id="97" name="Freihand 96">
                  <a:extLst>
                    <a:ext uri="{FF2B5EF4-FFF2-40B4-BE49-F238E27FC236}">
                      <a16:creationId xmlns:a16="http://schemas.microsoft.com/office/drawing/2014/main" id="{C874B66F-43C2-4E23-A178-A62E67A124CD}"/>
                    </a:ext>
                  </a:extLst>
                </p:cNvPr>
                <p:cNvPicPr/>
                <p:nvPr/>
              </p:nvPicPr>
              <p:blipFill>
                <a:blip r:embed="rId142"/>
                <a:stretch>
                  <a:fillRect/>
                </a:stretch>
              </p:blipFill>
              <p:spPr>
                <a:xfrm>
                  <a:off x="5355293" y="4153747"/>
                  <a:ext cx="1814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8" name="Freihand 97">
                  <a:extLst>
                    <a:ext uri="{FF2B5EF4-FFF2-40B4-BE49-F238E27FC236}">
                      <a16:creationId xmlns:a16="http://schemas.microsoft.com/office/drawing/2014/main" id="{9FD4750D-55B0-42E3-843B-5F1D99548CD5}"/>
                    </a:ext>
                  </a:extLst>
                </p14:cNvPr>
                <p14:cNvContentPartPr/>
                <p14:nvPr/>
              </p14:nvContentPartPr>
              <p14:xfrm>
                <a:off x="5565533" y="4182187"/>
                <a:ext cx="38520" cy="91440"/>
              </p14:xfrm>
            </p:contentPart>
          </mc:Choice>
          <mc:Fallback>
            <p:pic>
              <p:nvPicPr>
                <p:cNvPr id="98" name="Freihand 97">
                  <a:extLst>
                    <a:ext uri="{FF2B5EF4-FFF2-40B4-BE49-F238E27FC236}">
                      <a16:creationId xmlns:a16="http://schemas.microsoft.com/office/drawing/2014/main" id="{9FD4750D-55B0-42E3-843B-5F1D99548CD5}"/>
                    </a:ext>
                  </a:extLst>
                </p:cNvPr>
                <p:cNvPicPr/>
                <p:nvPr/>
              </p:nvPicPr>
              <p:blipFill>
                <a:blip r:embed="rId144"/>
                <a:stretch>
                  <a:fillRect/>
                </a:stretch>
              </p:blipFill>
              <p:spPr>
                <a:xfrm>
                  <a:off x="5561213" y="4177867"/>
                  <a:ext cx="471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9" name="Freihand 98">
                  <a:extLst>
                    <a:ext uri="{FF2B5EF4-FFF2-40B4-BE49-F238E27FC236}">
                      <a16:creationId xmlns:a16="http://schemas.microsoft.com/office/drawing/2014/main" id="{F2C7FE14-6D65-408D-AEAE-20681C8DD312}"/>
                    </a:ext>
                  </a:extLst>
                </p14:cNvPr>
                <p14:cNvContentPartPr/>
                <p14:nvPr/>
              </p14:nvContentPartPr>
              <p14:xfrm>
                <a:off x="5600093" y="4151587"/>
                <a:ext cx="109800" cy="134280"/>
              </p14:xfrm>
            </p:contentPart>
          </mc:Choice>
          <mc:Fallback>
            <p:pic>
              <p:nvPicPr>
                <p:cNvPr id="99" name="Freihand 98">
                  <a:extLst>
                    <a:ext uri="{FF2B5EF4-FFF2-40B4-BE49-F238E27FC236}">
                      <a16:creationId xmlns:a16="http://schemas.microsoft.com/office/drawing/2014/main" id="{F2C7FE14-6D65-408D-AEAE-20681C8DD312}"/>
                    </a:ext>
                  </a:extLst>
                </p:cNvPr>
                <p:cNvPicPr/>
                <p:nvPr/>
              </p:nvPicPr>
              <p:blipFill>
                <a:blip r:embed="rId146"/>
                <a:stretch>
                  <a:fillRect/>
                </a:stretch>
              </p:blipFill>
              <p:spPr>
                <a:xfrm>
                  <a:off x="5595773" y="4147267"/>
                  <a:ext cx="1184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0" name="Freihand 99">
                  <a:extLst>
                    <a:ext uri="{FF2B5EF4-FFF2-40B4-BE49-F238E27FC236}">
                      <a16:creationId xmlns:a16="http://schemas.microsoft.com/office/drawing/2014/main" id="{E5797702-4591-41B3-8CA8-0D9C6E346EAC}"/>
                    </a:ext>
                  </a:extLst>
                </p14:cNvPr>
                <p14:cNvContentPartPr/>
                <p14:nvPr/>
              </p14:nvContentPartPr>
              <p14:xfrm>
                <a:off x="5804933" y="4165267"/>
                <a:ext cx="241200" cy="257400"/>
              </p14:xfrm>
            </p:contentPart>
          </mc:Choice>
          <mc:Fallback>
            <p:pic>
              <p:nvPicPr>
                <p:cNvPr id="100" name="Freihand 99">
                  <a:extLst>
                    <a:ext uri="{FF2B5EF4-FFF2-40B4-BE49-F238E27FC236}">
                      <a16:creationId xmlns:a16="http://schemas.microsoft.com/office/drawing/2014/main" id="{E5797702-4591-41B3-8CA8-0D9C6E346EAC}"/>
                    </a:ext>
                  </a:extLst>
                </p:cNvPr>
                <p:cNvPicPr/>
                <p:nvPr/>
              </p:nvPicPr>
              <p:blipFill>
                <a:blip r:embed="rId148"/>
                <a:stretch>
                  <a:fillRect/>
                </a:stretch>
              </p:blipFill>
              <p:spPr>
                <a:xfrm>
                  <a:off x="5800613" y="4160947"/>
                  <a:ext cx="2498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1" name="Freihand 100">
                  <a:extLst>
                    <a:ext uri="{FF2B5EF4-FFF2-40B4-BE49-F238E27FC236}">
                      <a16:creationId xmlns:a16="http://schemas.microsoft.com/office/drawing/2014/main" id="{CA649014-119E-440D-8A7B-8072F4B2A4ED}"/>
                    </a:ext>
                  </a:extLst>
                </p14:cNvPr>
                <p14:cNvContentPartPr/>
                <p14:nvPr/>
              </p14:nvContentPartPr>
              <p14:xfrm>
                <a:off x="6013013" y="4123507"/>
                <a:ext cx="30960" cy="19440"/>
              </p14:xfrm>
            </p:contentPart>
          </mc:Choice>
          <mc:Fallback>
            <p:pic>
              <p:nvPicPr>
                <p:cNvPr id="101" name="Freihand 100">
                  <a:extLst>
                    <a:ext uri="{FF2B5EF4-FFF2-40B4-BE49-F238E27FC236}">
                      <a16:creationId xmlns:a16="http://schemas.microsoft.com/office/drawing/2014/main" id="{CA649014-119E-440D-8A7B-8072F4B2A4ED}"/>
                    </a:ext>
                  </a:extLst>
                </p:cNvPr>
                <p:cNvPicPr/>
                <p:nvPr/>
              </p:nvPicPr>
              <p:blipFill>
                <a:blip r:embed="rId150"/>
                <a:stretch>
                  <a:fillRect/>
                </a:stretch>
              </p:blipFill>
              <p:spPr>
                <a:xfrm>
                  <a:off x="6008693" y="4119187"/>
                  <a:ext cx="396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2" name="Freihand 101">
                  <a:extLst>
                    <a:ext uri="{FF2B5EF4-FFF2-40B4-BE49-F238E27FC236}">
                      <a16:creationId xmlns:a16="http://schemas.microsoft.com/office/drawing/2014/main" id="{F7F85B9F-7AD6-4213-874F-A2D9A2A961A5}"/>
                    </a:ext>
                  </a:extLst>
                </p14:cNvPr>
                <p14:cNvContentPartPr/>
                <p14:nvPr/>
              </p14:nvContentPartPr>
              <p14:xfrm>
                <a:off x="6091853" y="4165627"/>
                <a:ext cx="216360" cy="106920"/>
              </p14:xfrm>
            </p:contentPart>
          </mc:Choice>
          <mc:Fallback>
            <p:pic>
              <p:nvPicPr>
                <p:cNvPr id="102" name="Freihand 101">
                  <a:extLst>
                    <a:ext uri="{FF2B5EF4-FFF2-40B4-BE49-F238E27FC236}">
                      <a16:creationId xmlns:a16="http://schemas.microsoft.com/office/drawing/2014/main" id="{F7F85B9F-7AD6-4213-874F-A2D9A2A961A5}"/>
                    </a:ext>
                  </a:extLst>
                </p:cNvPr>
                <p:cNvPicPr/>
                <p:nvPr/>
              </p:nvPicPr>
              <p:blipFill>
                <a:blip r:embed="rId152"/>
                <a:stretch>
                  <a:fillRect/>
                </a:stretch>
              </p:blipFill>
              <p:spPr>
                <a:xfrm>
                  <a:off x="6087533" y="4161307"/>
                  <a:ext cx="2250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3" name="Freihand 102">
                  <a:extLst>
                    <a:ext uri="{FF2B5EF4-FFF2-40B4-BE49-F238E27FC236}">
                      <a16:creationId xmlns:a16="http://schemas.microsoft.com/office/drawing/2014/main" id="{B49FCB21-3FB9-49E2-AEB8-94D103AE931E}"/>
                    </a:ext>
                  </a:extLst>
                </p14:cNvPr>
                <p14:cNvContentPartPr/>
                <p14:nvPr/>
              </p14:nvContentPartPr>
              <p14:xfrm>
                <a:off x="6339893" y="4180747"/>
                <a:ext cx="87840" cy="87480"/>
              </p14:xfrm>
            </p:contentPart>
          </mc:Choice>
          <mc:Fallback>
            <p:pic>
              <p:nvPicPr>
                <p:cNvPr id="103" name="Freihand 102">
                  <a:extLst>
                    <a:ext uri="{FF2B5EF4-FFF2-40B4-BE49-F238E27FC236}">
                      <a16:creationId xmlns:a16="http://schemas.microsoft.com/office/drawing/2014/main" id="{B49FCB21-3FB9-49E2-AEB8-94D103AE931E}"/>
                    </a:ext>
                  </a:extLst>
                </p:cNvPr>
                <p:cNvPicPr/>
                <p:nvPr/>
              </p:nvPicPr>
              <p:blipFill>
                <a:blip r:embed="rId154"/>
                <a:stretch>
                  <a:fillRect/>
                </a:stretch>
              </p:blipFill>
              <p:spPr>
                <a:xfrm>
                  <a:off x="6335573" y="4176427"/>
                  <a:ext cx="964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4" name="Freihand 103">
                  <a:extLst>
                    <a:ext uri="{FF2B5EF4-FFF2-40B4-BE49-F238E27FC236}">
                      <a16:creationId xmlns:a16="http://schemas.microsoft.com/office/drawing/2014/main" id="{2838A820-54DA-4EF4-9399-B300A20487C0}"/>
                    </a:ext>
                  </a:extLst>
                </p14:cNvPr>
                <p14:cNvContentPartPr/>
                <p14:nvPr/>
              </p14:nvContentPartPr>
              <p14:xfrm>
                <a:off x="6584693" y="4116307"/>
                <a:ext cx="147240" cy="283680"/>
              </p14:xfrm>
            </p:contentPart>
          </mc:Choice>
          <mc:Fallback>
            <p:pic>
              <p:nvPicPr>
                <p:cNvPr id="104" name="Freihand 103">
                  <a:extLst>
                    <a:ext uri="{FF2B5EF4-FFF2-40B4-BE49-F238E27FC236}">
                      <a16:creationId xmlns:a16="http://schemas.microsoft.com/office/drawing/2014/main" id="{2838A820-54DA-4EF4-9399-B300A20487C0}"/>
                    </a:ext>
                  </a:extLst>
                </p:cNvPr>
                <p:cNvPicPr/>
                <p:nvPr/>
              </p:nvPicPr>
              <p:blipFill>
                <a:blip r:embed="rId156"/>
                <a:stretch>
                  <a:fillRect/>
                </a:stretch>
              </p:blipFill>
              <p:spPr>
                <a:xfrm>
                  <a:off x="6580373" y="4111987"/>
                  <a:ext cx="15588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5" name="Freihand 104">
                  <a:extLst>
                    <a:ext uri="{FF2B5EF4-FFF2-40B4-BE49-F238E27FC236}">
                      <a16:creationId xmlns:a16="http://schemas.microsoft.com/office/drawing/2014/main" id="{4500AB19-86A5-46AD-8166-B4D638F8B6C3}"/>
                    </a:ext>
                  </a:extLst>
                </p14:cNvPr>
                <p14:cNvContentPartPr/>
                <p14:nvPr/>
              </p14:nvContentPartPr>
              <p14:xfrm>
                <a:off x="6729773" y="4218547"/>
                <a:ext cx="123840" cy="70200"/>
              </p14:xfrm>
            </p:contentPart>
          </mc:Choice>
          <mc:Fallback>
            <p:pic>
              <p:nvPicPr>
                <p:cNvPr id="105" name="Freihand 104">
                  <a:extLst>
                    <a:ext uri="{FF2B5EF4-FFF2-40B4-BE49-F238E27FC236}">
                      <a16:creationId xmlns:a16="http://schemas.microsoft.com/office/drawing/2014/main" id="{4500AB19-86A5-46AD-8166-B4D638F8B6C3}"/>
                    </a:ext>
                  </a:extLst>
                </p:cNvPr>
                <p:cNvPicPr/>
                <p:nvPr/>
              </p:nvPicPr>
              <p:blipFill>
                <a:blip r:embed="rId158"/>
                <a:stretch>
                  <a:fillRect/>
                </a:stretch>
              </p:blipFill>
              <p:spPr>
                <a:xfrm>
                  <a:off x="6725453" y="4214227"/>
                  <a:ext cx="1324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6" name="Freihand 105">
                  <a:extLst>
                    <a:ext uri="{FF2B5EF4-FFF2-40B4-BE49-F238E27FC236}">
                      <a16:creationId xmlns:a16="http://schemas.microsoft.com/office/drawing/2014/main" id="{39C90F3E-D68A-4FA8-89A3-7F9E4732A1E6}"/>
                    </a:ext>
                  </a:extLst>
                </p14:cNvPr>
                <p14:cNvContentPartPr/>
                <p14:nvPr/>
              </p14:nvContentPartPr>
              <p14:xfrm>
                <a:off x="6868733" y="4156267"/>
                <a:ext cx="186840" cy="124560"/>
              </p14:xfrm>
            </p:contentPart>
          </mc:Choice>
          <mc:Fallback>
            <p:pic>
              <p:nvPicPr>
                <p:cNvPr id="106" name="Freihand 105">
                  <a:extLst>
                    <a:ext uri="{FF2B5EF4-FFF2-40B4-BE49-F238E27FC236}">
                      <a16:creationId xmlns:a16="http://schemas.microsoft.com/office/drawing/2014/main" id="{39C90F3E-D68A-4FA8-89A3-7F9E4732A1E6}"/>
                    </a:ext>
                  </a:extLst>
                </p:cNvPr>
                <p:cNvPicPr/>
                <p:nvPr/>
              </p:nvPicPr>
              <p:blipFill>
                <a:blip r:embed="rId160"/>
                <a:stretch>
                  <a:fillRect/>
                </a:stretch>
              </p:blipFill>
              <p:spPr>
                <a:xfrm>
                  <a:off x="6864413" y="4151947"/>
                  <a:ext cx="1954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9" name="Freihand 108">
                  <a:extLst>
                    <a:ext uri="{FF2B5EF4-FFF2-40B4-BE49-F238E27FC236}">
                      <a16:creationId xmlns:a16="http://schemas.microsoft.com/office/drawing/2014/main" id="{00314CBF-3501-4330-A4C5-B1CF813B5321}"/>
                    </a:ext>
                  </a:extLst>
                </p14:cNvPr>
                <p14:cNvContentPartPr/>
                <p14:nvPr/>
              </p14:nvContentPartPr>
              <p14:xfrm>
                <a:off x="1379813" y="4570987"/>
                <a:ext cx="309240" cy="105120"/>
              </p14:xfrm>
            </p:contentPart>
          </mc:Choice>
          <mc:Fallback>
            <p:pic>
              <p:nvPicPr>
                <p:cNvPr id="109" name="Freihand 108">
                  <a:extLst>
                    <a:ext uri="{FF2B5EF4-FFF2-40B4-BE49-F238E27FC236}">
                      <a16:creationId xmlns:a16="http://schemas.microsoft.com/office/drawing/2014/main" id="{00314CBF-3501-4330-A4C5-B1CF813B5321}"/>
                    </a:ext>
                  </a:extLst>
                </p:cNvPr>
                <p:cNvPicPr/>
                <p:nvPr/>
              </p:nvPicPr>
              <p:blipFill>
                <a:blip r:embed="rId162"/>
                <a:stretch>
                  <a:fillRect/>
                </a:stretch>
              </p:blipFill>
              <p:spPr>
                <a:xfrm>
                  <a:off x="1375493" y="4566667"/>
                  <a:ext cx="3178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0" name="Freihand 109">
                  <a:extLst>
                    <a:ext uri="{FF2B5EF4-FFF2-40B4-BE49-F238E27FC236}">
                      <a16:creationId xmlns:a16="http://schemas.microsoft.com/office/drawing/2014/main" id="{3314A232-8C51-4694-8158-6D5C17436235}"/>
                    </a:ext>
                  </a:extLst>
                </p14:cNvPr>
                <p14:cNvContentPartPr/>
                <p14:nvPr/>
              </p14:nvContentPartPr>
              <p14:xfrm>
                <a:off x="1876253" y="4583227"/>
                <a:ext cx="169920" cy="91080"/>
              </p14:xfrm>
            </p:contentPart>
          </mc:Choice>
          <mc:Fallback>
            <p:pic>
              <p:nvPicPr>
                <p:cNvPr id="110" name="Freihand 109">
                  <a:extLst>
                    <a:ext uri="{FF2B5EF4-FFF2-40B4-BE49-F238E27FC236}">
                      <a16:creationId xmlns:a16="http://schemas.microsoft.com/office/drawing/2014/main" id="{3314A232-8C51-4694-8158-6D5C17436235}"/>
                    </a:ext>
                  </a:extLst>
                </p:cNvPr>
                <p:cNvPicPr/>
                <p:nvPr/>
              </p:nvPicPr>
              <p:blipFill>
                <a:blip r:embed="rId164"/>
                <a:stretch>
                  <a:fillRect/>
                </a:stretch>
              </p:blipFill>
              <p:spPr>
                <a:xfrm>
                  <a:off x="1871933" y="4578907"/>
                  <a:ext cx="1785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1" name="Freihand 110">
                  <a:extLst>
                    <a:ext uri="{FF2B5EF4-FFF2-40B4-BE49-F238E27FC236}">
                      <a16:creationId xmlns:a16="http://schemas.microsoft.com/office/drawing/2014/main" id="{7D7FBA16-2AAA-4F59-BA01-83A11AB1995E}"/>
                    </a:ext>
                  </a:extLst>
                </p14:cNvPr>
                <p14:cNvContentPartPr/>
                <p14:nvPr/>
              </p14:nvContentPartPr>
              <p14:xfrm>
                <a:off x="2069213" y="4587547"/>
                <a:ext cx="140040" cy="53280"/>
              </p14:xfrm>
            </p:contentPart>
          </mc:Choice>
          <mc:Fallback>
            <p:pic>
              <p:nvPicPr>
                <p:cNvPr id="111" name="Freihand 110">
                  <a:extLst>
                    <a:ext uri="{FF2B5EF4-FFF2-40B4-BE49-F238E27FC236}">
                      <a16:creationId xmlns:a16="http://schemas.microsoft.com/office/drawing/2014/main" id="{7D7FBA16-2AAA-4F59-BA01-83A11AB1995E}"/>
                    </a:ext>
                  </a:extLst>
                </p:cNvPr>
                <p:cNvPicPr/>
                <p:nvPr/>
              </p:nvPicPr>
              <p:blipFill>
                <a:blip r:embed="rId166"/>
                <a:stretch>
                  <a:fillRect/>
                </a:stretch>
              </p:blipFill>
              <p:spPr>
                <a:xfrm>
                  <a:off x="2064893" y="4583227"/>
                  <a:ext cx="14868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3" name="Freihand 112">
                  <a:extLst>
                    <a:ext uri="{FF2B5EF4-FFF2-40B4-BE49-F238E27FC236}">
                      <a16:creationId xmlns:a16="http://schemas.microsoft.com/office/drawing/2014/main" id="{4657F2ED-03B7-4FB4-B2D4-337ADED53AD0}"/>
                    </a:ext>
                  </a:extLst>
                </p14:cNvPr>
                <p14:cNvContentPartPr/>
                <p14:nvPr/>
              </p14:nvContentPartPr>
              <p14:xfrm>
                <a:off x="2470253" y="4497187"/>
                <a:ext cx="176760" cy="147600"/>
              </p14:xfrm>
            </p:contentPart>
          </mc:Choice>
          <mc:Fallback>
            <p:pic>
              <p:nvPicPr>
                <p:cNvPr id="113" name="Freihand 112">
                  <a:extLst>
                    <a:ext uri="{FF2B5EF4-FFF2-40B4-BE49-F238E27FC236}">
                      <a16:creationId xmlns:a16="http://schemas.microsoft.com/office/drawing/2014/main" id="{4657F2ED-03B7-4FB4-B2D4-337ADED53AD0}"/>
                    </a:ext>
                  </a:extLst>
                </p:cNvPr>
                <p:cNvPicPr/>
                <p:nvPr/>
              </p:nvPicPr>
              <p:blipFill>
                <a:blip r:embed="rId168"/>
                <a:stretch>
                  <a:fillRect/>
                </a:stretch>
              </p:blipFill>
              <p:spPr>
                <a:xfrm>
                  <a:off x="2465933" y="4492867"/>
                  <a:ext cx="1854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4" name="Freihand 113">
                  <a:extLst>
                    <a:ext uri="{FF2B5EF4-FFF2-40B4-BE49-F238E27FC236}">
                      <a16:creationId xmlns:a16="http://schemas.microsoft.com/office/drawing/2014/main" id="{EA5DF6C5-101C-480D-99D7-A98A0E02E987}"/>
                    </a:ext>
                  </a:extLst>
                </p14:cNvPr>
                <p14:cNvContentPartPr/>
                <p14:nvPr/>
              </p14:nvContentPartPr>
              <p14:xfrm>
                <a:off x="2666093" y="4513387"/>
                <a:ext cx="74880" cy="100080"/>
              </p14:xfrm>
            </p:contentPart>
          </mc:Choice>
          <mc:Fallback>
            <p:pic>
              <p:nvPicPr>
                <p:cNvPr id="114" name="Freihand 113">
                  <a:extLst>
                    <a:ext uri="{FF2B5EF4-FFF2-40B4-BE49-F238E27FC236}">
                      <a16:creationId xmlns:a16="http://schemas.microsoft.com/office/drawing/2014/main" id="{EA5DF6C5-101C-480D-99D7-A98A0E02E987}"/>
                    </a:ext>
                  </a:extLst>
                </p:cNvPr>
                <p:cNvPicPr/>
                <p:nvPr/>
              </p:nvPicPr>
              <p:blipFill>
                <a:blip r:embed="rId170"/>
                <a:stretch>
                  <a:fillRect/>
                </a:stretch>
              </p:blipFill>
              <p:spPr>
                <a:xfrm>
                  <a:off x="2661773" y="4509067"/>
                  <a:ext cx="835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5" name="Freihand 114">
                  <a:extLst>
                    <a:ext uri="{FF2B5EF4-FFF2-40B4-BE49-F238E27FC236}">
                      <a16:creationId xmlns:a16="http://schemas.microsoft.com/office/drawing/2014/main" id="{5204CD92-08F3-4D55-A0C0-D67C08C03DA6}"/>
                    </a:ext>
                  </a:extLst>
                </p14:cNvPr>
                <p14:cNvContentPartPr/>
                <p14:nvPr/>
              </p14:nvContentPartPr>
              <p14:xfrm>
                <a:off x="2775173" y="4527427"/>
                <a:ext cx="121680" cy="86400"/>
              </p14:xfrm>
            </p:contentPart>
          </mc:Choice>
          <mc:Fallback>
            <p:pic>
              <p:nvPicPr>
                <p:cNvPr id="115" name="Freihand 114">
                  <a:extLst>
                    <a:ext uri="{FF2B5EF4-FFF2-40B4-BE49-F238E27FC236}">
                      <a16:creationId xmlns:a16="http://schemas.microsoft.com/office/drawing/2014/main" id="{5204CD92-08F3-4D55-A0C0-D67C08C03DA6}"/>
                    </a:ext>
                  </a:extLst>
                </p:cNvPr>
                <p:cNvPicPr/>
                <p:nvPr/>
              </p:nvPicPr>
              <p:blipFill>
                <a:blip r:embed="rId172"/>
                <a:stretch>
                  <a:fillRect/>
                </a:stretch>
              </p:blipFill>
              <p:spPr>
                <a:xfrm>
                  <a:off x="2770853" y="4523107"/>
                  <a:ext cx="1303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7" name="Freihand 116">
                  <a:extLst>
                    <a:ext uri="{FF2B5EF4-FFF2-40B4-BE49-F238E27FC236}">
                      <a16:creationId xmlns:a16="http://schemas.microsoft.com/office/drawing/2014/main" id="{A86250E3-2366-4054-A9EF-E3C0D571F600}"/>
                    </a:ext>
                  </a:extLst>
                </p14:cNvPr>
                <p14:cNvContentPartPr/>
                <p14:nvPr/>
              </p14:nvContentPartPr>
              <p14:xfrm>
                <a:off x="3122573" y="4519507"/>
                <a:ext cx="262080" cy="308160"/>
              </p14:xfrm>
            </p:contentPart>
          </mc:Choice>
          <mc:Fallback>
            <p:pic>
              <p:nvPicPr>
                <p:cNvPr id="117" name="Freihand 116">
                  <a:extLst>
                    <a:ext uri="{FF2B5EF4-FFF2-40B4-BE49-F238E27FC236}">
                      <a16:creationId xmlns:a16="http://schemas.microsoft.com/office/drawing/2014/main" id="{A86250E3-2366-4054-A9EF-E3C0D571F600}"/>
                    </a:ext>
                  </a:extLst>
                </p:cNvPr>
                <p:cNvPicPr/>
                <p:nvPr/>
              </p:nvPicPr>
              <p:blipFill>
                <a:blip r:embed="rId174"/>
                <a:stretch>
                  <a:fillRect/>
                </a:stretch>
              </p:blipFill>
              <p:spPr>
                <a:xfrm>
                  <a:off x="3118253" y="4515187"/>
                  <a:ext cx="27072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52" name="Freihand 51">
                  <a:extLst>
                    <a:ext uri="{FF2B5EF4-FFF2-40B4-BE49-F238E27FC236}">
                      <a16:creationId xmlns:a16="http://schemas.microsoft.com/office/drawing/2014/main" id="{ECAD4F39-BC89-448D-B2EF-541890EA6360}"/>
                    </a:ext>
                  </a:extLst>
                </p14:cNvPr>
                <p14:cNvContentPartPr/>
                <p14:nvPr/>
              </p14:nvContentPartPr>
              <p14:xfrm>
                <a:off x="6900773" y="3949267"/>
                <a:ext cx="156600" cy="111600"/>
              </p14:xfrm>
            </p:contentPart>
          </mc:Choice>
          <mc:Fallback>
            <p:pic>
              <p:nvPicPr>
                <p:cNvPr id="52" name="Freihand 51">
                  <a:extLst>
                    <a:ext uri="{FF2B5EF4-FFF2-40B4-BE49-F238E27FC236}">
                      <a16:creationId xmlns:a16="http://schemas.microsoft.com/office/drawing/2014/main" id="{ECAD4F39-BC89-448D-B2EF-541890EA6360}"/>
                    </a:ext>
                  </a:extLst>
                </p:cNvPr>
                <p:cNvPicPr/>
                <p:nvPr/>
              </p:nvPicPr>
              <p:blipFill>
                <a:blip r:embed="rId176"/>
                <a:stretch>
                  <a:fillRect/>
                </a:stretch>
              </p:blipFill>
              <p:spPr>
                <a:xfrm>
                  <a:off x="6896453" y="3944947"/>
                  <a:ext cx="1652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53" name="Freihand 52">
                  <a:extLst>
                    <a:ext uri="{FF2B5EF4-FFF2-40B4-BE49-F238E27FC236}">
                      <a16:creationId xmlns:a16="http://schemas.microsoft.com/office/drawing/2014/main" id="{46B0CDAF-1125-4386-BACE-BB7179738524}"/>
                    </a:ext>
                  </a:extLst>
                </p14:cNvPr>
                <p14:cNvContentPartPr/>
                <p14:nvPr/>
              </p14:nvContentPartPr>
              <p14:xfrm>
                <a:off x="7089053" y="3938467"/>
                <a:ext cx="144720" cy="90360"/>
              </p14:xfrm>
            </p:contentPart>
          </mc:Choice>
          <mc:Fallback>
            <p:pic>
              <p:nvPicPr>
                <p:cNvPr id="53" name="Freihand 52">
                  <a:extLst>
                    <a:ext uri="{FF2B5EF4-FFF2-40B4-BE49-F238E27FC236}">
                      <a16:creationId xmlns:a16="http://schemas.microsoft.com/office/drawing/2014/main" id="{46B0CDAF-1125-4386-BACE-BB7179738524}"/>
                    </a:ext>
                  </a:extLst>
                </p:cNvPr>
                <p:cNvPicPr/>
                <p:nvPr/>
              </p:nvPicPr>
              <p:blipFill>
                <a:blip r:embed="rId178"/>
                <a:stretch>
                  <a:fillRect/>
                </a:stretch>
              </p:blipFill>
              <p:spPr>
                <a:xfrm>
                  <a:off x="7084733" y="3934147"/>
                  <a:ext cx="1533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56" name="Freihand 55">
                  <a:extLst>
                    <a:ext uri="{FF2B5EF4-FFF2-40B4-BE49-F238E27FC236}">
                      <a16:creationId xmlns:a16="http://schemas.microsoft.com/office/drawing/2014/main" id="{A8F60E30-0C73-457B-AA32-7C134F2DEE2D}"/>
                    </a:ext>
                  </a:extLst>
                </p14:cNvPr>
                <p14:cNvContentPartPr/>
                <p14:nvPr/>
              </p14:nvContentPartPr>
              <p14:xfrm>
                <a:off x="7323773" y="3952867"/>
                <a:ext cx="30600" cy="77040"/>
              </p14:xfrm>
            </p:contentPart>
          </mc:Choice>
          <mc:Fallback>
            <p:pic>
              <p:nvPicPr>
                <p:cNvPr id="56" name="Freihand 55">
                  <a:extLst>
                    <a:ext uri="{FF2B5EF4-FFF2-40B4-BE49-F238E27FC236}">
                      <a16:creationId xmlns:a16="http://schemas.microsoft.com/office/drawing/2014/main" id="{A8F60E30-0C73-457B-AA32-7C134F2DEE2D}"/>
                    </a:ext>
                  </a:extLst>
                </p:cNvPr>
                <p:cNvPicPr/>
                <p:nvPr/>
              </p:nvPicPr>
              <p:blipFill>
                <a:blip r:embed="rId180"/>
                <a:stretch>
                  <a:fillRect/>
                </a:stretch>
              </p:blipFill>
              <p:spPr>
                <a:xfrm>
                  <a:off x="7319453" y="3948547"/>
                  <a:ext cx="392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57" name="Freihand 56">
                  <a:extLst>
                    <a:ext uri="{FF2B5EF4-FFF2-40B4-BE49-F238E27FC236}">
                      <a16:creationId xmlns:a16="http://schemas.microsoft.com/office/drawing/2014/main" id="{18AB13B1-A46D-4F96-A851-347F1014B588}"/>
                    </a:ext>
                  </a:extLst>
                </p14:cNvPr>
                <p14:cNvContentPartPr/>
                <p14:nvPr/>
              </p14:nvContentPartPr>
              <p14:xfrm>
                <a:off x="7365173" y="3941707"/>
                <a:ext cx="84600" cy="102960"/>
              </p14:xfrm>
            </p:contentPart>
          </mc:Choice>
          <mc:Fallback>
            <p:pic>
              <p:nvPicPr>
                <p:cNvPr id="57" name="Freihand 56">
                  <a:extLst>
                    <a:ext uri="{FF2B5EF4-FFF2-40B4-BE49-F238E27FC236}">
                      <a16:creationId xmlns:a16="http://schemas.microsoft.com/office/drawing/2014/main" id="{18AB13B1-A46D-4F96-A851-347F1014B588}"/>
                    </a:ext>
                  </a:extLst>
                </p:cNvPr>
                <p:cNvPicPr/>
                <p:nvPr/>
              </p:nvPicPr>
              <p:blipFill>
                <a:blip r:embed="rId182"/>
                <a:stretch>
                  <a:fillRect/>
                </a:stretch>
              </p:blipFill>
              <p:spPr>
                <a:xfrm>
                  <a:off x="7360853" y="3937387"/>
                  <a:ext cx="932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58" name="Freihand 57">
                  <a:extLst>
                    <a:ext uri="{FF2B5EF4-FFF2-40B4-BE49-F238E27FC236}">
                      <a16:creationId xmlns:a16="http://schemas.microsoft.com/office/drawing/2014/main" id="{6193871C-C8C1-4F54-9289-1082BE0DCC7C}"/>
                    </a:ext>
                  </a:extLst>
                </p14:cNvPr>
                <p14:cNvContentPartPr/>
                <p14:nvPr/>
              </p14:nvContentPartPr>
              <p14:xfrm>
                <a:off x="7553453" y="3979507"/>
                <a:ext cx="93600" cy="24840"/>
              </p14:xfrm>
            </p:contentPart>
          </mc:Choice>
          <mc:Fallback>
            <p:pic>
              <p:nvPicPr>
                <p:cNvPr id="58" name="Freihand 57">
                  <a:extLst>
                    <a:ext uri="{FF2B5EF4-FFF2-40B4-BE49-F238E27FC236}">
                      <a16:creationId xmlns:a16="http://schemas.microsoft.com/office/drawing/2014/main" id="{6193871C-C8C1-4F54-9289-1082BE0DCC7C}"/>
                    </a:ext>
                  </a:extLst>
                </p:cNvPr>
                <p:cNvPicPr/>
                <p:nvPr/>
              </p:nvPicPr>
              <p:blipFill>
                <a:blip r:embed="rId184"/>
                <a:stretch>
                  <a:fillRect/>
                </a:stretch>
              </p:blipFill>
              <p:spPr>
                <a:xfrm>
                  <a:off x="7549133" y="3975187"/>
                  <a:ext cx="1022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59" name="Freihand 58">
                  <a:extLst>
                    <a:ext uri="{FF2B5EF4-FFF2-40B4-BE49-F238E27FC236}">
                      <a16:creationId xmlns:a16="http://schemas.microsoft.com/office/drawing/2014/main" id="{06A6D6AC-472B-4EEF-8EA9-886B0D2991B7}"/>
                    </a:ext>
                  </a:extLst>
                </p14:cNvPr>
                <p14:cNvContentPartPr/>
                <p14:nvPr/>
              </p14:nvContentPartPr>
              <p14:xfrm>
                <a:off x="7725533" y="3930907"/>
                <a:ext cx="110160" cy="97200"/>
              </p14:xfrm>
            </p:contentPart>
          </mc:Choice>
          <mc:Fallback>
            <p:pic>
              <p:nvPicPr>
                <p:cNvPr id="59" name="Freihand 58">
                  <a:extLst>
                    <a:ext uri="{FF2B5EF4-FFF2-40B4-BE49-F238E27FC236}">
                      <a16:creationId xmlns:a16="http://schemas.microsoft.com/office/drawing/2014/main" id="{06A6D6AC-472B-4EEF-8EA9-886B0D2991B7}"/>
                    </a:ext>
                  </a:extLst>
                </p:cNvPr>
                <p:cNvPicPr/>
                <p:nvPr/>
              </p:nvPicPr>
              <p:blipFill>
                <a:blip r:embed="rId186"/>
                <a:stretch>
                  <a:fillRect/>
                </a:stretch>
              </p:blipFill>
              <p:spPr>
                <a:xfrm>
                  <a:off x="7721213" y="3926587"/>
                  <a:ext cx="1188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60" name="Freihand 59">
                  <a:extLst>
                    <a:ext uri="{FF2B5EF4-FFF2-40B4-BE49-F238E27FC236}">
                      <a16:creationId xmlns:a16="http://schemas.microsoft.com/office/drawing/2014/main" id="{14FE185E-2C65-4CAA-AE3F-E9A00BE80107}"/>
                    </a:ext>
                  </a:extLst>
                </p14:cNvPr>
                <p14:cNvContentPartPr/>
                <p14:nvPr/>
              </p14:nvContentPartPr>
              <p14:xfrm>
                <a:off x="7881053" y="3920467"/>
                <a:ext cx="111960" cy="91800"/>
              </p14:xfrm>
            </p:contentPart>
          </mc:Choice>
          <mc:Fallback>
            <p:pic>
              <p:nvPicPr>
                <p:cNvPr id="60" name="Freihand 59">
                  <a:extLst>
                    <a:ext uri="{FF2B5EF4-FFF2-40B4-BE49-F238E27FC236}">
                      <a16:creationId xmlns:a16="http://schemas.microsoft.com/office/drawing/2014/main" id="{14FE185E-2C65-4CAA-AE3F-E9A00BE80107}"/>
                    </a:ext>
                  </a:extLst>
                </p:cNvPr>
                <p:cNvPicPr/>
                <p:nvPr/>
              </p:nvPicPr>
              <p:blipFill>
                <a:blip r:embed="rId188"/>
                <a:stretch>
                  <a:fillRect/>
                </a:stretch>
              </p:blipFill>
              <p:spPr>
                <a:xfrm>
                  <a:off x="7876733" y="3916147"/>
                  <a:ext cx="12060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61" name="Freihand 60">
                  <a:extLst>
                    <a:ext uri="{FF2B5EF4-FFF2-40B4-BE49-F238E27FC236}">
                      <a16:creationId xmlns:a16="http://schemas.microsoft.com/office/drawing/2014/main" id="{4B25C6C0-21D7-4815-80D2-D762F31CD83B}"/>
                    </a:ext>
                  </a:extLst>
                </p14:cNvPr>
                <p14:cNvContentPartPr/>
                <p14:nvPr/>
              </p14:nvContentPartPr>
              <p14:xfrm>
                <a:off x="8074733" y="3919747"/>
                <a:ext cx="15120" cy="87120"/>
              </p14:xfrm>
            </p:contentPart>
          </mc:Choice>
          <mc:Fallback>
            <p:pic>
              <p:nvPicPr>
                <p:cNvPr id="61" name="Freihand 60">
                  <a:extLst>
                    <a:ext uri="{FF2B5EF4-FFF2-40B4-BE49-F238E27FC236}">
                      <a16:creationId xmlns:a16="http://schemas.microsoft.com/office/drawing/2014/main" id="{4B25C6C0-21D7-4815-80D2-D762F31CD83B}"/>
                    </a:ext>
                  </a:extLst>
                </p:cNvPr>
                <p:cNvPicPr/>
                <p:nvPr/>
              </p:nvPicPr>
              <p:blipFill>
                <a:blip r:embed="rId190"/>
                <a:stretch>
                  <a:fillRect/>
                </a:stretch>
              </p:blipFill>
              <p:spPr>
                <a:xfrm>
                  <a:off x="8070413" y="3915427"/>
                  <a:ext cx="237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62" name="Freihand 61">
                  <a:extLst>
                    <a:ext uri="{FF2B5EF4-FFF2-40B4-BE49-F238E27FC236}">
                      <a16:creationId xmlns:a16="http://schemas.microsoft.com/office/drawing/2014/main" id="{79BA04DD-2367-4F12-8A4F-9AB383C79AF9}"/>
                    </a:ext>
                  </a:extLst>
                </p14:cNvPr>
                <p14:cNvContentPartPr/>
                <p14:nvPr/>
              </p14:nvContentPartPr>
              <p14:xfrm>
                <a:off x="8136653" y="3894547"/>
                <a:ext cx="136800" cy="147960"/>
              </p14:xfrm>
            </p:contentPart>
          </mc:Choice>
          <mc:Fallback>
            <p:pic>
              <p:nvPicPr>
                <p:cNvPr id="62" name="Freihand 61">
                  <a:extLst>
                    <a:ext uri="{FF2B5EF4-FFF2-40B4-BE49-F238E27FC236}">
                      <a16:creationId xmlns:a16="http://schemas.microsoft.com/office/drawing/2014/main" id="{79BA04DD-2367-4F12-8A4F-9AB383C79AF9}"/>
                    </a:ext>
                  </a:extLst>
                </p:cNvPr>
                <p:cNvPicPr/>
                <p:nvPr/>
              </p:nvPicPr>
              <p:blipFill>
                <a:blip r:embed="rId192"/>
                <a:stretch>
                  <a:fillRect/>
                </a:stretch>
              </p:blipFill>
              <p:spPr>
                <a:xfrm>
                  <a:off x="8132333" y="3890227"/>
                  <a:ext cx="1454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8" name="Freihand 117">
                  <a:extLst>
                    <a:ext uri="{FF2B5EF4-FFF2-40B4-BE49-F238E27FC236}">
                      <a16:creationId xmlns:a16="http://schemas.microsoft.com/office/drawing/2014/main" id="{46D61B50-AB57-46D1-9A49-8DC414082CB6}"/>
                    </a:ext>
                  </a:extLst>
                </p14:cNvPr>
                <p14:cNvContentPartPr/>
                <p14:nvPr/>
              </p14:nvContentPartPr>
              <p14:xfrm>
                <a:off x="7426733" y="3809227"/>
                <a:ext cx="613800" cy="42480"/>
              </p14:xfrm>
            </p:contentPart>
          </mc:Choice>
          <mc:Fallback>
            <p:pic>
              <p:nvPicPr>
                <p:cNvPr id="118" name="Freihand 117">
                  <a:extLst>
                    <a:ext uri="{FF2B5EF4-FFF2-40B4-BE49-F238E27FC236}">
                      <a16:creationId xmlns:a16="http://schemas.microsoft.com/office/drawing/2014/main" id="{46D61B50-AB57-46D1-9A49-8DC414082CB6}"/>
                    </a:ext>
                  </a:extLst>
                </p:cNvPr>
                <p:cNvPicPr/>
                <p:nvPr/>
              </p:nvPicPr>
              <p:blipFill>
                <a:blip r:embed="rId194"/>
                <a:stretch>
                  <a:fillRect/>
                </a:stretch>
              </p:blipFill>
              <p:spPr>
                <a:xfrm>
                  <a:off x="7422413" y="3804907"/>
                  <a:ext cx="62244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0" name="Freihand 119">
                  <a:extLst>
                    <a:ext uri="{FF2B5EF4-FFF2-40B4-BE49-F238E27FC236}">
                      <a16:creationId xmlns:a16="http://schemas.microsoft.com/office/drawing/2014/main" id="{C56CE5EE-3491-4834-A268-22FD5DD7D752}"/>
                    </a:ext>
                  </a:extLst>
                </p14:cNvPr>
                <p14:cNvContentPartPr/>
                <p14:nvPr/>
              </p14:nvContentPartPr>
              <p14:xfrm>
                <a:off x="3603533" y="4473787"/>
                <a:ext cx="195120" cy="119160"/>
              </p14:xfrm>
            </p:contentPart>
          </mc:Choice>
          <mc:Fallback>
            <p:pic>
              <p:nvPicPr>
                <p:cNvPr id="120" name="Freihand 119">
                  <a:extLst>
                    <a:ext uri="{FF2B5EF4-FFF2-40B4-BE49-F238E27FC236}">
                      <a16:creationId xmlns:a16="http://schemas.microsoft.com/office/drawing/2014/main" id="{C56CE5EE-3491-4834-A268-22FD5DD7D752}"/>
                    </a:ext>
                  </a:extLst>
                </p:cNvPr>
                <p:cNvPicPr/>
                <p:nvPr/>
              </p:nvPicPr>
              <p:blipFill>
                <a:blip r:embed="rId196"/>
                <a:stretch>
                  <a:fillRect/>
                </a:stretch>
              </p:blipFill>
              <p:spPr>
                <a:xfrm>
                  <a:off x="3599213" y="4469467"/>
                  <a:ext cx="2037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1" name="Freihand 120">
                  <a:extLst>
                    <a:ext uri="{FF2B5EF4-FFF2-40B4-BE49-F238E27FC236}">
                      <a16:creationId xmlns:a16="http://schemas.microsoft.com/office/drawing/2014/main" id="{7390B8DE-D486-40A5-A62A-911AF19961CD}"/>
                    </a:ext>
                  </a:extLst>
                </p14:cNvPr>
                <p14:cNvContentPartPr/>
                <p14:nvPr/>
              </p14:nvContentPartPr>
              <p14:xfrm>
                <a:off x="3817733" y="4463707"/>
                <a:ext cx="141120" cy="116280"/>
              </p14:xfrm>
            </p:contentPart>
          </mc:Choice>
          <mc:Fallback>
            <p:pic>
              <p:nvPicPr>
                <p:cNvPr id="121" name="Freihand 120">
                  <a:extLst>
                    <a:ext uri="{FF2B5EF4-FFF2-40B4-BE49-F238E27FC236}">
                      <a16:creationId xmlns:a16="http://schemas.microsoft.com/office/drawing/2014/main" id="{7390B8DE-D486-40A5-A62A-911AF19961CD}"/>
                    </a:ext>
                  </a:extLst>
                </p:cNvPr>
                <p:cNvPicPr/>
                <p:nvPr/>
              </p:nvPicPr>
              <p:blipFill>
                <a:blip r:embed="rId198"/>
                <a:stretch>
                  <a:fillRect/>
                </a:stretch>
              </p:blipFill>
              <p:spPr>
                <a:xfrm>
                  <a:off x="3813413" y="4459387"/>
                  <a:ext cx="1497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2" name="Freihand 121">
                  <a:extLst>
                    <a:ext uri="{FF2B5EF4-FFF2-40B4-BE49-F238E27FC236}">
                      <a16:creationId xmlns:a16="http://schemas.microsoft.com/office/drawing/2014/main" id="{961CA23F-EAB4-42E6-BE0A-79A095450AD3}"/>
                    </a:ext>
                  </a:extLst>
                </p14:cNvPr>
                <p14:cNvContentPartPr/>
                <p14:nvPr/>
              </p14:nvContentPartPr>
              <p14:xfrm>
                <a:off x="4003853" y="4470907"/>
                <a:ext cx="99360" cy="120960"/>
              </p14:xfrm>
            </p:contentPart>
          </mc:Choice>
          <mc:Fallback>
            <p:pic>
              <p:nvPicPr>
                <p:cNvPr id="122" name="Freihand 121">
                  <a:extLst>
                    <a:ext uri="{FF2B5EF4-FFF2-40B4-BE49-F238E27FC236}">
                      <a16:creationId xmlns:a16="http://schemas.microsoft.com/office/drawing/2014/main" id="{961CA23F-EAB4-42E6-BE0A-79A095450AD3}"/>
                    </a:ext>
                  </a:extLst>
                </p:cNvPr>
                <p:cNvPicPr/>
                <p:nvPr/>
              </p:nvPicPr>
              <p:blipFill>
                <a:blip r:embed="rId200"/>
                <a:stretch>
                  <a:fillRect/>
                </a:stretch>
              </p:blipFill>
              <p:spPr>
                <a:xfrm>
                  <a:off x="3999533" y="4466587"/>
                  <a:ext cx="1080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3" name="Freihand 122">
                  <a:extLst>
                    <a:ext uri="{FF2B5EF4-FFF2-40B4-BE49-F238E27FC236}">
                      <a16:creationId xmlns:a16="http://schemas.microsoft.com/office/drawing/2014/main" id="{5FEA331C-0D60-4E7B-A6D2-C3A88ACF32FD}"/>
                    </a:ext>
                  </a:extLst>
                </p14:cNvPr>
                <p14:cNvContentPartPr/>
                <p14:nvPr/>
              </p14:nvContentPartPr>
              <p14:xfrm>
                <a:off x="4263413" y="4495027"/>
                <a:ext cx="353160" cy="93240"/>
              </p14:xfrm>
            </p:contentPart>
          </mc:Choice>
          <mc:Fallback>
            <p:pic>
              <p:nvPicPr>
                <p:cNvPr id="123" name="Freihand 122">
                  <a:extLst>
                    <a:ext uri="{FF2B5EF4-FFF2-40B4-BE49-F238E27FC236}">
                      <a16:creationId xmlns:a16="http://schemas.microsoft.com/office/drawing/2014/main" id="{5FEA331C-0D60-4E7B-A6D2-C3A88ACF32FD}"/>
                    </a:ext>
                  </a:extLst>
                </p:cNvPr>
                <p:cNvPicPr/>
                <p:nvPr/>
              </p:nvPicPr>
              <p:blipFill>
                <a:blip r:embed="rId202"/>
                <a:stretch>
                  <a:fillRect/>
                </a:stretch>
              </p:blipFill>
              <p:spPr>
                <a:xfrm>
                  <a:off x="4259093" y="4490707"/>
                  <a:ext cx="3618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4" name="Freihand 123">
                  <a:extLst>
                    <a:ext uri="{FF2B5EF4-FFF2-40B4-BE49-F238E27FC236}">
                      <a16:creationId xmlns:a16="http://schemas.microsoft.com/office/drawing/2014/main" id="{9A286DAF-FFEE-4435-AD0F-4D856DAE3C91}"/>
                    </a:ext>
                  </a:extLst>
                </p14:cNvPr>
                <p14:cNvContentPartPr/>
                <p14:nvPr/>
              </p14:nvContentPartPr>
              <p14:xfrm>
                <a:off x="4814573" y="4415467"/>
                <a:ext cx="168120" cy="148680"/>
              </p14:xfrm>
            </p:contentPart>
          </mc:Choice>
          <mc:Fallback>
            <p:pic>
              <p:nvPicPr>
                <p:cNvPr id="124" name="Freihand 123">
                  <a:extLst>
                    <a:ext uri="{FF2B5EF4-FFF2-40B4-BE49-F238E27FC236}">
                      <a16:creationId xmlns:a16="http://schemas.microsoft.com/office/drawing/2014/main" id="{9A286DAF-FFEE-4435-AD0F-4D856DAE3C91}"/>
                    </a:ext>
                  </a:extLst>
                </p:cNvPr>
                <p:cNvPicPr/>
                <p:nvPr/>
              </p:nvPicPr>
              <p:blipFill>
                <a:blip r:embed="rId204"/>
                <a:stretch>
                  <a:fillRect/>
                </a:stretch>
              </p:blipFill>
              <p:spPr>
                <a:xfrm>
                  <a:off x="4810253" y="4411147"/>
                  <a:ext cx="1767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5" name="Freihand 124">
                  <a:extLst>
                    <a:ext uri="{FF2B5EF4-FFF2-40B4-BE49-F238E27FC236}">
                      <a16:creationId xmlns:a16="http://schemas.microsoft.com/office/drawing/2014/main" id="{D2BFAFF2-9C5C-4CA7-9D6E-0C22AE1C560F}"/>
                    </a:ext>
                  </a:extLst>
                </p14:cNvPr>
                <p14:cNvContentPartPr/>
                <p14:nvPr/>
              </p14:nvContentPartPr>
              <p14:xfrm>
                <a:off x="4915013" y="4531027"/>
                <a:ext cx="79200" cy="40680"/>
              </p14:xfrm>
            </p:contentPart>
          </mc:Choice>
          <mc:Fallback>
            <p:pic>
              <p:nvPicPr>
                <p:cNvPr id="125" name="Freihand 124">
                  <a:extLst>
                    <a:ext uri="{FF2B5EF4-FFF2-40B4-BE49-F238E27FC236}">
                      <a16:creationId xmlns:a16="http://schemas.microsoft.com/office/drawing/2014/main" id="{D2BFAFF2-9C5C-4CA7-9D6E-0C22AE1C560F}"/>
                    </a:ext>
                  </a:extLst>
                </p:cNvPr>
                <p:cNvPicPr/>
                <p:nvPr/>
              </p:nvPicPr>
              <p:blipFill>
                <a:blip r:embed="rId206"/>
                <a:stretch>
                  <a:fillRect/>
                </a:stretch>
              </p:blipFill>
              <p:spPr>
                <a:xfrm>
                  <a:off x="4910693" y="4526707"/>
                  <a:ext cx="878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6" name="Freihand 125">
                  <a:extLst>
                    <a:ext uri="{FF2B5EF4-FFF2-40B4-BE49-F238E27FC236}">
                      <a16:creationId xmlns:a16="http://schemas.microsoft.com/office/drawing/2014/main" id="{276956DE-C243-4C88-BFFF-21BACFDB41E3}"/>
                    </a:ext>
                  </a:extLst>
                </p14:cNvPr>
                <p14:cNvContentPartPr/>
                <p14:nvPr/>
              </p14:nvContentPartPr>
              <p14:xfrm>
                <a:off x="5032733" y="4506907"/>
                <a:ext cx="335880" cy="43560"/>
              </p14:xfrm>
            </p:contentPart>
          </mc:Choice>
          <mc:Fallback>
            <p:pic>
              <p:nvPicPr>
                <p:cNvPr id="126" name="Freihand 125">
                  <a:extLst>
                    <a:ext uri="{FF2B5EF4-FFF2-40B4-BE49-F238E27FC236}">
                      <a16:creationId xmlns:a16="http://schemas.microsoft.com/office/drawing/2014/main" id="{276956DE-C243-4C88-BFFF-21BACFDB41E3}"/>
                    </a:ext>
                  </a:extLst>
                </p:cNvPr>
                <p:cNvPicPr/>
                <p:nvPr/>
              </p:nvPicPr>
              <p:blipFill>
                <a:blip r:embed="rId208"/>
                <a:stretch>
                  <a:fillRect/>
                </a:stretch>
              </p:blipFill>
              <p:spPr>
                <a:xfrm>
                  <a:off x="5028413" y="4502587"/>
                  <a:ext cx="3445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7" name="Freihand 126">
                  <a:extLst>
                    <a:ext uri="{FF2B5EF4-FFF2-40B4-BE49-F238E27FC236}">
                      <a16:creationId xmlns:a16="http://schemas.microsoft.com/office/drawing/2014/main" id="{2632C6B7-7E1D-436B-92ED-0F4B0FD54E45}"/>
                    </a:ext>
                  </a:extLst>
                </p14:cNvPr>
                <p14:cNvContentPartPr/>
                <p14:nvPr/>
              </p14:nvContentPartPr>
              <p14:xfrm>
                <a:off x="5422253" y="4506907"/>
                <a:ext cx="236520" cy="43920"/>
              </p14:xfrm>
            </p:contentPart>
          </mc:Choice>
          <mc:Fallback>
            <p:pic>
              <p:nvPicPr>
                <p:cNvPr id="127" name="Freihand 126">
                  <a:extLst>
                    <a:ext uri="{FF2B5EF4-FFF2-40B4-BE49-F238E27FC236}">
                      <a16:creationId xmlns:a16="http://schemas.microsoft.com/office/drawing/2014/main" id="{2632C6B7-7E1D-436B-92ED-0F4B0FD54E45}"/>
                    </a:ext>
                  </a:extLst>
                </p:cNvPr>
                <p:cNvPicPr/>
                <p:nvPr/>
              </p:nvPicPr>
              <p:blipFill>
                <a:blip r:embed="rId210"/>
                <a:stretch>
                  <a:fillRect/>
                </a:stretch>
              </p:blipFill>
              <p:spPr>
                <a:xfrm>
                  <a:off x="5417933" y="4502587"/>
                  <a:ext cx="2451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8" name="Freihand 127">
                  <a:extLst>
                    <a:ext uri="{FF2B5EF4-FFF2-40B4-BE49-F238E27FC236}">
                      <a16:creationId xmlns:a16="http://schemas.microsoft.com/office/drawing/2014/main" id="{E35BF7AC-A79D-444C-ABB4-BB22B1B9F466}"/>
                    </a:ext>
                  </a:extLst>
                </p14:cNvPr>
                <p14:cNvContentPartPr/>
                <p14:nvPr/>
              </p14:nvContentPartPr>
              <p14:xfrm>
                <a:off x="5725733" y="4483507"/>
                <a:ext cx="269280" cy="98280"/>
              </p14:xfrm>
            </p:contentPart>
          </mc:Choice>
          <mc:Fallback>
            <p:pic>
              <p:nvPicPr>
                <p:cNvPr id="128" name="Freihand 127">
                  <a:extLst>
                    <a:ext uri="{FF2B5EF4-FFF2-40B4-BE49-F238E27FC236}">
                      <a16:creationId xmlns:a16="http://schemas.microsoft.com/office/drawing/2014/main" id="{E35BF7AC-A79D-444C-ABB4-BB22B1B9F466}"/>
                    </a:ext>
                  </a:extLst>
                </p:cNvPr>
                <p:cNvPicPr/>
                <p:nvPr/>
              </p:nvPicPr>
              <p:blipFill>
                <a:blip r:embed="rId212"/>
                <a:stretch>
                  <a:fillRect/>
                </a:stretch>
              </p:blipFill>
              <p:spPr>
                <a:xfrm>
                  <a:off x="5721413" y="4479187"/>
                  <a:ext cx="2779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73" name="Freihand 172">
                  <a:extLst>
                    <a:ext uri="{FF2B5EF4-FFF2-40B4-BE49-F238E27FC236}">
                      <a16:creationId xmlns:a16="http://schemas.microsoft.com/office/drawing/2014/main" id="{DF990D37-0314-4EAC-A20B-C341CA9EB6B3}"/>
                    </a:ext>
                  </a:extLst>
                </p14:cNvPr>
                <p14:cNvContentPartPr/>
                <p14:nvPr/>
              </p14:nvContentPartPr>
              <p14:xfrm>
                <a:off x="8346893" y="3073387"/>
                <a:ext cx="592560" cy="947160"/>
              </p14:xfrm>
            </p:contentPart>
          </mc:Choice>
          <mc:Fallback>
            <p:pic>
              <p:nvPicPr>
                <p:cNvPr id="173" name="Freihand 172">
                  <a:extLst>
                    <a:ext uri="{FF2B5EF4-FFF2-40B4-BE49-F238E27FC236}">
                      <a16:creationId xmlns:a16="http://schemas.microsoft.com/office/drawing/2014/main" id="{DF990D37-0314-4EAC-A20B-C341CA9EB6B3}"/>
                    </a:ext>
                  </a:extLst>
                </p:cNvPr>
                <p:cNvPicPr/>
                <p:nvPr/>
              </p:nvPicPr>
              <p:blipFill>
                <a:blip r:embed="rId214"/>
                <a:stretch>
                  <a:fillRect/>
                </a:stretch>
              </p:blipFill>
              <p:spPr>
                <a:xfrm>
                  <a:off x="8342573" y="3069067"/>
                  <a:ext cx="601200" cy="9558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78" name="Freihand 177">
                  <a:extLst>
                    <a:ext uri="{FF2B5EF4-FFF2-40B4-BE49-F238E27FC236}">
                      <a16:creationId xmlns:a16="http://schemas.microsoft.com/office/drawing/2014/main" id="{7CDC5C1C-5E24-40A9-9716-8DA92D0CCC82}"/>
                    </a:ext>
                  </a:extLst>
                </p14:cNvPr>
                <p14:cNvContentPartPr/>
                <p14:nvPr/>
              </p14:nvContentPartPr>
              <p14:xfrm>
                <a:off x="8219453" y="3275347"/>
                <a:ext cx="66600" cy="171000"/>
              </p14:xfrm>
            </p:contentPart>
          </mc:Choice>
          <mc:Fallback>
            <p:pic>
              <p:nvPicPr>
                <p:cNvPr id="178" name="Freihand 177">
                  <a:extLst>
                    <a:ext uri="{FF2B5EF4-FFF2-40B4-BE49-F238E27FC236}">
                      <a16:creationId xmlns:a16="http://schemas.microsoft.com/office/drawing/2014/main" id="{7CDC5C1C-5E24-40A9-9716-8DA92D0CCC82}"/>
                    </a:ext>
                  </a:extLst>
                </p:cNvPr>
                <p:cNvPicPr/>
                <p:nvPr/>
              </p:nvPicPr>
              <p:blipFill>
                <a:blip r:embed="rId216"/>
                <a:stretch>
                  <a:fillRect/>
                </a:stretch>
              </p:blipFill>
              <p:spPr>
                <a:xfrm>
                  <a:off x="8215133" y="3271027"/>
                  <a:ext cx="752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79" name="Freihand 178">
                  <a:extLst>
                    <a:ext uri="{FF2B5EF4-FFF2-40B4-BE49-F238E27FC236}">
                      <a16:creationId xmlns:a16="http://schemas.microsoft.com/office/drawing/2014/main" id="{13F0B7F1-9450-4258-B97F-339765D7DA44}"/>
                    </a:ext>
                  </a:extLst>
                </p14:cNvPr>
                <p14:cNvContentPartPr/>
                <p14:nvPr/>
              </p14:nvContentPartPr>
              <p14:xfrm>
                <a:off x="8320613" y="3298747"/>
                <a:ext cx="36720" cy="109440"/>
              </p14:xfrm>
            </p:contentPart>
          </mc:Choice>
          <mc:Fallback>
            <p:pic>
              <p:nvPicPr>
                <p:cNvPr id="179" name="Freihand 178">
                  <a:extLst>
                    <a:ext uri="{FF2B5EF4-FFF2-40B4-BE49-F238E27FC236}">
                      <a16:creationId xmlns:a16="http://schemas.microsoft.com/office/drawing/2014/main" id="{13F0B7F1-9450-4258-B97F-339765D7DA44}"/>
                    </a:ext>
                  </a:extLst>
                </p:cNvPr>
                <p:cNvPicPr/>
                <p:nvPr/>
              </p:nvPicPr>
              <p:blipFill>
                <a:blip r:embed="rId218"/>
                <a:stretch>
                  <a:fillRect/>
                </a:stretch>
              </p:blipFill>
              <p:spPr>
                <a:xfrm>
                  <a:off x="8316293" y="3294427"/>
                  <a:ext cx="453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80" name="Freihand 179">
                  <a:extLst>
                    <a:ext uri="{FF2B5EF4-FFF2-40B4-BE49-F238E27FC236}">
                      <a16:creationId xmlns:a16="http://schemas.microsoft.com/office/drawing/2014/main" id="{8D91F4DB-6F7C-4914-8B7C-3C7662944321}"/>
                    </a:ext>
                  </a:extLst>
                </p14:cNvPr>
                <p14:cNvContentPartPr/>
                <p14:nvPr/>
              </p14:nvContentPartPr>
              <p14:xfrm>
                <a:off x="8218733" y="3467947"/>
                <a:ext cx="60120" cy="141120"/>
              </p14:xfrm>
            </p:contentPart>
          </mc:Choice>
          <mc:Fallback>
            <p:pic>
              <p:nvPicPr>
                <p:cNvPr id="180" name="Freihand 179">
                  <a:extLst>
                    <a:ext uri="{FF2B5EF4-FFF2-40B4-BE49-F238E27FC236}">
                      <a16:creationId xmlns:a16="http://schemas.microsoft.com/office/drawing/2014/main" id="{8D91F4DB-6F7C-4914-8B7C-3C7662944321}"/>
                    </a:ext>
                  </a:extLst>
                </p:cNvPr>
                <p:cNvPicPr/>
                <p:nvPr/>
              </p:nvPicPr>
              <p:blipFill>
                <a:blip r:embed="rId220"/>
                <a:stretch>
                  <a:fillRect/>
                </a:stretch>
              </p:blipFill>
              <p:spPr>
                <a:xfrm>
                  <a:off x="8214413" y="3463627"/>
                  <a:ext cx="687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81" name="Freihand 180">
                  <a:extLst>
                    <a:ext uri="{FF2B5EF4-FFF2-40B4-BE49-F238E27FC236}">
                      <a16:creationId xmlns:a16="http://schemas.microsoft.com/office/drawing/2014/main" id="{DBC36172-5779-4BFD-B93A-D2C7DAC0380D}"/>
                    </a:ext>
                  </a:extLst>
                </p14:cNvPr>
                <p14:cNvContentPartPr/>
                <p14:nvPr/>
              </p14:nvContentPartPr>
              <p14:xfrm>
                <a:off x="8312333" y="3526627"/>
                <a:ext cx="42840" cy="63360"/>
              </p14:xfrm>
            </p:contentPart>
          </mc:Choice>
          <mc:Fallback>
            <p:pic>
              <p:nvPicPr>
                <p:cNvPr id="181" name="Freihand 180">
                  <a:extLst>
                    <a:ext uri="{FF2B5EF4-FFF2-40B4-BE49-F238E27FC236}">
                      <a16:creationId xmlns:a16="http://schemas.microsoft.com/office/drawing/2014/main" id="{DBC36172-5779-4BFD-B93A-D2C7DAC0380D}"/>
                    </a:ext>
                  </a:extLst>
                </p:cNvPr>
                <p:cNvPicPr/>
                <p:nvPr/>
              </p:nvPicPr>
              <p:blipFill>
                <a:blip r:embed="rId222"/>
                <a:stretch>
                  <a:fillRect/>
                </a:stretch>
              </p:blipFill>
              <p:spPr>
                <a:xfrm>
                  <a:off x="8308013" y="3522307"/>
                  <a:ext cx="514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82" name="Freihand 181">
                  <a:extLst>
                    <a:ext uri="{FF2B5EF4-FFF2-40B4-BE49-F238E27FC236}">
                      <a16:creationId xmlns:a16="http://schemas.microsoft.com/office/drawing/2014/main" id="{BB78F7AB-0E11-4FF8-94BC-B3869D3A9278}"/>
                    </a:ext>
                  </a:extLst>
                </p14:cNvPr>
                <p14:cNvContentPartPr/>
                <p14:nvPr/>
              </p14:nvContentPartPr>
              <p14:xfrm>
                <a:off x="8189933" y="3652267"/>
                <a:ext cx="72360" cy="167760"/>
              </p14:xfrm>
            </p:contentPart>
          </mc:Choice>
          <mc:Fallback>
            <p:pic>
              <p:nvPicPr>
                <p:cNvPr id="182" name="Freihand 181">
                  <a:extLst>
                    <a:ext uri="{FF2B5EF4-FFF2-40B4-BE49-F238E27FC236}">
                      <a16:creationId xmlns:a16="http://schemas.microsoft.com/office/drawing/2014/main" id="{BB78F7AB-0E11-4FF8-94BC-B3869D3A9278}"/>
                    </a:ext>
                  </a:extLst>
                </p:cNvPr>
                <p:cNvPicPr/>
                <p:nvPr/>
              </p:nvPicPr>
              <p:blipFill>
                <a:blip r:embed="rId224"/>
                <a:stretch>
                  <a:fillRect/>
                </a:stretch>
              </p:blipFill>
              <p:spPr>
                <a:xfrm>
                  <a:off x="8185613" y="3647947"/>
                  <a:ext cx="810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83" name="Freihand 182">
                  <a:extLst>
                    <a:ext uri="{FF2B5EF4-FFF2-40B4-BE49-F238E27FC236}">
                      <a16:creationId xmlns:a16="http://schemas.microsoft.com/office/drawing/2014/main" id="{B8C1660B-A1FD-4C6D-B3B7-F89D5553E82C}"/>
                    </a:ext>
                  </a:extLst>
                </p14:cNvPr>
                <p14:cNvContentPartPr/>
                <p14:nvPr/>
              </p14:nvContentPartPr>
              <p14:xfrm>
                <a:off x="8260493" y="3710587"/>
                <a:ext cx="79200" cy="111960"/>
              </p14:xfrm>
            </p:contentPart>
          </mc:Choice>
          <mc:Fallback>
            <p:pic>
              <p:nvPicPr>
                <p:cNvPr id="183" name="Freihand 182">
                  <a:extLst>
                    <a:ext uri="{FF2B5EF4-FFF2-40B4-BE49-F238E27FC236}">
                      <a16:creationId xmlns:a16="http://schemas.microsoft.com/office/drawing/2014/main" id="{B8C1660B-A1FD-4C6D-B3B7-F89D5553E82C}"/>
                    </a:ext>
                  </a:extLst>
                </p:cNvPr>
                <p:cNvPicPr/>
                <p:nvPr/>
              </p:nvPicPr>
              <p:blipFill>
                <a:blip r:embed="rId226"/>
                <a:stretch>
                  <a:fillRect/>
                </a:stretch>
              </p:blipFill>
              <p:spPr>
                <a:xfrm>
                  <a:off x="8256173" y="3706267"/>
                  <a:ext cx="878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85" name="Freihand 184">
                  <a:extLst>
                    <a:ext uri="{FF2B5EF4-FFF2-40B4-BE49-F238E27FC236}">
                      <a16:creationId xmlns:a16="http://schemas.microsoft.com/office/drawing/2014/main" id="{8652B588-5975-40DC-B4B6-BEC81030D18C}"/>
                    </a:ext>
                  </a:extLst>
                </p14:cNvPr>
                <p14:cNvContentPartPr/>
                <p14:nvPr/>
              </p14:nvContentPartPr>
              <p14:xfrm>
                <a:off x="4072253" y="4862587"/>
                <a:ext cx="167760" cy="120240"/>
              </p14:xfrm>
            </p:contentPart>
          </mc:Choice>
          <mc:Fallback>
            <p:pic>
              <p:nvPicPr>
                <p:cNvPr id="185" name="Freihand 184">
                  <a:extLst>
                    <a:ext uri="{FF2B5EF4-FFF2-40B4-BE49-F238E27FC236}">
                      <a16:creationId xmlns:a16="http://schemas.microsoft.com/office/drawing/2014/main" id="{8652B588-5975-40DC-B4B6-BEC81030D18C}"/>
                    </a:ext>
                  </a:extLst>
                </p:cNvPr>
                <p:cNvPicPr/>
                <p:nvPr/>
              </p:nvPicPr>
              <p:blipFill>
                <a:blip r:embed="rId228"/>
                <a:stretch>
                  <a:fillRect/>
                </a:stretch>
              </p:blipFill>
              <p:spPr>
                <a:xfrm>
                  <a:off x="4067933" y="4858267"/>
                  <a:ext cx="1764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86" name="Freihand 185">
                  <a:extLst>
                    <a:ext uri="{FF2B5EF4-FFF2-40B4-BE49-F238E27FC236}">
                      <a16:creationId xmlns:a16="http://schemas.microsoft.com/office/drawing/2014/main" id="{258CA837-2E43-483E-ADE6-827D6BEAD293}"/>
                    </a:ext>
                  </a:extLst>
                </p14:cNvPr>
                <p14:cNvContentPartPr/>
                <p14:nvPr/>
              </p14:nvContentPartPr>
              <p14:xfrm>
                <a:off x="4274213" y="4880947"/>
                <a:ext cx="76680" cy="66960"/>
              </p14:xfrm>
            </p:contentPart>
          </mc:Choice>
          <mc:Fallback>
            <p:pic>
              <p:nvPicPr>
                <p:cNvPr id="186" name="Freihand 185">
                  <a:extLst>
                    <a:ext uri="{FF2B5EF4-FFF2-40B4-BE49-F238E27FC236}">
                      <a16:creationId xmlns:a16="http://schemas.microsoft.com/office/drawing/2014/main" id="{258CA837-2E43-483E-ADE6-827D6BEAD293}"/>
                    </a:ext>
                  </a:extLst>
                </p:cNvPr>
                <p:cNvPicPr/>
                <p:nvPr/>
              </p:nvPicPr>
              <p:blipFill>
                <a:blip r:embed="rId230"/>
                <a:stretch>
                  <a:fillRect/>
                </a:stretch>
              </p:blipFill>
              <p:spPr>
                <a:xfrm>
                  <a:off x="4269893" y="4876627"/>
                  <a:ext cx="853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87" name="Freihand 186">
                  <a:extLst>
                    <a:ext uri="{FF2B5EF4-FFF2-40B4-BE49-F238E27FC236}">
                      <a16:creationId xmlns:a16="http://schemas.microsoft.com/office/drawing/2014/main" id="{ABD6031F-2D69-400C-9E19-75FB3EE2E6FE}"/>
                    </a:ext>
                  </a:extLst>
                </p14:cNvPr>
                <p14:cNvContentPartPr/>
                <p14:nvPr/>
              </p14:nvContentPartPr>
              <p14:xfrm>
                <a:off x="4383293" y="4868707"/>
                <a:ext cx="87480" cy="88560"/>
              </p14:xfrm>
            </p:contentPart>
          </mc:Choice>
          <mc:Fallback>
            <p:pic>
              <p:nvPicPr>
                <p:cNvPr id="187" name="Freihand 186">
                  <a:extLst>
                    <a:ext uri="{FF2B5EF4-FFF2-40B4-BE49-F238E27FC236}">
                      <a16:creationId xmlns:a16="http://schemas.microsoft.com/office/drawing/2014/main" id="{ABD6031F-2D69-400C-9E19-75FB3EE2E6FE}"/>
                    </a:ext>
                  </a:extLst>
                </p:cNvPr>
                <p:cNvPicPr/>
                <p:nvPr/>
              </p:nvPicPr>
              <p:blipFill>
                <a:blip r:embed="rId232"/>
                <a:stretch>
                  <a:fillRect/>
                </a:stretch>
              </p:blipFill>
              <p:spPr>
                <a:xfrm>
                  <a:off x="4378973" y="4864387"/>
                  <a:ext cx="961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88" name="Freihand 187">
                  <a:extLst>
                    <a:ext uri="{FF2B5EF4-FFF2-40B4-BE49-F238E27FC236}">
                      <a16:creationId xmlns:a16="http://schemas.microsoft.com/office/drawing/2014/main" id="{2D3EA292-7B7F-49AB-BE74-7C4316D2EA34}"/>
                    </a:ext>
                  </a:extLst>
                </p14:cNvPr>
                <p14:cNvContentPartPr/>
                <p14:nvPr/>
              </p14:nvContentPartPr>
              <p14:xfrm>
                <a:off x="4569773" y="4768627"/>
                <a:ext cx="105480" cy="189360"/>
              </p14:xfrm>
            </p:contentPart>
          </mc:Choice>
          <mc:Fallback>
            <p:pic>
              <p:nvPicPr>
                <p:cNvPr id="188" name="Freihand 187">
                  <a:extLst>
                    <a:ext uri="{FF2B5EF4-FFF2-40B4-BE49-F238E27FC236}">
                      <a16:creationId xmlns:a16="http://schemas.microsoft.com/office/drawing/2014/main" id="{2D3EA292-7B7F-49AB-BE74-7C4316D2EA34}"/>
                    </a:ext>
                  </a:extLst>
                </p:cNvPr>
                <p:cNvPicPr/>
                <p:nvPr/>
              </p:nvPicPr>
              <p:blipFill>
                <a:blip r:embed="rId234"/>
                <a:stretch>
                  <a:fillRect/>
                </a:stretch>
              </p:blipFill>
              <p:spPr>
                <a:xfrm>
                  <a:off x="4565453" y="4764307"/>
                  <a:ext cx="1141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89" name="Freihand 188">
                  <a:extLst>
                    <a:ext uri="{FF2B5EF4-FFF2-40B4-BE49-F238E27FC236}">
                      <a16:creationId xmlns:a16="http://schemas.microsoft.com/office/drawing/2014/main" id="{F275EF7F-3B9D-47F9-9C7D-16572F2C1F00}"/>
                    </a:ext>
                  </a:extLst>
                </p14:cNvPr>
                <p14:cNvContentPartPr/>
                <p14:nvPr/>
              </p14:nvContentPartPr>
              <p14:xfrm>
                <a:off x="4685333" y="4808947"/>
                <a:ext cx="114120" cy="105480"/>
              </p14:xfrm>
            </p:contentPart>
          </mc:Choice>
          <mc:Fallback>
            <p:pic>
              <p:nvPicPr>
                <p:cNvPr id="189" name="Freihand 188">
                  <a:extLst>
                    <a:ext uri="{FF2B5EF4-FFF2-40B4-BE49-F238E27FC236}">
                      <a16:creationId xmlns:a16="http://schemas.microsoft.com/office/drawing/2014/main" id="{F275EF7F-3B9D-47F9-9C7D-16572F2C1F00}"/>
                    </a:ext>
                  </a:extLst>
                </p:cNvPr>
                <p:cNvPicPr/>
                <p:nvPr/>
              </p:nvPicPr>
              <p:blipFill>
                <a:blip r:embed="rId236"/>
                <a:stretch>
                  <a:fillRect/>
                </a:stretch>
              </p:blipFill>
              <p:spPr>
                <a:xfrm>
                  <a:off x="4681013" y="4804627"/>
                  <a:ext cx="1227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90" name="Freihand 189">
                  <a:extLst>
                    <a:ext uri="{FF2B5EF4-FFF2-40B4-BE49-F238E27FC236}">
                      <a16:creationId xmlns:a16="http://schemas.microsoft.com/office/drawing/2014/main" id="{1B8FB0A5-6872-4134-9C69-CB8B83895D3B}"/>
                    </a:ext>
                  </a:extLst>
                </p14:cNvPr>
                <p14:cNvContentPartPr/>
                <p14:nvPr/>
              </p14:nvContentPartPr>
              <p14:xfrm>
                <a:off x="4889453" y="4843507"/>
                <a:ext cx="5760" cy="84960"/>
              </p14:xfrm>
            </p:contentPart>
          </mc:Choice>
          <mc:Fallback>
            <p:pic>
              <p:nvPicPr>
                <p:cNvPr id="190" name="Freihand 189">
                  <a:extLst>
                    <a:ext uri="{FF2B5EF4-FFF2-40B4-BE49-F238E27FC236}">
                      <a16:creationId xmlns:a16="http://schemas.microsoft.com/office/drawing/2014/main" id="{1B8FB0A5-6872-4134-9C69-CB8B83895D3B}"/>
                    </a:ext>
                  </a:extLst>
                </p:cNvPr>
                <p:cNvPicPr/>
                <p:nvPr/>
              </p:nvPicPr>
              <p:blipFill>
                <a:blip r:embed="rId238"/>
                <a:stretch>
                  <a:fillRect/>
                </a:stretch>
              </p:blipFill>
              <p:spPr>
                <a:xfrm>
                  <a:off x="4885133" y="4839187"/>
                  <a:ext cx="144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91" name="Freihand 190">
                  <a:extLst>
                    <a:ext uri="{FF2B5EF4-FFF2-40B4-BE49-F238E27FC236}">
                      <a16:creationId xmlns:a16="http://schemas.microsoft.com/office/drawing/2014/main" id="{A24DBE6B-DA78-4593-909A-1705DB24CC4D}"/>
                    </a:ext>
                  </a:extLst>
                </p14:cNvPr>
                <p14:cNvContentPartPr/>
                <p14:nvPr/>
              </p14:nvContentPartPr>
              <p14:xfrm>
                <a:off x="4844813" y="4872667"/>
                <a:ext cx="96480" cy="7560"/>
              </p14:xfrm>
            </p:contentPart>
          </mc:Choice>
          <mc:Fallback>
            <p:pic>
              <p:nvPicPr>
                <p:cNvPr id="191" name="Freihand 190">
                  <a:extLst>
                    <a:ext uri="{FF2B5EF4-FFF2-40B4-BE49-F238E27FC236}">
                      <a16:creationId xmlns:a16="http://schemas.microsoft.com/office/drawing/2014/main" id="{A24DBE6B-DA78-4593-909A-1705DB24CC4D}"/>
                    </a:ext>
                  </a:extLst>
                </p:cNvPr>
                <p:cNvPicPr/>
                <p:nvPr/>
              </p:nvPicPr>
              <p:blipFill>
                <a:blip r:embed="rId240"/>
                <a:stretch>
                  <a:fillRect/>
                </a:stretch>
              </p:blipFill>
              <p:spPr>
                <a:xfrm>
                  <a:off x="4840493" y="4868347"/>
                  <a:ext cx="1051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92" name="Freihand 191">
                  <a:extLst>
                    <a:ext uri="{FF2B5EF4-FFF2-40B4-BE49-F238E27FC236}">
                      <a16:creationId xmlns:a16="http://schemas.microsoft.com/office/drawing/2014/main" id="{7148C12B-ED59-40EA-8FB0-3D24198B9696}"/>
                    </a:ext>
                  </a:extLst>
                </p14:cNvPr>
                <p14:cNvContentPartPr/>
                <p14:nvPr/>
              </p14:nvContentPartPr>
              <p14:xfrm>
                <a:off x="4962893" y="4844587"/>
                <a:ext cx="68760" cy="169560"/>
              </p14:xfrm>
            </p:contentPart>
          </mc:Choice>
          <mc:Fallback>
            <p:pic>
              <p:nvPicPr>
                <p:cNvPr id="192" name="Freihand 191">
                  <a:extLst>
                    <a:ext uri="{FF2B5EF4-FFF2-40B4-BE49-F238E27FC236}">
                      <a16:creationId xmlns:a16="http://schemas.microsoft.com/office/drawing/2014/main" id="{7148C12B-ED59-40EA-8FB0-3D24198B9696}"/>
                    </a:ext>
                  </a:extLst>
                </p:cNvPr>
                <p:cNvPicPr/>
                <p:nvPr/>
              </p:nvPicPr>
              <p:blipFill>
                <a:blip r:embed="rId242"/>
                <a:stretch>
                  <a:fillRect/>
                </a:stretch>
              </p:blipFill>
              <p:spPr>
                <a:xfrm>
                  <a:off x="4958573" y="4840267"/>
                  <a:ext cx="774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93" name="Freihand 192">
                  <a:extLst>
                    <a:ext uri="{FF2B5EF4-FFF2-40B4-BE49-F238E27FC236}">
                      <a16:creationId xmlns:a16="http://schemas.microsoft.com/office/drawing/2014/main" id="{A4B278BD-B4A2-42C3-9CD3-0217C1D4CC62}"/>
                    </a:ext>
                  </a:extLst>
                </p14:cNvPr>
                <p14:cNvContentPartPr/>
                <p14:nvPr/>
              </p14:nvContentPartPr>
              <p14:xfrm>
                <a:off x="5079173" y="4883467"/>
                <a:ext cx="69120" cy="78120"/>
              </p14:xfrm>
            </p:contentPart>
          </mc:Choice>
          <mc:Fallback>
            <p:pic>
              <p:nvPicPr>
                <p:cNvPr id="193" name="Freihand 192">
                  <a:extLst>
                    <a:ext uri="{FF2B5EF4-FFF2-40B4-BE49-F238E27FC236}">
                      <a16:creationId xmlns:a16="http://schemas.microsoft.com/office/drawing/2014/main" id="{A4B278BD-B4A2-42C3-9CD3-0217C1D4CC62}"/>
                    </a:ext>
                  </a:extLst>
                </p:cNvPr>
                <p:cNvPicPr/>
                <p:nvPr/>
              </p:nvPicPr>
              <p:blipFill>
                <a:blip r:embed="rId244"/>
                <a:stretch>
                  <a:fillRect/>
                </a:stretch>
              </p:blipFill>
              <p:spPr>
                <a:xfrm>
                  <a:off x="5074853" y="4879147"/>
                  <a:ext cx="777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94" name="Freihand 193">
                  <a:extLst>
                    <a:ext uri="{FF2B5EF4-FFF2-40B4-BE49-F238E27FC236}">
                      <a16:creationId xmlns:a16="http://schemas.microsoft.com/office/drawing/2014/main" id="{B15AEFF6-6360-43E2-84A0-8F312F5A9E26}"/>
                    </a:ext>
                  </a:extLst>
                </p14:cNvPr>
                <p14:cNvContentPartPr/>
                <p14:nvPr/>
              </p14:nvContentPartPr>
              <p14:xfrm>
                <a:off x="5141453" y="4778707"/>
                <a:ext cx="99720" cy="223920"/>
              </p14:xfrm>
            </p:contentPart>
          </mc:Choice>
          <mc:Fallback>
            <p:pic>
              <p:nvPicPr>
                <p:cNvPr id="194" name="Freihand 193">
                  <a:extLst>
                    <a:ext uri="{FF2B5EF4-FFF2-40B4-BE49-F238E27FC236}">
                      <a16:creationId xmlns:a16="http://schemas.microsoft.com/office/drawing/2014/main" id="{B15AEFF6-6360-43E2-84A0-8F312F5A9E26}"/>
                    </a:ext>
                  </a:extLst>
                </p:cNvPr>
                <p:cNvPicPr/>
                <p:nvPr/>
              </p:nvPicPr>
              <p:blipFill>
                <a:blip r:embed="rId246"/>
                <a:stretch>
                  <a:fillRect/>
                </a:stretch>
              </p:blipFill>
              <p:spPr>
                <a:xfrm>
                  <a:off x="5137133" y="4774387"/>
                  <a:ext cx="10836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95" name="Freihand 194">
                  <a:extLst>
                    <a:ext uri="{FF2B5EF4-FFF2-40B4-BE49-F238E27FC236}">
                      <a16:creationId xmlns:a16="http://schemas.microsoft.com/office/drawing/2014/main" id="{DEC43F3D-3773-4D98-B311-792E3A5ED760}"/>
                    </a:ext>
                  </a:extLst>
                </p14:cNvPr>
                <p14:cNvContentPartPr/>
                <p14:nvPr/>
              </p14:nvContentPartPr>
              <p14:xfrm>
                <a:off x="5260973" y="4751707"/>
                <a:ext cx="94320" cy="200520"/>
              </p14:xfrm>
            </p:contentPart>
          </mc:Choice>
          <mc:Fallback>
            <p:pic>
              <p:nvPicPr>
                <p:cNvPr id="195" name="Freihand 194">
                  <a:extLst>
                    <a:ext uri="{FF2B5EF4-FFF2-40B4-BE49-F238E27FC236}">
                      <a16:creationId xmlns:a16="http://schemas.microsoft.com/office/drawing/2014/main" id="{DEC43F3D-3773-4D98-B311-792E3A5ED760}"/>
                    </a:ext>
                  </a:extLst>
                </p:cNvPr>
                <p:cNvPicPr/>
                <p:nvPr/>
              </p:nvPicPr>
              <p:blipFill>
                <a:blip r:embed="rId248"/>
                <a:stretch>
                  <a:fillRect/>
                </a:stretch>
              </p:blipFill>
              <p:spPr>
                <a:xfrm>
                  <a:off x="5256653" y="4747387"/>
                  <a:ext cx="10296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96" name="Freihand 195">
                  <a:extLst>
                    <a:ext uri="{FF2B5EF4-FFF2-40B4-BE49-F238E27FC236}">
                      <a16:creationId xmlns:a16="http://schemas.microsoft.com/office/drawing/2014/main" id="{8093B04D-5028-4C51-8D0A-ABAC68C213B8}"/>
                    </a:ext>
                  </a:extLst>
                </p14:cNvPr>
                <p14:cNvContentPartPr/>
                <p14:nvPr/>
              </p14:nvContentPartPr>
              <p14:xfrm>
                <a:off x="5356013" y="4786987"/>
                <a:ext cx="134280" cy="117000"/>
              </p14:xfrm>
            </p:contentPart>
          </mc:Choice>
          <mc:Fallback>
            <p:pic>
              <p:nvPicPr>
                <p:cNvPr id="196" name="Freihand 195">
                  <a:extLst>
                    <a:ext uri="{FF2B5EF4-FFF2-40B4-BE49-F238E27FC236}">
                      <a16:creationId xmlns:a16="http://schemas.microsoft.com/office/drawing/2014/main" id="{8093B04D-5028-4C51-8D0A-ABAC68C213B8}"/>
                    </a:ext>
                  </a:extLst>
                </p:cNvPr>
                <p:cNvPicPr/>
                <p:nvPr/>
              </p:nvPicPr>
              <p:blipFill>
                <a:blip r:embed="rId250"/>
                <a:stretch>
                  <a:fillRect/>
                </a:stretch>
              </p:blipFill>
              <p:spPr>
                <a:xfrm>
                  <a:off x="5351693" y="4782667"/>
                  <a:ext cx="1429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97" name="Freihand 196">
                  <a:extLst>
                    <a:ext uri="{FF2B5EF4-FFF2-40B4-BE49-F238E27FC236}">
                      <a16:creationId xmlns:a16="http://schemas.microsoft.com/office/drawing/2014/main" id="{DA7AF973-F623-45DE-BB58-9C51752775A9}"/>
                    </a:ext>
                  </a:extLst>
                </p14:cNvPr>
                <p14:cNvContentPartPr/>
                <p14:nvPr/>
              </p14:nvContentPartPr>
              <p14:xfrm>
                <a:off x="5507573" y="4824787"/>
                <a:ext cx="94320" cy="87480"/>
              </p14:xfrm>
            </p:contentPart>
          </mc:Choice>
          <mc:Fallback>
            <p:pic>
              <p:nvPicPr>
                <p:cNvPr id="197" name="Freihand 196">
                  <a:extLst>
                    <a:ext uri="{FF2B5EF4-FFF2-40B4-BE49-F238E27FC236}">
                      <a16:creationId xmlns:a16="http://schemas.microsoft.com/office/drawing/2014/main" id="{DA7AF973-F623-45DE-BB58-9C51752775A9}"/>
                    </a:ext>
                  </a:extLst>
                </p:cNvPr>
                <p:cNvPicPr/>
                <p:nvPr/>
              </p:nvPicPr>
              <p:blipFill>
                <a:blip r:embed="rId252"/>
                <a:stretch>
                  <a:fillRect/>
                </a:stretch>
              </p:blipFill>
              <p:spPr>
                <a:xfrm>
                  <a:off x="5503253" y="4820467"/>
                  <a:ext cx="1029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98" name="Freihand 197">
                  <a:extLst>
                    <a:ext uri="{FF2B5EF4-FFF2-40B4-BE49-F238E27FC236}">
                      <a16:creationId xmlns:a16="http://schemas.microsoft.com/office/drawing/2014/main" id="{EA154070-C920-4A5F-AC07-F045741AB90E}"/>
                    </a:ext>
                  </a:extLst>
                </p14:cNvPr>
                <p14:cNvContentPartPr/>
                <p14:nvPr/>
              </p14:nvContentPartPr>
              <p14:xfrm>
                <a:off x="5628533" y="4816147"/>
                <a:ext cx="75960" cy="175320"/>
              </p14:xfrm>
            </p:contentPart>
          </mc:Choice>
          <mc:Fallback>
            <p:pic>
              <p:nvPicPr>
                <p:cNvPr id="198" name="Freihand 197">
                  <a:extLst>
                    <a:ext uri="{FF2B5EF4-FFF2-40B4-BE49-F238E27FC236}">
                      <a16:creationId xmlns:a16="http://schemas.microsoft.com/office/drawing/2014/main" id="{EA154070-C920-4A5F-AC07-F045741AB90E}"/>
                    </a:ext>
                  </a:extLst>
                </p:cNvPr>
                <p:cNvPicPr/>
                <p:nvPr/>
              </p:nvPicPr>
              <p:blipFill>
                <a:blip r:embed="rId254"/>
                <a:stretch>
                  <a:fillRect/>
                </a:stretch>
              </p:blipFill>
              <p:spPr>
                <a:xfrm>
                  <a:off x="5624213" y="4811827"/>
                  <a:ext cx="8460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99" name="Freihand 198">
                  <a:extLst>
                    <a:ext uri="{FF2B5EF4-FFF2-40B4-BE49-F238E27FC236}">
                      <a16:creationId xmlns:a16="http://schemas.microsoft.com/office/drawing/2014/main" id="{A6DE4704-AB53-4EC8-81E8-58B11E9FA4B1}"/>
                    </a:ext>
                  </a:extLst>
                </p14:cNvPr>
                <p14:cNvContentPartPr/>
                <p14:nvPr/>
              </p14:nvContentPartPr>
              <p14:xfrm>
                <a:off x="5727893" y="4878427"/>
                <a:ext cx="72720" cy="83520"/>
              </p14:xfrm>
            </p:contentPart>
          </mc:Choice>
          <mc:Fallback>
            <p:pic>
              <p:nvPicPr>
                <p:cNvPr id="199" name="Freihand 198">
                  <a:extLst>
                    <a:ext uri="{FF2B5EF4-FFF2-40B4-BE49-F238E27FC236}">
                      <a16:creationId xmlns:a16="http://schemas.microsoft.com/office/drawing/2014/main" id="{A6DE4704-AB53-4EC8-81E8-58B11E9FA4B1}"/>
                    </a:ext>
                  </a:extLst>
                </p:cNvPr>
                <p:cNvPicPr/>
                <p:nvPr/>
              </p:nvPicPr>
              <p:blipFill>
                <a:blip r:embed="rId256"/>
                <a:stretch>
                  <a:fillRect/>
                </a:stretch>
              </p:blipFill>
              <p:spPr>
                <a:xfrm>
                  <a:off x="5723573" y="4874107"/>
                  <a:ext cx="813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00" name="Freihand 199">
                  <a:extLst>
                    <a:ext uri="{FF2B5EF4-FFF2-40B4-BE49-F238E27FC236}">
                      <a16:creationId xmlns:a16="http://schemas.microsoft.com/office/drawing/2014/main" id="{8BA875B6-87C7-4A64-AEAF-DFF65ADA26E3}"/>
                    </a:ext>
                  </a:extLst>
                </p14:cNvPr>
                <p14:cNvContentPartPr/>
                <p14:nvPr/>
              </p14:nvContentPartPr>
              <p14:xfrm>
                <a:off x="5822213" y="4743067"/>
                <a:ext cx="75600" cy="236880"/>
              </p14:xfrm>
            </p:contentPart>
          </mc:Choice>
          <mc:Fallback>
            <p:pic>
              <p:nvPicPr>
                <p:cNvPr id="200" name="Freihand 199">
                  <a:extLst>
                    <a:ext uri="{FF2B5EF4-FFF2-40B4-BE49-F238E27FC236}">
                      <a16:creationId xmlns:a16="http://schemas.microsoft.com/office/drawing/2014/main" id="{8BA875B6-87C7-4A64-AEAF-DFF65ADA26E3}"/>
                    </a:ext>
                  </a:extLst>
                </p:cNvPr>
                <p:cNvPicPr/>
                <p:nvPr/>
              </p:nvPicPr>
              <p:blipFill>
                <a:blip r:embed="rId258"/>
                <a:stretch>
                  <a:fillRect/>
                </a:stretch>
              </p:blipFill>
              <p:spPr>
                <a:xfrm>
                  <a:off x="5817893" y="4738747"/>
                  <a:ext cx="8424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01" name="Freihand 200">
                  <a:extLst>
                    <a:ext uri="{FF2B5EF4-FFF2-40B4-BE49-F238E27FC236}">
                      <a16:creationId xmlns:a16="http://schemas.microsoft.com/office/drawing/2014/main" id="{A27D9529-7DC9-4D0C-952B-69BB63252E1F}"/>
                    </a:ext>
                  </a:extLst>
                </p14:cNvPr>
                <p14:cNvContentPartPr/>
                <p14:nvPr/>
              </p14:nvContentPartPr>
              <p14:xfrm>
                <a:off x="5958653" y="4737307"/>
                <a:ext cx="53280" cy="188280"/>
              </p14:xfrm>
            </p:contentPart>
          </mc:Choice>
          <mc:Fallback>
            <p:pic>
              <p:nvPicPr>
                <p:cNvPr id="201" name="Freihand 200">
                  <a:extLst>
                    <a:ext uri="{FF2B5EF4-FFF2-40B4-BE49-F238E27FC236}">
                      <a16:creationId xmlns:a16="http://schemas.microsoft.com/office/drawing/2014/main" id="{A27D9529-7DC9-4D0C-952B-69BB63252E1F}"/>
                    </a:ext>
                  </a:extLst>
                </p:cNvPr>
                <p:cNvPicPr/>
                <p:nvPr/>
              </p:nvPicPr>
              <p:blipFill>
                <a:blip r:embed="rId260"/>
                <a:stretch>
                  <a:fillRect/>
                </a:stretch>
              </p:blipFill>
              <p:spPr>
                <a:xfrm>
                  <a:off x="5954333" y="4732987"/>
                  <a:ext cx="619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02" name="Freihand 201">
                  <a:extLst>
                    <a:ext uri="{FF2B5EF4-FFF2-40B4-BE49-F238E27FC236}">
                      <a16:creationId xmlns:a16="http://schemas.microsoft.com/office/drawing/2014/main" id="{B75B8170-1625-47A9-8319-EBE4418F9D89}"/>
                    </a:ext>
                  </a:extLst>
                </p14:cNvPr>
                <p14:cNvContentPartPr/>
                <p14:nvPr/>
              </p14:nvContentPartPr>
              <p14:xfrm>
                <a:off x="6040013" y="4761787"/>
                <a:ext cx="126720" cy="109080"/>
              </p14:xfrm>
            </p:contentPart>
          </mc:Choice>
          <mc:Fallback>
            <p:pic>
              <p:nvPicPr>
                <p:cNvPr id="202" name="Freihand 201">
                  <a:extLst>
                    <a:ext uri="{FF2B5EF4-FFF2-40B4-BE49-F238E27FC236}">
                      <a16:creationId xmlns:a16="http://schemas.microsoft.com/office/drawing/2014/main" id="{B75B8170-1625-47A9-8319-EBE4418F9D89}"/>
                    </a:ext>
                  </a:extLst>
                </p:cNvPr>
                <p:cNvPicPr/>
                <p:nvPr/>
              </p:nvPicPr>
              <p:blipFill>
                <a:blip r:embed="rId262"/>
                <a:stretch>
                  <a:fillRect/>
                </a:stretch>
              </p:blipFill>
              <p:spPr>
                <a:xfrm>
                  <a:off x="6035693" y="4757467"/>
                  <a:ext cx="13536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03" name="Freihand 202">
                  <a:extLst>
                    <a:ext uri="{FF2B5EF4-FFF2-40B4-BE49-F238E27FC236}">
                      <a16:creationId xmlns:a16="http://schemas.microsoft.com/office/drawing/2014/main" id="{B909B03A-6D97-44D2-B43B-9B7447865B37}"/>
                    </a:ext>
                  </a:extLst>
                </p14:cNvPr>
                <p14:cNvContentPartPr/>
                <p14:nvPr/>
              </p14:nvContentPartPr>
              <p14:xfrm>
                <a:off x="6176093" y="4772947"/>
                <a:ext cx="87840" cy="113760"/>
              </p14:xfrm>
            </p:contentPart>
          </mc:Choice>
          <mc:Fallback>
            <p:pic>
              <p:nvPicPr>
                <p:cNvPr id="203" name="Freihand 202">
                  <a:extLst>
                    <a:ext uri="{FF2B5EF4-FFF2-40B4-BE49-F238E27FC236}">
                      <a16:creationId xmlns:a16="http://schemas.microsoft.com/office/drawing/2014/main" id="{B909B03A-6D97-44D2-B43B-9B7447865B37}"/>
                    </a:ext>
                  </a:extLst>
                </p:cNvPr>
                <p:cNvPicPr/>
                <p:nvPr/>
              </p:nvPicPr>
              <p:blipFill>
                <a:blip r:embed="rId264"/>
                <a:stretch>
                  <a:fillRect/>
                </a:stretch>
              </p:blipFill>
              <p:spPr>
                <a:xfrm>
                  <a:off x="6171773" y="4768627"/>
                  <a:ext cx="964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04" name="Freihand 203">
                  <a:extLst>
                    <a:ext uri="{FF2B5EF4-FFF2-40B4-BE49-F238E27FC236}">
                      <a16:creationId xmlns:a16="http://schemas.microsoft.com/office/drawing/2014/main" id="{639FBD52-7744-492A-8AAD-E90E77890EC5}"/>
                    </a:ext>
                  </a:extLst>
                </p14:cNvPr>
                <p14:cNvContentPartPr/>
                <p14:nvPr/>
              </p14:nvContentPartPr>
              <p14:xfrm>
                <a:off x="6256733" y="4777627"/>
                <a:ext cx="93240" cy="159120"/>
              </p14:xfrm>
            </p:contentPart>
          </mc:Choice>
          <mc:Fallback>
            <p:pic>
              <p:nvPicPr>
                <p:cNvPr id="204" name="Freihand 203">
                  <a:extLst>
                    <a:ext uri="{FF2B5EF4-FFF2-40B4-BE49-F238E27FC236}">
                      <a16:creationId xmlns:a16="http://schemas.microsoft.com/office/drawing/2014/main" id="{639FBD52-7744-492A-8AAD-E90E77890EC5}"/>
                    </a:ext>
                  </a:extLst>
                </p:cNvPr>
                <p:cNvPicPr/>
                <p:nvPr/>
              </p:nvPicPr>
              <p:blipFill>
                <a:blip r:embed="rId266"/>
                <a:stretch>
                  <a:fillRect/>
                </a:stretch>
              </p:blipFill>
              <p:spPr>
                <a:xfrm>
                  <a:off x="6252413" y="4773307"/>
                  <a:ext cx="10188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05" name="Freihand 204">
                  <a:extLst>
                    <a:ext uri="{FF2B5EF4-FFF2-40B4-BE49-F238E27FC236}">
                      <a16:creationId xmlns:a16="http://schemas.microsoft.com/office/drawing/2014/main" id="{318C7174-3A59-45CB-961F-37364848A967}"/>
                    </a:ext>
                  </a:extLst>
                </p14:cNvPr>
                <p14:cNvContentPartPr/>
                <p14:nvPr/>
              </p14:nvContentPartPr>
              <p14:xfrm>
                <a:off x="6370853" y="4848547"/>
                <a:ext cx="102600" cy="122040"/>
              </p14:xfrm>
            </p:contentPart>
          </mc:Choice>
          <mc:Fallback>
            <p:pic>
              <p:nvPicPr>
                <p:cNvPr id="205" name="Freihand 204">
                  <a:extLst>
                    <a:ext uri="{FF2B5EF4-FFF2-40B4-BE49-F238E27FC236}">
                      <a16:creationId xmlns:a16="http://schemas.microsoft.com/office/drawing/2014/main" id="{318C7174-3A59-45CB-961F-37364848A967}"/>
                    </a:ext>
                  </a:extLst>
                </p:cNvPr>
                <p:cNvPicPr/>
                <p:nvPr/>
              </p:nvPicPr>
              <p:blipFill>
                <a:blip r:embed="rId268"/>
                <a:stretch>
                  <a:fillRect/>
                </a:stretch>
              </p:blipFill>
              <p:spPr>
                <a:xfrm>
                  <a:off x="6366533" y="4844227"/>
                  <a:ext cx="1112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06" name="Freihand 205">
                  <a:extLst>
                    <a:ext uri="{FF2B5EF4-FFF2-40B4-BE49-F238E27FC236}">
                      <a16:creationId xmlns:a16="http://schemas.microsoft.com/office/drawing/2014/main" id="{665933D8-F449-447C-AF24-3B38EC0EF21E}"/>
                    </a:ext>
                  </a:extLst>
                </p14:cNvPr>
                <p14:cNvContentPartPr/>
                <p14:nvPr/>
              </p14:nvContentPartPr>
              <p14:xfrm>
                <a:off x="6416573" y="4723987"/>
                <a:ext cx="170280" cy="285840"/>
              </p14:xfrm>
            </p:contentPart>
          </mc:Choice>
          <mc:Fallback>
            <p:pic>
              <p:nvPicPr>
                <p:cNvPr id="206" name="Freihand 205">
                  <a:extLst>
                    <a:ext uri="{FF2B5EF4-FFF2-40B4-BE49-F238E27FC236}">
                      <a16:creationId xmlns:a16="http://schemas.microsoft.com/office/drawing/2014/main" id="{665933D8-F449-447C-AF24-3B38EC0EF21E}"/>
                    </a:ext>
                  </a:extLst>
                </p:cNvPr>
                <p:cNvPicPr/>
                <p:nvPr/>
              </p:nvPicPr>
              <p:blipFill>
                <a:blip r:embed="rId270"/>
                <a:stretch>
                  <a:fillRect/>
                </a:stretch>
              </p:blipFill>
              <p:spPr>
                <a:xfrm>
                  <a:off x="6412253" y="4719667"/>
                  <a:ext cx="17892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47" name="Freihand 146">
                  <a:extLst>
                    <a:ext uri="{FF2B5EF4-FFF2-40B4-BE49-F238E27FC236}">
                      <a16:creationId xmlns:a16="http://schemas.microsoft.com/office/drawing/2014/main" id="{E947C3FA-AEA9-4950-AC37-6C417F239FF3}"/>
                    </a:ext>
                  </a:extLst>
                </p14:cNvPr>
                <p14:cNvContentPartPr/>
                <p14:nvPr/>
              </p14:nvContentPartPr>
              <p14:xfrm>
                <a:off x="1975613" y="4856467"/>
                <a:ext cx="73440" cy="207720"/>
              </p14:xfrm>
            </p:contentPart>
          </mc:Choice>
          <mc:Fallback>
            <p:pic>
              <p:nvPicPr>
                <p:cNvPr id="147" name="Freihand 146">
                  <a:extLst>
                    <a:ext uri="{FF2B5EF4-FFF2-40B4-BE49-F238E27FC236}">
                      <a16:creationId xmlns:a16="http://schemas.microsoft.com/office/drawing/2014/main" id="{E947C3FA-AEA9-4950-AC37-6C417F239FF3}"/>
                    </a:ext>
                  </a:extLst>
                </p:cNvPr>
                <p:cNvPicPr/>
                <p:nvPr/>
              </p:nvPicPr>
              <p:blipFill>
                <a:blip r:embed="rId272"/>
                <a:stretch>
                  <a:fillRect/>
                </a:stretch>
              </p:blipFill>
              <p:spPr>
                <a:xfrm>
                  <a:off x="1971293" y="4852147"/>
                  <a:ext cx="820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48" name="Freihand 147">
                  <a:extLst>
                    <a:ext uri="{FF2B5EF4-FFF2-40B4-BE49-F238E27FC236}">
                      <a16:creationId xmlns:a16="http://schemas.microsoft.com/office/drawing/2014/main" id="{126B1C0E-2562-4FFC-8CE6-47B069ABD33E}"/>
                    </a:ext>
                  </a:extLst>
                </p14:cNvPr>
                <p14:cNvContentPartPr/>
                <p14:nvPr/>
              </p14:nvContentPartPr>
              <p14:xfrm>
                <a:off x="2078213" y="4900027"/>
                <a:ext cx="112320" cy="89280"/>
              </p14:xfrm>
            </p:contentPart>
          </mc:Choice>
          <mc:Fallback>
            <p:pic>
              <p:nvPicPr>
                <p:cNvPr id="148" name="Freihand 147">
                  <a:extLst>
                    <a:ext uri="{FF2B5EF4-FFF2-40B4-BE49-F238E27FC236}">
                      <a16:creationId xmlns:a16="http://schemas.microsoft.com/office/drawing/2014/main" id="{126B1C0E-2562-4FFC-8CE6-47B069ABD33E}"/>
                    </a:ext>
                  </a:extLst>
                </p:cNvPr>
                <p:cNvPicPr/>
                <p:nvPr/>
              </p:nvPicPr>
              <p:blipFill>
                <a:blip r:embed="rId274"/>
                <a:stretch>
                  <a:fillRect/>
                </a:stretch>
              </p:blipFill>
              <p:spPr>
                <a:xfrm>
                  <a:off x="2073893" y="4895707"/>
                  <a:ext cx="1209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49" name="Freihand 148">
                  <a:extLst>
                    <a:ext uri="{FF2B5EF4-FFF2-40B4-BE49-F238E27FC236}">
                      <a16:creationId xmlns:a16="http://schemas.microsoft.com/office/drawing/2014/main" id="{071DEC3C-83B1-4CF0-BB34-9889AB37852C}"/>
                    </a:ext>
                  </a:extLst>
                </p14:cNvPr>
                <p14:cNvContentPartPr/>
                <p14:nvPr/>
              </p14:nvContentPartPr>
              <p14:xfrm>
                <a:off x="2254973" y="4908667"/>
                <a:ext cx="34200" cy="118440"/>
              </p14:xfrm>
            </p:contentPart>
          </mc:Choice>
          <mc:Fallback>
            <p:pic>
              <p:nvPicPr>
                <p:cNvPr id="149" name="Freihand 148">
                  <a:extLst>
                    <a:ext uri="{FF2B5EF4-FFF2-40B4-BE49-F238E27FC236}">
                      <a16:creationId xmlns:a16="http://schemas.microsoft.com/office/drawing/2014/main" id="{071DEC3C-83B1-4CF0-BB34-9889AB37852C}"/>
                    </a:ext>
                  </a:extLst>
                </p:cNvPr>
                <p:cNvPicPr/>
                <p:nvPr/>
              </p:nvPicPr>
              <p:blipFill>
                <a:blip r:embed="rId276"/>
                <a:stretch>
                  <a:fillRect/>
                </a:stretch>
              </p:blipFill>
              <p:spPr>
                <a:xfrm>
                  <a:off x="2250653" y="4904347"/>
                  <a:ext cx="428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50" name="Freihand 149">
                  <a:extLst>
                    <a:ext uri="{FF2B5EF4-FFF2-40B4-BE49-F238E27FC236}">
                      <a16:creationId xmlns:a16="http://schemas.microsoft.com/office/drawing/2014/main" id="{B1289B7B-03A3-49DD-A286-943FB3A118F4}"/>
                    </a:ext>
                  </a:extLst>
                </p14:cNvPr>
                <p14:cNvContentPartPr/>
                <p14:nvPr/>
              </p14:nvContentPartPr>
              <p14:xfrm>
                <a:off x="2220053" y="4949707"/>
                <a:ext cx="89280" cy="6840"/>
              </p14:xfrm>
            </p:contentPart>
          </mc:Choice>
          <mc:Fallback>
            <p:pic>
              <p:nvPicPr>
                <p:cNvPr id="150" name="Freihand 149">
                  <a:extLst>
                    <a:ext uri="{FF2B5EF4-FFF2-40B4-BE49-F238E27FC236}">
                      <a16:creationId xmlns:a16="http://schemas.microsoft.com/office/drawing/2014/main" id="{B1289B7B-03A3-49DD-A286-943FB3A118F4}"/>
                    </a:ext>
                  </a:extLst>
                </p:cNvPr>
                <p:cNvPicPr/>
                <p:nvPr/>
              </p:nvPicPr>
              <p:blipFill>
                <a:blip r:embed="rId278"/>
                <a:stretch>
                  <a:fillRect/>
                </a:stretch>
              </p:blipFill>
              <p:spPr>
                <a:xfrm>
                  <a:off x="2215733" y="4945387"/>
                  <a:ext cx="9792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51" name="Freihand 150">
                  <a:extLst>
                    <a:ext uri="{FF2B5EF4-FFF2-40B4-BE49-F238E27FC236}">
                      <a16:creationId xmlns:a16="http://schemas.microsoft.com/office/drawing/2014/main" id="{634CD75D-9AA6-4DE1-B3E2-585C2E7D970F}"/>
                    </a:ext>
                  </a:extLst>
                </p14:cNvPr>
                <p14:cNvContentPartPr/>
                <p14:nvPr/>
              </p14:nvContentPartPr>
              <p14:xfrm>
                <a:off x="2359013" y="4920547"/>
                <a:ext cx="86400" cy="189360"/>
              </p14:xfrm>
            </p:contentPart>
          </mc:Choice>
          <mc:Fallback>
            <p:pic>
              <p:nvPicPr>
                <p:cNvPr id="151" name="Freihand 150">
                  <a:extLst>
                    <a:ext uri="{FF2B5EF4-FFF2-40B4-BE49-F238E27FC236}">
                      <a16:creationId xmlns:a16="http://schemas.microsoft.com/office/drawing/2014/main" id="{634CD75D-9AA6-4DE1-B3E2-585C2E7D970F}"/>
                    </a:ext>
                  </a:extLst>
                </p:cNvPr>
                <p:cNvPicPr/>
                <p:nvPr/>
              </p:nvPicPr>
              <p:blipFill>
                <a:blip r:embed="rId280"/>
                <a:stretch>
                  <a:fillRect/>
                </a:stretch>
              </p:blipFill>
              <p:spPr>
                <a:xfrm>
                  <a:off x="2354693" y="4916227"/>
                  <a:ext cx="950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53" name="Freihand 152">
                  <a:extLst>
                    <a:ext uri="{FF2B5EF4-FFF2-40B4-BE49-F238E27FC236}">
                      <a16:creationId xmlns:a16="http://schemas.microsoft.com/office/drawing/2014/main" id="{C4D398AC-D7C4-4AEA-8612-559F95A50944}"/>
                    </a:ext>
                  </a:extLst>
                </p14:cNvPr>
                <p14:cNvContentPartPr/>
                <p14:nvPr/>
              </p14:nvContentPartPr>
              <p14:xfrm>
                <a:off x="2349293" y="4879507"/>
                <a:ext cx="138600" cy="16920"/>
              </p14:xfrm>
            </p:contentPart>
          </mc:Choice>
          <mc:Fallback>
            <p:pic>
              <p:nvPicPr>
                <p:cNvPr id="153" name="Freihand 152">
                  <a:extLst>
                    <a:ext uri="{FF2B5EF4-FFF2-40B4-BE49-F238E27FC236}">
                      <a16:creationId xmlns:a16="http://schemas.microsoft.com/office/drawing/2014/main" id="{C4D398AC-D7C4-4AEA-8612-559F95A50944}"/>
                    </a:ext>
                  </a:extLst>
                </p:cNvPr>
                <p:cNvPicPr/>
                <p:nvPr/>
              </p:nvPicPr>
              <p:blipFill>
                <a:blip r:embed="rId282"/>
                <a:stretch>
                  <a:fillRect/>
                </a:stretch>
              </p:blipFill>
              <p:spPr>
                <a:xfrm>
                  <a:off x="2344973" y="4875187"/>
                  <a:ext cx="1472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54" name="Freihand 153">
                  <a:extLst>
                    <a:ext uri="{FF2B5EF4-FFF2-40B4-BE49-F238E27FC236}">
                      <a16:creationId xmlns:a16="http://schemas.microsoft.com/office/drawing/2014/main" id="{60D7EC10-BF75-4200-B9A8-5A74A58A2B70}"/>
                    </a:ext>
                  </a:extLst>
                </p14:cNvPr>
                <p14:cNvContentPartPr/>
                <p14:nvPr/>
              </p14:nvContentPartPr>
              <p14:xfrm>
                <a:off x="2425973" y="4854667"/>
                <a:ext cx="154440" cy="294120"/>
              </p14:xfrm>
            </p:contentPart>
          </mc:Choice>
          <mc:Fallback>
            <p:pic>
              <p:nvPicPr>
                <p:cNvPr id="154" name="Freihand 153">
                  <a:extLst>
                    <a:ext uri="{FF2B5EF4-FFF2-40B4-BE49-F238E27FC236}">
                      <a16:creationId xmlns:a16="http://schemas.microsoft.com/office/drawing/2014/main" id="{60D7EC10-BF75-4200-B9A8-5A74A58A2B70}"/>
                    </a:ext>
                  </a:extLst>
                </p:cNvPr>
                <p:cNvPicPr/>
                <p:nvPr/>
              </p:nvPicPr>
              <p:blipFill>
                <a:blip r:embed="rId284"/>
                <a:stretch>
                  <a:fillRect/>
                </a:stretch>
              </p:blipFill>
              <p:spPr>
                <a:xfrm>
                  <a:off x="2421653" y="4850347"/>
                  <a:ext cx="16308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56" name="Freihand 155">
                  <a:extLst>
                    <a:ext uri="{FF2B5EF4-FFF2-40B4-BE49-F238E27FC236}">
                      <a16:creationId xmlns:a16="http://schemas.microsoft.com/office/drawing/2014/main" id="{457224D5-BEC4-4A86-9726-392026F3570D}"/>
                    </a:ext>
                  </a:extLst>
                </p14:cNvPr>
                <p14:cNvContentPartPr/>
                <p14:nvPr/>
              </p14:nvContentPartPr>
              <p14:xfrm>
                <a:off x="2619653" y="4850347"/>
                <a:ext cx="84960" cy="207720"/>
              </p14:xfrm>
            </p:contentPart>
          </mc:Choice>
          <mc:Fallback>
            <p:pic>
              <p:nvPicPr>
                <p:cNvPr id="156" name="Freihand 155">
                  <a:extLst>
                    <a:ext uri="{FF2B5EF4-FFF2-40B4-BE49-F238E27FC236}">
                      <a16:creationId xmlns:a16="http://schemas.microsoft.com/office/drawing/2014/main" id="{457224D5-BEC4-4A86-9726-392026F3570D}"/>
                    </a:ext>
                  </a:extLst>
                </p:cNvPr>
                <p:cNvPicPr/>
                <p:nvPr/>
              </p:nvPicPr>
              <p:blipFill>
                <a:blip r:embed="rId286"/>
                <a:stretch>
                  <a:fillRect/>
                </a:stretch>
              </p:blipFill>
              <p:spPr>
                <a:xfrm>
                  <a:off x="2615333" y="4846027"/>
                  <a:ext cx="936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57" name="Freihand 156">
                  <a:extLst>
                    <a:ext uri="{FF2B5EF4-FFF2-40B4-BE49-F238E27FC236}">
                      <a16:creationId xmlns:a16="http://schemas.microsoft.com/office/drawing/2014/main" id="{4D81502D-F4A9-4D85-8C8C-024F7834B0C8}"/>
                    </a:ext>
                  </a:extLst>
                </p14:cNvPr>
                <p14:cNvContentPartPr/>
                <p14:nvPr/>
              </p14:nvContentPartPr>
              <p14:xfrm>
                <a:off x="2704253" y="4909027"/>
                <a:ext cx="112680" cy="106920"/>
              </p14:xfrm>
            </p:contentPart>
          </mc:Choice>
          <mc:Fallback>
            <p:pic>
              <p:nvPicPr>
                <p:cNvPr id="157" name="Freihand 156">
                  <a:extLst>
                    <a:ext uri="{FF2B5EF4-FFF2-40B4-BE49-F238E27FC236}">
                      <a16:creationId xmlns:a16="http://schemas.microsoft.com/office/drawing/2014/main" id="{4D81502D-F4A9-4D85-8C8C-024F7834B0C8}"/>
                    </a:ext>
                  </a:extLst>
                </p:cNvPr>
                <p:cNvPicPr/>
                <p:nvPr/>
              </p:nvPicPr>
              <p:blipFill>
                <a:blip r:embed="rId288"/>
                <a:stretch>
                  <a:fillRect/>
                </a:stretch>
              </p:blipFill>
              <p:spPr>
                <a:xfrm>
                  <a:off x="2699933" y="4904707"/>
                  <a:ext cx="1213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58" name="Freihand 157">
                  <a:extLst>
                    <a:ext uri="{FF2B5EF4-FFF2-40B4-BE49-F238E27FC236}">
                      <a16:creationId xmlns:a16="http://schemas.microsoft.com/office/drawing/2014/main" id="{AA5C1D78-29D1-4C22-9AF1-0E469B05D73C}"/>
                    </a:ext>
                  </a:extLst>
                </p14:cNvPr>
                <p14:cNvContentPartPr/>
                <p14:nvPr/>
              </p14:nvContentPartPr>
              <p14:xfrm>
                <a:off x="2903693" y="4909027"/>
                <a:ext cx="22680" cy="106560"/>
              </p14:xfrm>
            </p:contentPart>
          </mc:Choice>
          <mc:Fallback>
            <p:pic>
              <p:nvPicPr>
                <p:cNvPr id="158" name="Freihand 157">
                  <a:extLst>
                    <a:ext uri="{FF2B5EF4-FFF2-40B4-BE49-F238E27FC236}">
                      <a16:creationId xmlns:a16="http://schemas.microsoft.com/office/drawing/2014/main" id="{AA5C1D78-29D1-4C22-9AF1-0E469B05D73C}"/>
                    </a:ext>
                  </a:extLst>
                </p:cNvPr>
                <p:cNvPicPr/>
                <p:nvPr/>
              </p:nvPicPr>
              <p:blipFill>
                <a:blip r:embed="rId290"/>
                <a:stretch>
                  <a:fillRect/>
                </a:stretch>
              </p:blipFill>
              <p:spPr>
                <a:xfrm>
                  <a:off x="2899373" y="4904707"/>
                  <a:ext cx="313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59" name="Freihand 158">
                  <a:extLst>
                    <a:ext uri="{FF2B5EF4-FFF2-40B4-BE49-F238E27FC236}">
                      <a16:creationId xmlns:a16="http://schemas.microsoft.com/office/drawing/2014/main" id="{6FC5A66D-2DCE-46D3-8828-9C7FFA7AC427}"/>
                    </a:ext>
                  </a:extLst>
                </p14:cNvPr>
                <p14:cNvContentPartPr/>
                <p14:nvPr/>
              </p14:nvContentPartPr>
              <p14:xfrm>
                <a:off x="2866613" y="4954387"/>
                <a:ext cx="73800" cy="1800"/>
              </p14:xfrm>
            </p:contentPart>
          </mc:Choice>
          <mc:Fallback>
            <p:pic>
              <p:nvPicPr>
                <p:cNvPr id="159" name="Freihand 158">
                  <a:extLst>
                    <a:ext uri="{FF2B5EF4-FFF2-40B4-BE49-F238E27FC236}">
                      <a16:creationId xmlns:a16="http://schemas.microsoft.com/office/drawing/2014/main" id="{6FC5A66D-2DCE-46D3-8828-9C7FFA7AC427}"/>
                    </a:ext>
                  </a:extLst>
                </p:cNvPr>
                <p:cNvPicPr/>
                <p:nvPr/>
              </p:nvPicPr>
              <p:blipFill>
                <a:blip r:embed="rId292"/>
                <a:stretch>
                  <a:fillRect/>
                </a:stretch>
              </p:blipFill>
              <p:spPr>
                <a:xfrm>
                  <a:off x="2862293" y="4950067"/>
                  <a:ext cx="824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60" name="Freihand 159">
                  <a:extLst>
                    <a:ext uri="{FF2B5EF4-FFF2-40B4-BE49-F238E27FC236}">
                      <a16:creationId xmlns:a16="http://schemas.microsoft.com/office/drawing/2014/main" id="{99B7E93B-A7A7-406A-B52D-742EBF944C47}"/>
                    </a:ext>
                  </a:extLst>
                </p14:cNvPr>
                <p14:cNvContentPartPr/>
                <p14:nvPr/>
              </p14:nvContentPartPr>
              <p14:xfrm>
                <a:off x="2985773" y="4915147"/>
                <a:ext cx="85680" cy="185760"/>
              </p14:xfrm>
            </p:contentPart>
          </mc:Choice>
          <mc:Fallback>
            <p:pic>
              <p:nvPicPr>
                <p:cNvPr id="160" name="Freihand 159">
                  <a:extLst>
                    <a:ext uri="{FF2B5EF4-FFF2-40B4-BE49-F238E27FC236}">
                      <a16:creationId xmlns:a16="http://schemas.microsoft.com/office/drawing/2014/main" id="{99B7E93B-A7A7-406A-B52D-742EBF944C47}"/>
                    </a:ext>
                  </a:extLst>
                </p:cNvPr>
                <p:cNvPicPr/>
                <p:nvPr/>
              </p:nvPicPr>
              <p:blipFill>
                <a:blip r:embed="rId294"/>
                <a:stretch>
                  <a:fillRect/>
                </a:stretch>
              </p:blipFill>
              <p:spPr>
                <a:xfrm>
                  <a:off x="2981453" y="4910827"/>
                  <a:ext cx="943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61" name="Freihand 160">
                  <a:extLst>
                    <a:ext uri="{FF2B5EF4-FFF2-40B4-BE49-F238E27FC236}">
                      <a16:creationId xmlns:a16="http://schemas.microsoft.com/office/drawing/2014/main" id="{411FB1CA-4658-4495-81A9-F5387A9AFD02}"/>
                    </a:ext>
                  </a:extLst>
                </p14:cNvPr>
                <p14:cNvContentPartPr/>
                <p14:nvPr/>
              </p14:nvContentPartPr>
              <p14:xfrm>
                <a:off x="2996213" y="4873387"/>
                <a:ext cx="92160" cy="4680"/>
              </p14:xfrm>
            </p:contentPart>
          </mc:Choice>
          <mc:Fallback>
            <p:pic>
              <p:nvPicPr>
                <p:cNvPr id="161" name="Freihand 160">
                  <a:extLst>
                    <a:ext uri="{FF2B5EF4-FFF2-40B4-BE49-F238E27FC236}">
                      <a16:creationId xmlns:a16="http://schemas.microsoft.com/office/drawing/2014/main" id="{411FB1CA-4658-4495-81A9-F5387A9AFD02}"/>
                    </a:ext>
                  </a:extLst>
                </p:cNvPr>
                <p:cNvPicPr/>
                <p:nvPr/>
              </p:nvPicPr>
              <p:blipFill>
                <a:blip r:embed="rId296"/>
                <a:stretch>
                  <a:fillRect/>
                </a:stretch>
              </p:blipFill>
              <p:spPr>
                <a:xfrm>
                  <a:off x="2991893" y="4869067"/>
                  <a:ext cx="10080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62" name="Freihand 161">
                  <a:extLst>
                    <a:ext uri="{FF2B5EF4-FFF2-40B4-BE49-F238E27FC236}">
                      <a16:creationId xmlns:a16="http://schemas.microsoft.com/office/drawing/2014/main" id="{3B907E94-C3D5-4AFC-9A8D-29A275AFAA12}"/>
                    </a:ext>
                  </a:extLst>
                </p14:cNvPr>
                <p14:cNvContentPartPr/>
                <p14:nvPr/>
              </p14:nvContentPartPr>
              <p14:xfrm>
                <a:off x="3099173" y="4844227"/>
                <a:ext cx="70560" cy="241920"/>
              </p14:xfrm>
            </p:contentPart>
          </mc:Choice>
          <mc:Fallback>
            <p:pic>
              <p:nvPicPr>
                <p:cNvPr id="162" name="Freihand 161">
                  <a:extLst>
                    <a:ext uri="{FF2B5EF4-FFF2-40B4-BE49-F238E27FC236}">
                      <a16:creationId xmlns:a16="http://schemas.microsoft.com/office/drawing/2014/main" id="{3B907E94-C3D5-4AFC-9A8D-29A275AFAA12}"/>
                    </a:ext>
                  </a:extLst>
                </p:cNvPr>
                <p:cNvPicPr/>
                <p:nvPr/>
              </p:nvPicPr>
              <p:blipFill>
                <a:blip r:embed="rId298"/>
                <a:stretch>
                  <a:fillRect/>
                </a:stretch>
              </p:blipFill>
              <p:spPr>
                <a:xfrm>
                  <a:off x="3094853" y="4839907"/>
                  <a:ext cx="7920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63" name="Freihand 162">
                  <a:extLst>
                    <a:ext uri="{FF2B5EF4-FFF2-40B4-BE49-F238E27FC236}">
                      <a16:creationId xmlns:a16="http://schemas.microsoft.com/office/drawing/2014/main" id="{9E25A5BA-0B68-4205-9B64-1A28AD833D21}"/>
                    </a:ext>
                  </a:extLst>
                </p14:cNvPr>
                <p14:cNvContentPartPr/>
                <p14:nvPr/>
              </p14:nvContentPartPr>
              <p14:xfrm>
                <a:off x="3208613" y="4837387"/>
                <a:ext cx="65880" cy="205560"/>
              </p14:xfrm>
            </p:contentPart>
          </mc:Choice>
          <mc:Fallback>
            <p:pic>
              <p:nvPicPr>
                <p:cNvPr id="163" name="Freihand 162">
                  <a:extLst>
                    <a:ext uri="{FF2B5EF4-FFF2-40B4-BE49-F238E27FC236}">
                      <a16:creationId xmlns:a16="http://schemas.microsoft.com/office/drawing/2014/main" id="{9E25A5BA-0B68-4205-9B64-1A28AD833D21}"/>
                    </a:ext>
                  </a:extLst>
                </p:cNvPr>
                <p:cNvPicPr/>
                <p:nvPr/>
              </p:nvPicPr>
              <p:blipFill>
                <a:blip r:embed="rId300"/>
                <a:stretch>
                  <a:fillRect/>
                </a:stretch>
              </p:blipFill>
              <p:spPr>
                <a:xfrm>
                  <a:off x="3204293" y="4833067"/>
                  <a:ext cx="745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64" name="Freihand 163">
                  <a:extLst>
                    <a:ext uri="{FF2B5EF4-FFF2-40B4-BE49-F238E27FC236}">
                      <a16:creationId xmlns:a16="http://schemas.microsoft.com/office/drawing/2014/main" id="{98B93E43-1C76-4398-A18A-5869F0232DE7}"/>
                    </a:ext>
                  </a:extLst>
                </p14:cNvPr>
                <p14:cNvContentPartPr/>
                <p14:nvPr/>
              </p14:nvContentPartPr>
              <p14:xfrm>
                <a:off x="3302573" y="4878067"/>
                <a:ext cx="117360" cy="96480"/>
              </p14:xfrm>
            </p:contentPart>
          </mc:Choice>
          <mc:Fallback>
            <p:pic>
              <p:nvPicPr>
                <p:cNvPr id="164" name="Freihand 163">
                  <a:extLst>
                    <a:ext uri="{FF2B5EF4-FFF2-40B4-BE49-F238E27FC236}">
                      <a16:creationId xmlns:a16="http://schemas.microsoft.com/office/drawing/2014/main" id="{98B93E43-1C76-4398-A18A-5869F0232DE7}"/>
                    </a:ext>
                  </a:extLst>
                </p:cNvPr>
                <p:cNvPicPr/>
                <p:nvPr/>
              </p:nvPicPr>
              <p:blipFill>
                <a:blip r:embed="rId302"/>
                <a:stretch>
                  <a:fillRect/>
                </a:stretch>
              </p:blipFill>
              <p:spPr>
                <a:xfrm>
                  <a:off x="3298253" y="4873747"/>
                  <a:ext cx="1260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65" name="Freihand 164">
                  <a:extLst>
                    <a:ext uri="{FF2B5EF4-FFF2-40B4-BE49-F238E27FC236}">
                      <a16:creationId xmlns:a16="http://schemas.microsoft.com/office/drawing/2014/main" id="{118A5C26-8142-4A38-A723-6FB1CA6654DF}"/>
                    </a:ext>
                  </a:extLst>
                </p14:cNvPr>
                <p14:cNvContentPartPr/>
                <p14:nvPr/>
              </p14:nvContentPartPr>
              <p14:xfrm>
                <a:off x="3479693" y="4883827"/>
                <a:ext cx="42120" cy="111600"/>
              </p14:xfrm>
            </p:contentPart>
          </mc:Choice>
          <mc:Fallback>
            <p:pic>
              <p:nvPicPr>
                <p:cNvPr id="165" name="Freihand 164">
                  <a:extLst>
                    <a:ext uri="{FF2B5EF4-FFF2-40B4-BE49-F238E27FC236}">
                      <a16:creationId xmlns:a16="http://schemas.microsoft.com/office/drawing/2014/main" id="{118A5C26-8142-4A38-A723-6FB1CA6654DF}"/>
                    </a:ext>
                  </a:extLst>
                </p:cNvPr>
                <p:cNvPicPr/>
                <p:nvPr/>
              </p:nvPicPr>
              <p:blipFill>
                <a:blip r:embed="rId304"/>
                <a:stretch>
                  <a:fillRect/>
                </a:stretch>
              </p:blipFill>
              <p:spPr>
                <a:xfrm>
                  <a:off x="3475373" y="4879507"/>
                  <a:ext cx="507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66" name="Freihand 165">
                  <a:extLst>
                    <a:ext uri="{FF2B5EF4-FFF2-40B4-BE49-F238E27FC236}">
                      <a16:creationId xmlns:a16="http://schemas.microsoft.com/office/drawing/2014/main" id="{BBD4D8D2-F135-49D0-8547-EA8BD0611062}"/>
                    </a:ext>
                  </a:extLst>
                </p14:cNvPr>
                <p14:cNvContentPartPr/>
                <p14:nvPr/>
              </p14:nvContentPartPr>
              <p14:xfrm>
                <a:off x="3452333" y="4920547"/>
                <a:ext cx="122400" cy="12240"/>
              </p14:xfrm>
            </p:contentPart>
          </mc:Choice>
          <mc:Fallback>
            <p:pic>
              <p:nvPicPr>
                <p:cNvPr id="166" name="Freihand 165">
                  <a:extLst>
                    <a:ext uri="{FF2B5EF4-FFF2-40B4-BE49-F238E27FC236}">
                      <a16:creationId xmlns:a16="http://schemas.microsoft.com/office/drawing/2014/main" id="{BBD4D8D2-F135-49D0-8547-EA8BD0611062}"/>
                    </a:ext>
                  </a:extLst>
                </p:cNvPr>
                <p:cNvPicPr/>
                <p:nvPr/>
              </p:nvPicPr>
              <p:blipFill>
                <a:blip r:embed="rId306"/>
                <a:stretch>
                  <a:fillRect/>
                </a:stretch>
              </p:blipFill>
              <p:spPr>
                <a:xfrm>
                  <a:off x="3448013" y="4916227"/>
                  <a:ext cx="1310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67" name="Freihand 166">
                  <a:extLst>
                    <a:ext uri="{FF2B5EF4-FFF2-40B4-BE49-F238E27FC236}">
                      <a16:creationId xmlns:a16="http://schemas.microsoft.com/office/drawing/2014/main" id="{2678A7E2-847C-4318-B728-B0CBE795EDD7}"/>
                    </a:ext>
                  </a:extLst>
                </p14:cNvPr>
                <p14:cNvContentPartPr/>
                <p14:nvPr/>
              </p14:nvContentPartPr>
              <p14:xfrm>
                <a:off x="3529013" y="4833067"/>
                <a:ext cx="133560" cy="267120"/>
              </p14:xfrm>
            </p:contentPart>
          </mc:Choice>
          <mc:Fallback>
            <p:pic>
              <p:nvPicPr>
                <p:cNvPr id="167" name="Freihand 166">
                  <a:extLst>
                    <a:ext uri="{FF2B5EF4-FFF2-40B4-BE49-F238E27FC236}">
                      <a16:creationId xmlns:a16="http://schemas.microsoft.com/office/drawing/2014/main" id="{2678A7E2-847C-4318-B728-B0CBE795EDD7}"/>
                    </a:ext>
                  </a:extLst>
                </p:cNvPr>
                <p:cNvPicPr/>
                <p:nvPr/>
              </p:nvPicPr>
              <p:blipFill>
                <a:blip r:embed="rId308"/>
                <a:stretch>
                  <a:fillRect/>
                </a:stretch>
              </p:blipFill>
              <p:spPr>
                <a:xfrm>
                  <a:off x="3524693" y="4828747"/>
                  <a:ext cx="14220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68" name="Freihand 167">
                  <a:extLst>
                    <a:ext uri="{FF2B5EF4-FFF2-40B4-BE49-F238E27FC236}">
                      <a16:creationId xmlns:a16="http://schemas.microsoft.com/office/drawing/2014/main" id="{79D0D44C-AB0D-4A18-A7BF-9CEB7969D331}"/>
                    </a:ext>
                  </a:extLst>
                </p14:cNvPr>
                <p14:cNvContentPartPr/>
                <p14:nvPr/>
              </p14:nvContentPartPr>
              <p14:xfrm>
                <a:off x="3638453" y="4784467"/>
                <a:ext cx="100080" cy="291960"/>
              </p14:xfrm>
            </p:contentPart>
          </mc:Choice>
          <mc:Fallback>
            <p:pic>
              <p:nvPicPr>
                <p:cNvPr id="168" name="Freihand 167">
                  <a:extLst>
                    <a:ext uri="{FF2B5EF4-FFF2-40B4-BE49-F238E27FC236}">
                      <a16:creationId xmlns:a16="http://schemas.microsoft.com/office/drawing/2014/main" id="{79D0D44C-AB0D-4A18-A7BF-9CEB7969D331}"/>
                    </a:ext>
                  </a:extLst>
                </p:cNvPr>
                <p:cNvPicPr/>
                <p:nvPr/>
              </p:nvPicPr>
              <p:blipFill>
                <a:blip r:embed="rId310"/>
                <a:stretch>
                  <a:fillRect/>
                </a:stretch>
              </p:blipFill>
              <p:spPr>
                <a:xfrm>
                  <a:off x="3634133" y="4780147"/>
                  <a:ext cx="10872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70" name="Freihand 169">
                  <a:extLst>
                    <a:ext uri="{FF2B5EF4-FFF2-40B4-BE49-F238E27FC236}">
                      <a16:creationId xmlns:a16="http://schemas.microsoft.com/office/drawing/2014/main" id="{C4DE7FD2-01AA-4CAA-BBD1-50469F42E7B2}"/>
                    </a:ext>
                  </a:extLst>
                </p14:cNvPr>
                <p14:cNvContentPartPr/>
                <p14:nvPr/>
              </p14:nvContentPartPr>
              <p14:xfrm>
                <a:off x="3824933" y="4875187"/>
                <a:ext cx="183240" cy="12600"/>
              </p14:xfrm>
            </p:contentPart>
          </mc:Choice>
          <mc:Fallback>
            <p:pic>
              <p:nvPicPr>
                <p:cNvPr id="170" name="Freihand 169">
                  <a:extLst>
                    <a:ext uri="{FF2B5EF4-FFF2-40B4-BE49-F238E27FC236}">
                      <a16:creationId xmlns:a16="http://schemas.microsoft.com/office/drawing/2014/main" id="{C4DE7FD2-01AA-4CAA-BBD1-50469F42E7B2}"/>
                    </a:ext>
                  </a:extLst>
                </p:cNvPr>
                <p:cNvPicPr/>
                <p:nvPr/>
              </p:nvPicPr>
              <p:blipFill>
                <a:blip r:embed="rId312"/>
                <a:stretch>
                  <a:fillRect/>
                </a:stretch>
              </p:blipFill>
              <p:spPr>
                <a:xfrm>
                  <a:off x="3820613" y="4870867"/>
                  <a:ext cx="1918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71" name="Freihand 170">
                  <a:extLst>
                    <a:ext uri="{FF2B5EF4-FFF2-40B4-BE49-F238E27FC236}">
                      <a16:creationId xmlns:a16="http://schemas.microsoft.com/office/drawing/2014/main" id="{1B22C55B-439E-4E21-ABF3-8ADFC05FAA88}"/>
                    </a:ext>
                  </a:extLst>
                </p14:cNvPr>
                <p14:cNvContentPartPr/>
                <p14:nvPr/>
              </p14:nvContentPartPr>
              <p14:xfrm>
                <a:off x="3828893" y="4927027"/>
                <a:ext cx="154800" cy="14760"/>
              </p14:xfrm>
            </p:contentPart>
          </mc:Choice>
          <mc:Fallback>
            <p:pic>
              <p:nvPicPr>
                <p:cNvPr id="171" name="Freihand 170">
                  <a:extLst>
                    <a:ext uri="{FF2B5EF4-FFF2-40B4-BE49-F238E27FC236}">
                      <a16:creationId xmlns:a16="http://schemas.microsoft.com/office/drawing/2014/main" id="{1B22C55B-439E-4E21-ABF3-8ADFC05FAA88}"/>
                    </a:ext>
                  </a:extLst>
                </p:cNvPr>
                <p:cNvPicPr/>
                <p:nvPr/>
              </p:nvPicPr>
              <p:blipFill>
                <a:blip r:embed="rId314"/>
                <a:stretch>
                  <a:fillRect/>
                </a:stretch>
              </p:blipFill>
              <p:spPr>
                <a:xfrm>
                  <a:off x="3824573" y="4922707"/>
                  <a:ext cx="16344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31" name="Freihand 130">
                  <a:extLst>
                    <a:ext uri="{FF2B5EF4-FFF2-40B4-BE49-F238E27FC236}">
                      <a16:creationId xmlns:a16="http://schemas.microsoft.com/office/drawing/2014/main" id="{81442827-4E28-4CB0-9415-85D987DDF52F}"/>
                    </a:ext>
                  </a:extLst>
                </p14:cNvPr>
                <p14:cNvContentPartPr/>
                <p14:nvPr/>
              </p14:nvContentPartPr>
              <p14:xfrm>
                <a:off x="676013" y="4919467"/>
                <a:ext cx="182520" cy="136800"/>
              </p14:xfrm>
            </p:contentPart>
          </mc:Choice>
          <mc:Fallback>
            <p:pic>
              <p:nvPicPr>
                <p:cNvPr id="131" name="Freihand 130">
                  <a:extLst>
                    <a:ext uri="{FF2B5EF4-FFF2-40B4-BE49-F238E27FC236}">
                      <a16:creationId xmlns:a16="http://schemas.microsoft.com/office/drawing/2014/main" id="{81442827-4E28-4CB0-9415-85D987DDF52F}"/>
                    </a:ext>
                  </a:extLst>
                </p:cNvPr>
                <p:cNvPicPr/>
                <p:nvPr/>
              </p:nvPicPr>
              <p:blipFill>
                <a:blip r:embed="rId316"/>
                <a:stretch>
                  <a:fillRect/>
                </a:stretch>
              </p:blipFill>
              <p:spPr>
                <a:xfrm>
                  <a:off x="671693" y="4915147"/>
                  <a:ext cx="1911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32" name="Freihand 131">
                  <a:extLst>
                    <a:ext uri="{FF2B5EF4-FFF2-40B4-BE49-F238E27FC236}">
                      <a16:creationId xmlns:a16="http://schemas.microsoft.com/office/drawing/2014/main" id="{EB47FF12-C6BB-4F8A-8239-0F8D5F1D1730}"/>
                    </a:ext>
                  </a:extLst>
                </p14:cNvPr>
                <p14:cNvContentPartPr/>
                <p14:nvPr/>
              </p14:nvContentPartPr>
              <p14:xfrm>
                <a:off x="907493" y="4903627"/>
                <a:ext cx="113760" cy="130680"/>
              </p14:xfrm>
            </p:contentPart>
          </mc:Choice>
          <mc:Fallback>
            <p:pic>
              <p:nvPicPr>
                <p:cNvPr id="132" name="Freihand 131">
                  <a:extLst>
                    <a:ext uri="{FF2B5EF4-FFF2-40B4-BE49-F238E27FC236}">
                      <a16:creationId xmlns:a16="http://schemas.microsoft.com/office/drawing/2014/main" id="{EB47FF12-C6BB-4F8A-8239-0F8D5F1D1730}"/>
                    </a:ext>
                  </a:extLst>
                </p:cNvPr>
                <p:cNvPicPr/>
                <p:nvPr/>
              </p:nvPicPr>
              <p:blipFill>
                <a:blip r:embed="rId318"/>
                <a:stretch>
                  <a:fillRect/>
                </a:stretch>
              </p:blipFill>
              <p:spPr>
                <a:xfrm>
                  <a:off x="903173" y="4899307"/>
                  <a:ext cx="1224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33" name="Freihand 132">
                  <a:extLst>
                    <a:ext uri="{FF2B5EF4-FFF2-40B4-BE49-F238E27FC236}">
                      <a16:creationId xmlns:a16="http://schemas.microsoft.com/office/drawing/2014/main" id="{1D3AF1D2-F4A2-4276-917E-32E95B4CAE20}"/>
                    </a:ext>
                  </a:extLst>
                </p14:cNvPr>
                <p14:cNvContentPartPr/>
                <p14:nvPr/>
              </p14:nvContentPartPr>
              <p14:xfrm>
                <a:off x="821813" y="4919107"/>
                <a:ext cx="71640" cy="116640"/>
              </p14:xfrm>
            </p:contentPart>
          </mc:Choice>
          <mc:Fallback>
            <p:pic>
              <p:nvPicPr>
                <p:cNvPr id="133" name="Freihand 132">
                  <a:extLst>
                    <a:ext uri="{FF2B5EF4-FFF2-40B4-BE49-F238E27FC236}">
                      <a16:creationId xmlns:a16="http://schemas.microsoft.com/office/drawing/2014/main" id="{1D3AF1D2-F4A2-4276-917E-32E95B4CAE20}"/>
                    </a:ext>
                  </a:extLst>
                </p:cNvPr>
                <p:cNvPicPr/>
                <p:nvPr/>
              </p:nvPicPr>
              <p:blipFill>
                <a:blip r:embed="rId320"/>
                <a:stretch>
                  <a:fillRect/>
                </a:stretch>
              </p:blipFill>
              <p:spPr>
                <a:xfrm>
                  <a:off x="817493" y="4914787"/>
                  <a:ext cx="802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35" name="Freihand 134">
                  <a:extLst>
                    <a:ext uri="{FF2B5EF4-FFF2-40B4-BE49-F238E27FC236}">
                      <a16:creationId xmlns:a16="http://schemas.microsoft.com/office/drawing/2014/main" id="{566478ED-1BCC-422A-8164-0E1E014638B5}"/>
                    </a:ext>
                  </a:extLst>
                </p14:cNvPr>
                <p14:cNvContentPartPr/>
                <p14:nvPr/>
              </p14:nvContentPartPr>
              <p14:xfrm>
                <a:off x="1197653" y="4952947"/>
                <a:ext cx="147960" cy="18360"/>
              </p14:xfrm>
            </p:contentPart>
          </mc:Choice>
          <mc:Fallback>
            <p:pic>
              <p:nvPicPr>
                <p:cNvPr id="135" name="Freihand 134">
                  <a:extLst>
                    <a:ext uri="{FF2B5EF4-FFF2-40B4-BE49-F238E27FC236}">
                      <a16:creationId xmlns:a16="http://schemas.microsoft.com/office/drawing/2014/main" id="{566478ED-1BCC-422A-8164-0E1E014638B5}"/>
                    </a:ext>
                  </a:extLst>
                </p:cNvPr>
                <p:cNvPicPr/>
                <p:nvPr/>
              </p:nvPicPr>
              <p:blipFill>
                <a:blip r:embed="rId322"/>
                <a:stretch>
                  <a:fillRect/>
                </a:stretch>
              </p:blipFill>
              <p:spPr>
                <a:xfrm>
                  <a:off x="1193333" y="4948627"/>
                  <a:ext cx="1566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36" name="Freihand 135">
                  <a:extLst>
                    <a:ext uri="{FF2B5EF4-FFF2-40B4-BE49-F238E27FC236}">
                      <a16:creationId xmlns:a16="http://schemas.microsoft.com/office/drawing/2014/main" id="{25B373D5-56A3-483F-AAF0-9F154A74B56E}"/>
                    </a:ext>
                  </a:extLst>
                </p14:cNvPr>
                <p14:cNvContentPartPr/>
                <p14:nvPr/>
              </p14:nvContentPartPr>
              <p14:xfrm>
                <a:off x="1210613" y="5002267"/>
                <a:ext cx="132480" cy="6120"/>
              </p14:xfrm>
            </p:contentPart>
          </mc:Choice>
          <mc:Fallback>
            <p:pic>
              <p:nvPicPr>
                <p:cNvPr id="136" name="Freihand 135">
                  <a:extLst>
                    <a:ext uri="{FF2B5EF4-FFF2-40B4-BE49-F238E27FC236}">
                      <a16:creationId xmlns:a16="http://schemas.microsoft.com/office/drawing/2014/main" id="{25B373D5-56A3-483F-AAF0-9F154A74B56E}"/>
                    </a:ext>
                  </a:extLst>
                </p:cNvPr>
                <p:cNvPicPr/>
                <p:nvPr/>
              </p:nvPicPr>
              <p:blipFill>
                <a:blip r:embed="rId324"/>
                <a:stretch>
                  <a:fillRect/>
                </a:stretch>
              </p:blipFill>
              <p:spPr>
                <a:xfrm>
                  <a:off x="1206293" y="4997947"/>
                  <a:ext cx="14112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38" name="Freihand 137">
                  <a:extLst>
                    <a:ext uri="{FF2B5EF4-FFF2-40B4-BE49-F238E27FC236}">
                      <a16:creationId xmlns:a16="http://schemas.microsoft.com/office/drawing/2014/main" id="{A77D8D34-E2EC-431B-9600-05DC853B3443}"/>
                    </a:ext>
                  </a:extLst>
                </p14:cNvPr>
                <p14:cNvContentPartPr/>
                <p14:nvPr/>
              </p14:nvContentPartPr>
              <p14:xfrm>
                <a:off x="1423373" y="4911187"/>
                <a:ext cx="198360" cy="120960"/>
              </p14:xfrm>
            </p:contentPart>
          </mc:Choice>
          <mc:Fallback>
            <p:pic>
              <p:nvPicPr>
                <p:cNvPr id="138" name="Freihand 137">
                  <a:extLst>
                    <a:ext uri="{FF2B5EF4-FFF2-40B4-BE49-F238E27FC236}">
                      <a16:creationId xmlns:a16="http://schemas.microsoft.com/office/drawing/2014/main" id="{A77D8D34-E2EC-431B-9600-05DC853B3443}"/>
                    </a:ext>
                  </a:extLst>
                </p:cNvPr>
                <p:cNvPicPr/>
                <p:nvPr/>
              </p:nvPicPr>
              <p:blipFill>
                <a:blip r:embed="rId326"/>
                <a:stretch>
                  <a:fillRect/>
                </a:stretch>
              </p:blipFill>
              <p:spPr>
                <a:xfrm>
                  <a:off x="1419053" y="4906867"/>
                  <a:ext cx="2070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39" name="Freihand 138">
                  <a:extLst>
                    <a:ext uri="{FF2B5EF4-FFF2-40B4-BE49-F238E27FC236}">
                      <a16:creationId xmlns:a16="http://schemas.microsoft.com/office/drawing/2014/main" id="{D91FD92B-3F5D-4F48-AB5C-DD12E9233BA4}"/>
                    </a:ext>
                  </a:extLst>
                </p14:cNvPr>
                <p14:cNvContentPartPr/>
                <p14:nvPr/>
              </p14:nvContentPartPr>
              <p14:xfrm>
                <a:off x="1633613" y="4933147"/>
                <a:ext cx="91440" cy="98640"/>
              </p14:xfrm>
            </p:contentPart>
          </mc:Choice>
          <mc:Fallback>
            <p:pic>
              <p:nvPicPr>
                <p:cNvPr id="139" name="Freihand 138">
                  <a:extLst>
                    <a:ext uri="{FF2B5EF4-FFF2-40B4-BE49-F238E27FC236}">
                      <a16:creationId xmlns:a16="http://schemas.microsoft.com/office/drawing/2014/main" id="{D91FD92B-3F5D-4F48-AB5C-DD12E9233BA4}"/>
                    </a:ext>
                  </a:extLst>
                </p:cNvPr>
                <p:cNvPicPr/>
                <p:nvPr/>
              </p:nvPicPr>
              <p:blipFill>
                <a:blip r:embed="rId328"/>
                <a:stretch>
                  <a:fillRect/>
                </a:stretch>
              </p:blipFill>
              <p:spPr>
                <a:xfrm>
                  <a:off x="1629293" y="4928827"/>
                  <a:ext cx="1000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40" name="Freihand 139">
                  <a:extLst>
                    <a:ext uri="{FF2B5EF4-FFF2-40B4-BE49-F238E27FC236}">
                      <a16:creationId xmlns:a16="http://schemas.microsoft.com/office/drawing/2014/main" id="{7163B20C-2051-4F48-9C59-00F1AD003473}"/>
                    </a:ext>
                  </a:extLst>
                </p14:cNvPr>
                <p14:cNvContentPartPr/>
                <p14:nvPr/>
              </p14:nvContentPartPr>
              <p14:xfrm>
                <a:off x="1757813" y="4920547"/>
                <a:ext cx="124560" cy="98640"/>
              </p14:xfrm>
            </p:contentPart>
          </mc:Choice>
          <mc:Fallback>
            <p:pic>
              <p:nvPicPr>
                <p:cNvPr id="140" name="Freihand 139">
                  <a:extLst>
                    <a:ext uri="{FF2B5EF4-FFF2-40B4-BE49-F238E27FC236}">
                      <a16:creationId xmlns:a16="http://schemas.microsoft.com/office/drawing/2014/main" id="{7163B20C-2051-4F48-9C59-00F1AD003473}"/>
                    </a:ext>
                  </a:extLst>
                </p:cNvPr>
                <p:cNvPicPr/>
                <p:nvPr/>
              </p:nvPicPr>
              <p:blipFill>
                <a:blip r:embed="rId330"/>
                <a:stretch>
                  <a:fillRect/>
                </a:stretch>
              </p:blipFill>
              <p:spPr>
                <a:xfrm>
                  <a:off x="1753493" y="4916227"/>
                  <a:ext cx="1332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74" name="Freihand 173">
                  <a:extLst>
                    <a:ext uri="{FF2B5EF4-FFF2-40B4-BE49-F238E27FC236}">
                      <a16:creationId xmlns:a16="http://schemas.microsoft.com/office/drawing/2014/main" id="{EE4489C2-FFB4-4BE9-BB12-B2368B37D708}"/>
                    </a:ext>
                  </a:extLst>
                </p14:cNvPr>
                <p14:cNvContentPartPr/>
                <p14:nvPr/>
              </p14:nvContentPartPr>
              <p14:xfrm>
                <a:off x="1003973" y="5022787"/>
                <a:ext cx="7200" cy="100800"/>
              </p14:xfrm>
            </p:contentPart>
          </mc:Choice>
          <mc:Fallback>
            <p:pic>
              <p:nvPicPr>
                <p:cNvPr id="174" name="Freihand 173">
                  <a:extLst>
                    <a:ext uri="{FF2B5EF4-FFF2-40B4-BE49-F238E27FC236}">
                      <a16:creationId xmlns:a16="http://schemas.microsoft.com/office/drawing/2014/main" id="{EE4489C2-FFB4-4BE9-BB12-B2368B37D708}"/>
                    </a:ext>
                  </a:extLst>
                </p:cNvPr>
                <p:cNvPicPr/>
                <p:nvPr/>
              </p:nvPicPr>
              <p:blipFill>
                <a:blip r:embed="rId332"/>
                <a:stretch>
                  <a:fillRect/>
                </a:stretch>
              </p:blipFill>
              <p:spPr>
                <a:xfrm>
                  <a:off x="999653" y="5018467"/>
                  <a:ext cx="158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75" name="Freihand 174">
                  <a:extLst>
                    <a:ext uri="{FF2B5EF4-FFF2-40B4-BE49-F238E27FC236}">
                      <a16:creationId xmlns:a16="http://schemas.microsoft.com/office/drawing/2014/main" id="{E176F927-0C09-4E57-8AB3-A1A24484FD6F}"/>
                    </a:ext>
                  </a:extLst>
                </p14:cNvPr>
                <p14:cNvContentPartPr/>
                <p14:nvPr/>
              </p14:nvContentPartPr>
              <p14:xfrm>
                <a:off x="1026653" y="4933147"/>
                <a:ext cx="59400" cy="110880"/>
              </p14:xfrm>
            </p:contentPart>
          </mc:Choice>
          <mc:Fallback>
            <p:pic>
              <p:nvPicPr>
                <p:cNvPr id="175" name="Freihand 174">
                  <a:extLst>
                    <a:ext uri="{FF2B5EF4-FFF2-40B4-BE49-F238E27FC236}">
                      <a16:creationId xmlns:a16="http://schemas.microsoft.com/office/drawing/2014/main" id="{E176F927-0C09-4E57-8AB3-A1A24484FD6F}"/>
                    </a:ext>
                  </a:extLst>
                </p:cNvPr>
                <p:cNvPicPr/>
                <p:nvPr/>
              </p:nvPicPr>
              <p:blipFill>
                <a:blip r:embed="rId334"/>
                <a:stretch>
                  <a:fillRect/>
                </a:stretch>
              </p:blipFill>
              <p:spPr>
                <a:xfrm>
                  <a:off x="1022333" y="4928827"/>
                  <a:ext cx="680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76" name="Freihand 175">
                  <a:extLst>
                    <a:ext uri="{FF2B5EF4-FFF2-40B4-BE49-F238E27FC236}">
                      <a16:creationId xmlns:a16="http://schemas.microsoft.com/office/drawing/2014/main" id="{1DF820E1-2063-4C43-80BC-50842563E902}"/>
                    </a:ext>
                  </a:extLst>
                </p14:cNvPr>
                <p14:cNvContentPartPr/>
                <p14:nvPr/>
              </p14:nvContentPartPr>
              <p14:xfrm>
                <a:off x="1078133" y="4916587"/>
                <a:ext cx="84600" cy="133200"/>
              </p14:xfrm>
            </p:contentPart>
          </mc:Choice>
          <mc:Fallback>
            <p:pic>
              <p:nvPicPr>
                <p:cNvPr id="176" name="Freihand 175">
                  <a:extLst>
                    <a:ext uri="{FF2B5EF4-FFF2-40B4-BE49-F238E27FC236}">
                      <a16:creationId xmlns:a16="http://schemas.microsoft.com/office/drawing/2014/main" id="{1DF820E1-2063-4C43-80BC-50842563E902}"/>
                    </a:ext>
                  </a:extLst>
                </p:cNvPr>
                <p:cNvPicPr/>
                <p:nvPr/>
              </p:nvPicPr>
              <p:blipFill>
                <a:blip r:embed="rId336"/>
                <a:stretch>
                  <a:fillRect/>
                </a:stretch>
              </p:blipFill>
              <p:spPr>
                <a:xfrm>
                  <a:off x="1073813" y="4912267"/>
                  <a:ext cx="932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08" name="Freihand 207">
                  <a:extLst>
                    <a:ext uri="{FF2B5EF4-FFF2-40B4-BE49-F238E27FC236}">
                      <a16:creationId xmlns:a16="http://schemas.microsoft.com/office/drawing/2014/main" id="{CE465653-8DC8-4CF6-975B-D54F2612A6B3}"/>
                    </a:ext>
                  </a:extLst>
                </p14:cNvPr>
                <p14:cNvContentPartPr/>
                <p14:nvPr/>
              </p14:nvContentPartPr>
              <p14:xfrm>
                <a:off x="1159493" y="5431027"/>
                <a:ext cx="187200" cy="18720"/>
              </p14:xfrm>
            </p:contentPart>
          </mc:Choice>
          <mc:Fallback>
            <p:pic>
              <p:nvPicPr>
                <p:cNvPr id="208" name="Freihand 207">
                  <a:extLst>
                    <a:ext uri="{FF2B5EF4-FFF2-40B4-BE49-F238E27FC236}">
                      <a16:creationId xmlns:a16="http://schemas.microsoft.com/office/drawing/2014/main" id="{CE465653-8DC8-4CF6-975B-D54F2612A6B3}"/>
                    </a:ext>
                  </a:extLst>
                </p:cNvPr>
                <p:cNvPicPr/>
                <p:nvPr/>
              </p:nvPicPr>
              <p:blipFill>
                <a:blip r:embed="rId338"/>
                <a:stretch>
                  <a:fillRect/>
                </a:stretch>
              </p:blipFill>
              <p:spPr>
                <a:xfrm>
                  <a:off x="1155173" y="5426707"/>
                  <a:ext cx="1958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09" name="Freihand 208">
                  <a:extLst>
                    <a:ext uri="{FF2B5EF4-FFF2-40B4-BE49-F238E27FC236}">
                      <a16:creationId xmlns:a16="http://schemas.microsoft.com/office/drawing/2014/main" id="{73826284-E783-4568-A49A-42AB5353344D}"/>
                    </a:ext>
                  </a:extLst>
                </p14:cNvPr>
                <p14:cNvContentPartPr/>
                <p14:nvPr/>
              </p14:nvContentPartPr>
              <p14:xfrm>
                <a:off x="1144373" y="5450827"/>
                <a:ext cx="216720" cy="32760"/>
              </p14:xfrm>
            </p:contentPart>
          </mc:Choice>
          <mc:Fallback>
            <p:pic>
              <p:nvPicPr>
                <p:cNvPr id="209" name="Freihand 208">
                  <a:extLst>
                    <a:ext uri="{FF2B5EF4-FFF2-40B4-BE49-F238E27FC236}">
                      <a16:creationId xmlns:a16="http://schemas.microsoft.com/office/drawing/2014/main" id="{73826284-E783-4568-A49A-42AB5353344D}"/>
                    </a:ext>
                  </a:extLst>
                </p:cNvPr>
                <p:cNvPicPr/>
                <p:nvPr/>
              </p:nvPicPr>
              <p:blipFill>
                <a:blip r:embed="rId340"/>
                <a:stretch>
                  <a:fillRect/>
                </a:stretch>
              </p:blipFill>
              <p:spPr>
                <a:xfrm>
                  <a:off x="1140053" y="5446507"/>
                  <a:ext cx="22536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10" name="Freihand 209">
                  <a:extLst>
                    <a:ext uri="{FF2B5EF4-FFF2-40B4-BE49-F238E27FC236}">
                      <a16:creationId xmlns:a16="http://schemas.microsoft.com/office/drawing/2014/main" id="{5265D19A-5894-4BD3-999F-0A35EDB91CDA}"/>
                    </a:ext>
                  </a:extLst>
                </p14:cNvPr>
                <p14:cNvContentPartPr/>
                <p14:nvPr/>
              </p14:nvContentPartPr>
              <p14:xfrm>
                <a:off x="1296653" y="5349307"/>
                <a:ext cx="271440" cy="253080"/>
              </p14:xfrm>
            </p:contentPart>
          </mc:Choice>
          <mc:Fallback>
            <p:pic>
              <p:nvPicPr>
                <p:cNvPr id="210" name="Freihand 209">
                  <a:extLst>
                    <a:ext uri="{FF2B5EF4-FFF2-40B4-BE49-F238E27FC236}">
                      <a16:creationId xmlns:a16="http://schemas.microsoft.com/office/drawing/2014/main" id="{5265D19A-5894-4BD3-999F-0A35EDB91CDA}"/>
                    </a:ext>
                  </a:extLst>
                </p:cNvPr>
                <p:cNvPicPr/>
                <p:nvPr/>
              </p:nvPicPr>
              <p:blipFill>
                <a:blip r:embed="rId342"/>
                <a:stretch>
                  <a:fillRect/>
                </a:stretch>
              </p:blipFill>
              <p:spPr>
                <a:xfrm>
                  <a:off x="1292333" y="5344987"/>
                  <a:ext cx="28008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12" name="Freihand 211">
                  <a:extLst>
                    <a:ext uri="{FF2B5EF4-FFF2-40B4-BE49-F238E27FC236}">
                      <a16:creationId xmlns:a16="http://schemas.microsoft.com/office/drawing/2014/main" id="{BE4E481D-7CC3-4CE9-8C5E-1E4E4E394849}"/>
                    </a:ext>
                  </a:extLst>
                </p14:cNvPr>
                <p14:cNvContentPartPr/>
                <p14:nvPr/>
              </p14:nvContentPartPr>
              <p14:xfrm>
                <a:off x="1895693" y="5387107"/>
                <a:ext cx="139320" cy="105120"/>
              </p14:xfrm>
            </p:contentPart>
          </mc:Choice>
          <mc:Fallback>
            <p:pic>
              <p:nvPicPr>
                <p:cNvPr id="212" name="Freihand 211">
                  <a:extLst>
                    <a:ext uri="{FF2B5EF4-FFF2-40B4-BE49-F238E27FC236}">
                      <a16:creationId xmlns:a16="http://schemas.microsoft.com/office/drawing/2014/main" id="{BE4E481D-7CC3-4CE9-8C5E-1E4E4E394849}"/>
                    </a:ext>
                  </a:extLst>
                </p:cNvPr>
                <p:cNvPicPr/>
                <p:nvPr/>
              </p:nvPicPr>
              <p:blipFill>
                <a:blip r:embed="rId344"/>
                <a:stretch>
                  <a:fillRect/>
                </a:stretch>
              </p:blipFill>
              <p:spPr>
                <a:xfrm>
                  <a:off x="1891373" y="5382787"/>
                  <a:ext cx="1479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13" name="Freihand 212">
                  <a:extLst>
                    <a:ext uri="{FF2B5EF4-FFF2-40B4-BE49-F238E27FC236}">
                      <a16:creationId xmlns:a16="http://schemas.microsoft.com/office/drawing/2014/main" id="{3D46CA62-92AE-4140-8A2C-9E9A968259C6}"/>
                    </a:ext>
                  </a:extLst>
                </p14:cNvPr>
                <p14:cNvContentPartPr/>
                <p14:nvPr/>
              </p14:nvContentPartPr>
              <p14:xfrm>
                <a:off x="2089733" y="5373067"/>
                <a:ext cx="82080" cy="123840"/>
              </p14:xfrm>
            </p:contentPart>
          </mc:Choice>
          <mc:Fallback>
            <p:pic>
              <p:nvPicPr>
                <p:cNvPr id="213" name="Freihand 212">
                  <a:extLst>
                    <a:ext uri="{FF2B5EF4-FFF2-40B4-BE49-F238E27FC236}">
                      <a16:creationId xmlns:a16="http://schemas.microsoft.com/office/drawing/2014/main" id="{3D46CA62-92AE-4140-8A2C-9E9A968259C6}"/>
                    </a:ext>
                  </a:extLst>
                </p:cNvPr>
                <p:cNvPicPr/>
                <p:nvPr/>
              </p:nvPicPr>
              <p:blipFill>
                <a:blip r:embed="rId346"/>
                <a:stretch>
                  <a:fillRect/>
                </a:stretch>
              </p:blipFill>
              <p:spPr>
                <a:xfrm>
                  <a:off x="2085413" y="5368747"/>
                  <a:ext cx="907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14" name="Freihand 213">
                  <a:extLst>
                    <a:ext uri="{FF2B5EF4-FFF2-40B4-BE49-F238E27FC236}">
                      <a16:creationId xmlns:a16="http://schemas.microsoft.com/office/drawing/2014/main" id="{E4740382-7642-477D-A4C5-388245B4131A}"/>
                    </a:ext>
                  </a:extLst>
                </p14:cNvPr>
                <p14:cNvContentPartPr/>
                <p14:nvPr/>
              </p14:nvContentPartPr>
              <p14:xfrm>
                <a:off x="2224013" y="5385307"/>
                <a:ext cx="81360" cy="195840"/>
              </p14:xfrm>
            </p:contentPart>
          </mc:Choice>
          <mc:Fallback>
            <p:pic>
              <p:nvPicPr>
                <p:cNvPr id="214" name="Freihand 213">
                  <a:extLst>
                    <a:ext uri="{FF2B5EF4-FFF2-40B4-BE49-F238E27FC236}">
                      <a16:creationId xmlns:a16="http://schemas.microsoft.com/office/drawing/2014/main" id="{E4740382-7642-477D-A4C5-388245B4131A}"/>
                    </a:ext>
                  </a:extLst>
                </p:cNvPr>
                <p:cNvPicPr/>
                <p:nvPr/>
              </p:nvPicPr>
              <p:blipFill>
                <a:blip r:embed="rId348"/>
                <a:stretch>
                  <a:fillRect/>
                </a:stretch>
              </p:blipFill>
              <p:spPr>
                <a:xfrm>
                  <a:off x="2219693" y="5380987"/>
                  <a:ext cx="9000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15" name="Freihand 214">
                  <a:extLst>
                    <a:ext uri="{FF2B5EF4-FFF2-40B4-BE49-F238E27FC236}">
                      <a16:creationId xmlns:a16="http://schemas.microsoft.com/office/drawing/2014/main" id="{36118469-7CDA-41DD-AD55-9C2CB064AEB0}"/>
                    </a:ext>
                  </a:extLst>
                </p14:cNvPr>
                <p14:cNvContentPartPr/>
                <p14:nvPr/>
              </p14:nvContentPartPr>
              <p14:xfrm>
                <a:off x="2229773" y="5309707"/>
                <a:ext cx="120960" cy="7200"/>
              </p14:xfrm>
            </p:contentPart>
          </mc:Choice>
          <mc:Fallback>
            <p:pic>
              <p:nvPicPr>
                <p:cNvPr id="215" name="Freihand 214">
                  <a:extLst>
                    <a:ext uri="{FF2B5EF4-FFF2-40B4-BE49-F238E27FC236}">
                      <a16:creationId xmlns:a16="http://schemas.microsoft.com/office/drawing/2014/main" id="{36118469-7CDA-41DD-AD55-9C2CB064AEB0}"/>
                    </a:ext>
                  </a:extLst>
                </p:cNvPr>
                <p:cNvPicPr/>
                <p:nvPr/>
              </p:nvPicPr>
              <p:blipFill>
                <a:blip r:embed="rId350"/>
                <a:stretch>
                  <a:fillRect/>
                </a:stretch>
              </p:blipFill>
              <p:spPr>
                <a:xfrm>
                  <a:off x="2225453" y="5305387"/>
                  <a:ext cx="1296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6" name="Freihand 215">
                  <a:extLst>
                    <a:ext uri="{FF2B5EF4-FFF2-40B4-BE49-F238E27FC236}">
                      <a16:creationId xmlns:a16="http://schemas.microsoft.com/office/drawing/2014/main" id="{A9A9F731-0A75-43FF-B17D-7E6491A2FD28}"/>
                    </a:ext>
                  </a:extLst>
                </p14:cNvPr>
                <p14:cNvContentPartPr/>
                <p14:nvPr/>
              </p14:nvContentPartPr>
              <p14:xfrm>
                <a:off x="2277653" y="5288827"/>
                <a:ext cx="173520" cy="296280"/>
              </p14:xfrm>
            </p:contentPart>
          </mc:Choice>
          <mc:Fallback>
            <p:pic>
              <p:nvPicPr>
                <p:cNvPr id="216" name="Freihand 215">
                  <a:extLst>
                    <a:ext uri="{FF2B5EF4-FFF2-40B4-BE49-F238E27FC236}">
                      <a16:creationId xmlns:a16="http://schemas.microsoft.com/office/drawing/2014/main" id="{A9A9F731-0A75-43FF-B17D-7E6491A2FD28}"/>
                    </a:ext>
                  </a:extLst>
                </p:cNvPr>
                <p:cNvPicPr/>
                <p:nvPr/>
              </p:nvPicPr>
              <p:blipFill>
                <a:blip r:embed="rId352"/>
                <a:stretch>
                  <a:fillRect/>
                </a:stretch>
              </p:blipFill>
              <p:spPr>
                <a:xfrm>
                  <a:off x="2273333" y="5284507"/>
                  <a:ext cx="18216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17" name="Freihand 216">
                  <a:extLst>
                    <a:ext uri="{FF2B5EF4-FFF2-40B4-BE49-F238E27FC236}">
                      <a16:creationId xmlns:a16="http://schemas.microsoft.com/office/drawing/2014/main" id="{800A83F9-57E1-4BFD-B14A-8226B352B5A5}"/>
                    </a:ext>
                  </a:extLst>
                </p14:cNvPr>
                <p14:cNvContentPartPr/>
                <p14:nvPr/>
              </p14:nvContentPartPr>
              <p14:xfrm>
                <a:off x="1803533" y="5320507"/>
                <a:ext cx="195480" cy="306360"/>
              </p14:xfrm>
            </p:contentPart>
          </mc:Choice>
          <mc:Fallback>
            <p:pic>
              <p:nvPicPr>
                <p:cNvPr id="217" name="Freihand 216">
                  <a:extLst>
                    <a:ext uri="{FF2B5EF4-FFF2-40B4-BE49-F238E27FC236}">
                      <a16:creationId xmlns:a16="http://schemas.microsoft.com/office/drawing/2014/main" id="{800A83F9-57E1-4BFD-B14A-8226B352B5A5}"/>
                    </a:ext>
                  </a:extLst>
                </p:cNvPr>
                <p:cNvPicPr/>
                <p:nvPr/>
              </p:nvPicPr>
              <p:blipFill>
                <a:blip r:embed="rId354"/>
                <a:stretch>
                  <a:fillRect/>
                </a:stretch>
              </p:blipFill>
              <p:spPr>
                <a:xfrm>
                  <a:off x="1799213" y="5316187"/>
                  <a:ext cx="20412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8" name="Freihand 217">
                  <a:extLst>
                    <a:ext uri="{FF2B5EF4-FFF2-40B4-BE49-F238E27FC236}">
                      <a16:creationId xmlns:a16="http://schemas.microsoft.com/office/drawing/2014/main" id="{6B2E0E00-B822-46B4-B2F2-03AA209E8DF3}"/>
                    </a:ext>
                  </a:extLst>
                </p14:cNvPr>
                <p14:cNvContentPartPr/>
                <p14:nvPr/>
              </p14:nvContentPartPr>
              <p14:xfrm>
                <a:off x="2462333" y="5180467"/>
                <a:ext cx="106200" cy="139320"/>
              </p14:xfrm>
            </p:contentPart>
          </mc:Choice>
          <mc:Fallback>
            <p:pic>
              <p:nvPicPr>
                <p:cNvPr id="218" name="Freihand 217">
                  <a:extLst>
                    <a:ext uri="{FF2B5EF4-FFF2-40B4-BE49-F238E27FC236}">
                      <a16:creationId xmlns:a16="http://schemas.microsoft.com/office/drawing/2014/main" id="{6B2E0E00-B822-46B4-B2F2-03AA209E8DF3}"/>
                    </a:ext>
                  </a:extLst>
                </p:cNvPr>
                <p:cNvPicPr/>
                <p:nvPr/>
              </p:nvPicPr>
              <p:blipFill>
                <a:blip r:embed="rId356"/>
                <a:stretch>
                  <a:fillRect/>
                </a:stretch>
              </p:blipFill>
              <p:spPr>
                <a:xfrm>
                  <a:off x="2458013" y="5176147"/>
                  <a:ext cx="1148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220" name="Freihand 219">
                  <a:extLst>
                    <a:ext uri="{FF2B5EF4-FFF2-40B4-BE49-F238E27FC236}">
                      <a16:creationId xmlns:a16="http://schemas.microsoft.com/office/drawing/2014/main" id="{74A57A88-6F97-450F-BD2C-C1501DDB019C}"/>
                    </a:ext>
                  </a:extLst>
                </p14:cNvPr>
                <p14:cNvContentPartPr/>
                <p14:nvPr/>
              </p14:nvContentPartPr>
              <p14:xfrm>
                <a:off x="2727653" y="5419147"/>
                <a:ext cx="198720" cy="9360"/>
              </p14:xfrm>
            </p:contentPart>
          </mc:Choice>
          <mc:Fallback>
            <p:pic>
              <p:nvPicPr>
                <p:cNvPr id="220" name="Freihand 219">
                  <a:extLst>
                    <a:ext uri="{FF2B5EF4-FFF2-40B4-BE49-F238E27FC236}">
                      <a16:creationId xmlns:a16="http://schemas.microsoft.com/office/drawing/2014/main" id="{74A57A88-6F97-450F-BD2C-C1501DDB019C}"/>
                    </a:ext>
                  </a:extLst>
                </p:cNvPr>
                <p:cNvPicPr/>
                <p:nvPr/>
              </p:nvPicPr>
              <p:blipFill>
                <a:blip r:embed="rId358"/>
                <a:stretch>
                  <a:fillRect/>
                </a:stretch>
              </p:blipFill>
              <p:spPr>
                <a:xfrm>
                  <a:off x="2723333" y="5414827"/>
                  <a:ext cx="2073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21" name="Freihand 220">
                  <a:extLst>
                    <a:ext uri="{FF2B5EF4-FFF2-40B4-BE49-F238E27FC236}">
                      <a16:creationId xmlns:a16="http://schemas.microsoft.com/office/drawing/2014/main" id="{C61B2BB8-42FD-4ECB-8FCA-C42CC58C6E4B}"/>
                    </a:ext>
                  </a:extLst>
                </p14:cNvPr>
                <p14:cNvContentPartPr/>
                <p14:nvPr/>
              </p14:nvContentPartPr>
              <p14:xfrm>
                <a:off x="2745293" y="5479627"/>
                <a:ext cx="206280" cy="3240"/>
              </p14:xfrm>
            </p:contentPart>
          </mc:Choice>
          <mc:Fallback>
            <p:pic>
              <p:nvPicPr>
                <p:cNvPr id="221" name="Freihand 220">
                  <a:extLst>
                    <a:ext uri="{FF2B5EF4-FFF2-40B4-BE49-F238E27FC236}">
                      <a16:creationId xmlns:a16="http://schemas.microsoft.com/office/drawing/2014/main" id="{C61B2BB8-42FD-4ECB-8FCA-C42CC58C6E4B}"/>
                    </a:ext>
                  </a:extLst>
                </p:cNvPr>
                <p:cNvPicPr/>
                <p:nvPr/>
              </p:nvPicPr>
              <p:blipFill>
                <a:blip r:embed="rId360"/>
                <a:stretch>
                  <a:fillRect/>
                </a:stretch>
              </p:blipFill>
              <p:spPr>
                <a:xfrm>
                  <a:off x="2740973" y="5475307"/>
                  <a:ext cx="214920" cy="118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23" name="Freihand 222">
                  <a:extLst>
                    <a:ext uri="{FF2B5EF4-FFF2-40B4-BE49-F238E27FC236}">
                      <a16:creationId xmlns:a16="http://schemas.microsoft.com/office/drawing/2014/main" id="{823BF5A9-CFAA-4319-B23F-424F52B17020}"/>
                    </a:ext>
                  </a:extLst>
                </p14:cNvPr>
                <p14:cNvContentPartPr/>
                <p14:nvPr/>
              </p14:nvContentPartPr>
              <p14:xfrm>
                <a:off x="3124733" y="5380987"/>
                <a:ext cx="140040" cy="116640"/>
              </p14:xfrm>
            </p:contentPart>
          </mc:Choice>
          <mc:Fallback>
            <p:pic>
              <p:nvPicPr>
                <p:cNvPr id="223" name="Freihand 222">
                  <a:extLst>
                    <a:ext uri="{FF2B5EF4-FFF2-40B4-BE49-F238E27FC236}">
                      <a16:creationId xmlns:a16="http://schemas.microsoft.com/office/drawing/2014/main" id="{823BF5A9-CFAA-4319-B23F-424F52B17020}"/>
                    </a:ext>
                  </a:extLst>
                </p:cNvPr>
                <p:cNvPicPr/>
                <p:nvPr/>
              </p:nvPicPr>
              <p:blipFill>
                <a:blip r:embed="rId362"/>
                <a:stretch>
                  <a:fillRect/>
                </a:stretch>
              </p:blipFill>
              <p:spPr>
                <a:xfrm>
                  <a:off x="3120413" y="5376667"/>
                  <a:ext cx="14868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24" name="Freihand 223">
                  <a:extLst>
                    <a:ext uri="{FF2B5EF4-FFF2-40B4-BE49-F238E27FC236}">
                      <a16:creationId xmlns:a16="http://schemas.microsoft.com/office/drawing/2014/main" id="{4B692848-280F-43A1-A90D-F72E0EED208F}"/>
                    </a:ext>
                  </a:extLst>
                </p14:cNvPr>
                <p14:cNvContentPartPr/>
                <p14:nvPr/>
              </p14:nvContentPartPr>
              <p14:xfrm>
                <a:off x="3292853" y="5378827"/>
                <a:ext cx="103320" cy="113760"/>
              </p14:xfrm>
            </p:contentPart>
          </mc:Choice>
          <mc:Fallback>
            <p:pic>
              <p:nvPicPr>
                <p:cNvPr id="224" name="Freihand 223">
                  <a:extLst>
                    <a:ext uri="{FF2B5EF4-FFF2-40B4-BE49-F238E27FC236}">
                      <a16:creationId xmlns:a16="http://schemas.microsoft.com/office/drawing/2014/main" id="{4B692848-280F-43A1-A90D-F72E0EED208F}"/>
                    </a:ext>
                  </a:extLst>
                </p:cNvPr>
                <p:cNvPicPr/>
                <p:nvPr/>
              </p:nvPicPr>
              <p:blipFill>
                <a:blip r:embed="rId364"/>
                <a:stretch>
                  <a:fillRect/>
                </a:stretch>
              </p:blipFill>
              <p:spPr>
                <a:xfrm>
                  <a:off x="3288533" y="5374507"/>
                  <a:ext cx="11196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25" name="Freihand 224">
                  <a:extLst>
                    <a:ext uri="{FF2B5EF4-FFF2-40B4-BE49-F238E27FC236}">
                      <a16:creationId xmlns:a16="http://schemas.microsoft.com/office/drawing/2014/main" id="{833EB4F6-074D-4565-BF1B-5180E7CF6E1B}"/>
                    </a:ext>
                  </a:extLst>
                </p14:cNvPr>
                <p14:cNvContentPartPr/>
                <p14:nvPr/>
              </p14:nvContentPartPr>
              <p14:xfrm>
                <a:off x="3419933" y="5372347"/>
                <a:ext cx="68760" cy="213480"/>
              </p14:xfrm>
            </p:contentPart>
          </mc:Choice>
          <mc:Fallback>
            <p:pic>
              <p:nvPicPr>
                <p:cNvPr id="225" name="Freihand 224">
                  <a:extLst>
                    <a:ext uri="{FF2B5EF4-FFF2-40B4-BE49-F238E27FC236}">
                      <a16:creationId xmlns:a16="http://schemas.microsoft.com/office/drawing/2014/main" id="{833EB4F6-074D-4565-BF1B-5180E7CF6E1B}"/>
                    </a:ext>
                  </a:extLst>
                </p:cNvPr>
                <p:cNvPicPr/>
                <p:nvPr/>
              </p:nvPicPr>
              <p:blipFill>
                <a:blip r:embed="rId366"/>
                <a:stretch>
                  <a:fillRect/>
                </a:stretch>
              </p:blipFill>
              <p:spPr>
                <a:xfrm>
                  <a:off x="3415613" y="5368027"/>
                  <a:ext cx="774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26" name="Freihand 225">
                  <a:extLst>
                    <a:ext uri="{FF2B5EF4-FFF2-40B4-BE49-F238E27FC236}">
                      <a16:creationId xmlns:a16="http://schemas.microsoft.com/office/drawing/2014/main" id="{31A82E75-50CD-4AC6-99F5-1A771CA9F237}"/>
                    </a:ext>
                  </a:extLst>
                </p14:cNvPr>
                <p14:cNvContentPartPr/>
                <p14:nvPr/>
              </p14:nvContentPartPr>
              <p14:xfrm>
                <a:off x="3519653" y="5417347"/>
                <a:ext cx="93600" cy="82800"/>
              </p14:xfrm>
            </p:contentPart>
          </mc:Choice>
          <mc:Fallback>
            <p:pic>
              <p:nvPicPr>
                <p:cNvPr id="226" name="Freihand 225">
                  <a:extLst>
                    <a:ext uri="{FF2B5EF4-FFF2-40B4-BE49-F238E27FC236}">
                      <a16:creationId xmlns:a16="http://schemas.microsoft.com/office/drawing/2014/main" id="{31A82E75-50CD-4AC6-99F5-1A771CA9F237}"/>
                    </a:ext>
                  </a:extLst>
                </p:cNvPr>
                <p:cNvPicPr/>
                <p:nvPr/>
              </p:nvPicPr>
              <p:blipFill>
                <a:blip r:embed="rId368"/>
                <a:stretch>
                  <a:fillRect/>
                </a:stretch>
              </p:blipFill>
              <p:spPr>
                <a:xfrm>
                  <a:off x="3515333" y="5413027"/>
                  <a:ext cx="1022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27" name="Freihand 226">
                  <a:extLst>
                    <a:ext uri="{FF2B5EF4-FFF2-40B4-BE49-F238E27FC236}">
                      <a16:creationId xmlns:a16="http://schemas.microsoft.com/office/drawing/2014/main" id="{BFF8C983-0B53-4F2F-B194-73D77FEA8ED9}"/>
                    </a:ext>
                  </a:extLst>
                </p14:cNvPr>
                <p14:cNvContentPartPr/>
                <p14:nvPr/>
              </p14:nvContentPartPr>
              <p14:xfrm>
                <a:off x="3589853" y="5344627"/>
                <a:ext cx="100080" cy="217800"/>
              </p14:xfrm>
            </p:contentPart>
          </mc:Choice>
          <mc:Fallback>
            <p:pic>
              <p:nvPicPr>
                <p:cNvPr id="227" name="Freihand 226">
                  <a:extLst>
                    <a:ext uri="{FF2B5EF4-FFF2-40B4-BE49-F238E27FC236}">
                      <a16:creationId xmlns:a16="http://schemas.microsoft.com/office/drawing/2014/main" id="{BFF8C983-0B53-4F2F-B194-73D77FEA8ED9}"/>
                    </a:ext>
                  </a:extLst>
                </p:cNvPr>
                <p:cNvPicPr/>
                <p:nvPr/>
              </p:nvPicPr>
              <p:blipFill>
                <a:blip r:embed="rId370"/>
                <a:stretch>
                  <a:fillRect/>
                </a:stretch>
              </p:blipFill>
              <p:spPr>
                <a:xfrm>
                  <a:off x="3585533" y="5340307"/>
                  <a:ext cx="10872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28" name="Freihand 227">
                  <a:extLst>
                    <a:ext uri="{FF2B5EF4-FFF2-40B4-BE49-F238E27FC236}">
                      <a16:creationId xmlns:a16="http://schemas.microsoft.com/office/drawing/2014/main" id="{69A5B24D-A1CE-465C-A260-B681B83832DC}"/>
                    </a:ext>
                  </a:extLst>
                </p14:cNvPr>
                <p14:cNvContentPartPr/>
                <p14:nvPr/>
              </p14:nvContentPartPr>
              <p14:xfrm>
                <a:off x="3067853" y="5312227"/>
                <a:ext cx="110160" cy="252000"/>
              </p14:xfrm>
            </p:contentPart>
          </mc:Choice>
          <mc:Fallback>
            <p:pic>
              <p:nvPicPr>
                <p:cNvPr id="228" name="Freihand 227">
                  <a:extLst>
                    <a:ext uri="{FF2B5EF4-FFF2-40B4-BE49-F238E27FC236}">
                      <a16:creationId xmlns:a16="http://schemas.microsoft.com/office/drawing/2014/main" id="{69A5B24D-A1CE-465C-A260-B681B83832DC}"/>
                    </a:ext>
                  </a:extLst>
                </p:cNvPr>
                <p:cNvPicPr/>
                <p:nvPr/>
              </p:nvPicPr>
              <p:blipFill>
                <a:blip r:embed="rId372"/>
                <a:stretch>
                  <a:fillRect/>
                </a:stretch>
              </p:blipFill>
              <p:spPr>
                <a:xfrm>
                  <a:off x="3063533" y="5307907"/>
                  <a:ext cx="11880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229" name="Freihand 228">
                  <a:extLst>
                    <a:ext uri="{FF2B5EF4-FFF2-40B4-BE49-F238E27FC236}">
                      <a16:creationId xmlns:a16="http://schemas.microsoft.com/office/drawing/2014/main" id="{8FB85753-B155-492F-BE39-1DBB48B49F7F}"/>
                    </a:ext>
                  </a:extLst>
                </p14:cNvPr>
                <p14:cNvContentPartPr/>
                <p14:nvPr/>
              </p14:nvContentPartPr>
              <p14:xfrm>
                <a:off x="3757973" y="5324107"/>
                <a:ext cx="58680" cy="197280"/>
              </p14:xfrm>
            </p:contentPart>
          </mc:Choice>
          <mc:Fallback>
            <p:pic>
              <p:nvPicPr>
                <p:cNvPr id="229" name="Freihand 228">
                  <a:extLst>
                    <a:ext uri="{FF2B5EF4-FFF2-40B4-BE49-F238E27FC236}">
                      <a16:creationId xmlns:a16="http://schemas.microsoft.com/office/drawing/2014/main" id="{8FB85753-B155-492F-BE39-1DBB48B49F7F}"/>
                    </a:ext>
                  </a:extLst>
                </p:cNvPr>
                <p:cNvPicPr/>
                <p:nvPr/>
              </p:nvPicPr>
              <p:blipFill>
                <a:blip r:embed="rId374"/>
                <a:stretch>
                  <a:fillRect/>
                </a:stretch>
              </p:blipFill>
              <p:spPr>
                <a:xfrm>
                  <a:off x="3753653" y="5319787"/>
                  <a:ext cx="673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30" name="Freihand 229">
                  <a:extLst>
                    <a:ext uri="{FF2B5EF4-FFF2-40B4-BE49-F238E27FC236}">
                      <a16:creationId xmlns:a16="http://schemas.microsoft.com/office/drawing/2014/main" id="{41F59D17-0A46-42AF-9838-A8F8144E1CF9}"/>
                    </a:ext>
                  </a:extLst>
                </p14:cNvPr>
                <p14:cNvContentPartPr/>
                <p14:nvPr/>
              </p14:nvContentPartPr>
              <p14:xfrm>
                <a:off x="3856613" y="5345347"/>
                <a:ext cx="142920" cy="115560"/>
              </p14:xfrm>
            </p:contentPart>
          </mc:Choice>
          <mc:Fallback>
            <p:pic>
              <p:nvPicPr>
                <p:cNvPr id="230" name="Freihand 229">
                  <a:extLst>
                    <a:ext uri="{FF2B5EF4-FFF2-40B4-BE49-F238E27FC236}">
                      <a16:creationId xmlns:a16="http://schemas.microsoft.com/office/drawing/2014/main" id="{41F59D17-0A46-42AF-9838-A8F8144E1CF9}"/>
                    </a:ext>
                  </a:extLst>
                </p:cNvPr>
                <p:cNvPicPr/>
                <p:nvPr/>
              </p:nvPicPr>
              <p:blipFill>
                <a:blip r:embed="rId376"/>
                <a:stretch>
                  <a:fillRect/>
                </a:stretch>
              </p:blipFill>
              <p:spPr>
                <a:xfrm>
                  <a:off x="3852293" y="5341027"/>
                  <a:ext cx="1515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31" name="Freihand 230">
                  <a:extLst>
                    <a:ext uri="{FF2B5EF4-FFF2-40B4-BE49-F238E27FC236}">
                      <a16:creationId xmlns:a16="http://schemas.microsoft.com/office/drawing/2014/main" id="{4EFB5779-BCC7-48CE-BEB2-E18EA509FC49}"/>
                    </a:ext>
                  </a:extLst>
                </p14:cNvPr>
                <p14:cNvContentPartPr/>
                <p14:nvPr/>
              </p14:nvContentPartPr>
              <p14:xfrm>
                <a:off x="4011053" y="5343187"/>
                <a:ext cx="124560" cy="115920"/>
              </p14:xfrm>
            </p:contentPart>
          </mc:Choice>
          <mc:Fallback>
            <p:pic>
              <p:nvPicPr>
                <p:cNvPr id="231" name="Freihand 230">
                  <a:extLst>
                    <a:ext uri="{FF2B5EF4-FFF2-40B4-BE49-F238E27FC236}">
                      <a16:creationId xmlns:a16="http://schemas.microsoft.com/office/drawing/2014/main" id="{4EFB5779-BCC7-48CE-BEB2-E18EA509FC49}"/>
                    </a:ext>
                  </a:extLst>
                </p:cNvPr>
                <p:cNvPicPr/>
                <p:nvPr/>
              </p:nvPicPr>
              <p:blipFill>
                <a:blip r:embed="rId378"/>
                <a:stretch>
                  <a:fillRect/>
                </a:stretch>
              </p:blipFill>
              <p:spPr>
                <a:xfrm>
                  <a:off x="4006733" y="5338867"/>
                  <a:ext cx="1332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32" name="Freihand 231">
                  <a:extLst>
                    <a:ext uri="{FF2B5EF4-FFF2-40B4-BE49-F238E27FC236}">
                      <a16:creationId xmlns:a16="http://schemas.microsoft.com/office/drawing/2014/main" id="{0C886783-CF32-4293-A72B-A4AC5A1DD8BE}"/>
                    </a:ext>
                  </a:extLst>
                </p14:cNvPr>
                <p14:cNvContentPartPr/>
                <p14:nvPr/>
              </p14:nvContentPartPr>
              <p14:xfrm>
                <a:off x="4087373" y="5345347"/>
                <a:ext cx="105480" cy="189360"/>
              </p14:xfrm>
            </p:contentPart>
          </mc:Choice>
          <mc:Fallback>
            <p:pic>
              <p:nvPicPr>
                <p:cNvPr id="232" name="Freihand 231">
                  <a:extLst>
                    <a:ext uri="{FF2B5EF4-FFF2-40B4-BE49-F238E27FC236}">
                      <a16:creationId xmlns:a16="http://schemas.microsoft.com/office/drawing/2014/main" id="{0C886783-CF32-4293-A72B-A4AC5A1DD8BE}"/>
                    </a:ext>
                  </a:extLst>
                </p:cNvPr>
                <p:cNvPicPr/>
                <p:nvPr/>
              </p:nvPicPr>
              <p:blipFill>
                <a:blip r:embed="rId380"/>
                <a:stretch>
                  <a:fillRect/>
                </a:stretch>
              </p:blipFill>
              <p:spPr>
                <a:xfrm>
                  <a:off x="4083053" y="5341027"/>
                  <a:ext cx="11412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233" name="Freihand 232">
                  <a:extLst>
                    <a:ext uri="{FF2B5EF4-FFF2-40B4-BE49-F238E27FC236}">
                      <a16:creationId xmlns:a16="http://schemas.microsoft.com/office/drawing/2014/main" id="{1D80FABC-F7A5-4973-BFCA-02EB375286C2}"/>
                    </a:ext>
                  </a:extLst>
                </p14:cNvPr>
                <p14:cNvContentPartPr/>
                <p14:nvPr/>
              </p14:nvContentPartPr>
              <p14:xfrm>
                <a:off x="4239293" y="5421667"/>
                <a:ext cx="75600" cy="59040"/>
              </p14:xfrm>
            </p:contentPart>
          </mc:Choice>
          <mc:Fallback>
            <p:pic>
              <p:nvPicPr>
                <p:cNvPr id="233" name="Freihand 232">
                  <a:extLst>
                    <a:ext uri="{FF2B5EF4-FFF2-40B4-BE49-F238E27FC236}">
                      <a16:creationId xmlns:a16="http://schemas.microsoft.com/office/drawing/2014/main" id="{1D80FABC-F7A5-4973-BFCA-02EB375286C2}"/>
                    </a:ext>
                  </a:extLst>
                </p:cNvPr>
                <p:cNvPicPr/>
                <p:nvPr/>
              </p:nvPicPr>
              <p:blipFill>
                <a:blip r:embed="rId382"/>
                <a:stretch>
                  <a:fillRect/>
                </a:stretch>
              </p:blipFill>
              <p:spPr>
                <a:xfrm>
                  <a:off x="4234973" y="5417347"/>
                  <a:ext cx="8424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34" name="Freihand 233">
                  <a:extLst>
                    <a:ext uri="{FF2B5EF4-FFF2-40B4-BE49-F238E27FC236}">
                      <a16:creationId xmlns:a16="http://schemas.microsoft.com/office/drawing/2014/main" id="{636D27FB-78E4-489C-B6A8-30F52987F882}"/>
                    </a:ext>
                  </a:extLst>
                </p14:cNvPr>
                <p14:cNvContentPartPr/>
                <p14:nvPr/>
              </p14:nvContentPartPr>
              <p14:xfrm>
                <a:off x="4329653" y="5307187"/>
                <a:ext cx="69840" cy="195120"/>
              </p14:xfrm>
            </p:contentPart>
          </mc:Choice>
          <mc:Fallback>
            <p:pic>
              <p:nvPicPr>
                <p:cNvPr id="234" name="Freihand 233">
                  <a:extLst>
                    <a:ext uri="{FF2B5EF4-FFF2-40B4-BE49-F238E27FC236}">
                      <a16:creationId xmlns:a16="http://schemas.microsoft.com/office/drawing/2014/main" id="{636D27FB-78E4-489C-B6A8-30F52987F882}"/>
                    </a:ext>
                  </a:extLst>
                </p:cNvPr>
                <p:cNvPicPr/>
                <p:nvPr/>
              </p:nvPicPr>
              <p:blipFill>
                <a:blip r:embed="rId384"/>
                <a:stretch>
                  <a:fillRect/>
                </a:stretch>
              </p:blipFill>
              <p:spPr>
                <a:xfrm>
                  <a:off x="4325333" y="5302867"/>
                  <a:ext cx="784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35" name="Freihand 234">
                  <a:extLst>
                    <a:ext uri="{FF2B5EF4-FFF2-40B4-BE49-F238E27FC236}">
                      <a16:creationId xmlns:a16="http://schemas.microsoft.com/office/drawing/2014/main" id="{B1EB1356-C453-46B8-A978-02236E09A9D1}"/>
                    </a:ext>
                  </a:extLst>
                </p14:cNvPr>
                <p14:cNvContentPartPr/>
                <p14:nvPr/>
              </p14:nvContentPartPr>
              <p14:xfrm>
                <a:off x="4442333" y="5275867"/>
                <a:ext cx="72000" cy="221760"/>
              </p14:xfrm>
            </p:contentPart>
          </mc:Choice>
          <mc:Fallback>
            <p:pic>
              <p:nvPicPr>
                <p:cNvPr id="235" name="Freihand 234">
                  <a:extLst>
                    <a:ext uri="{FF2B5EF4-FFF2-40B4-BE49-F238E27FC236}">
                      <a16:creationId xmlns:a16="http://schemas.microsoft.com/office/drawing/2014/main" id="{B1EB1356-C453-46B8-A978-02236E09A9D1}"/>
                    </a:ext>
                  </a:extLst>
                </p:cNvPr>
                <p:cNvPicPr/>
                <p:nvPr/>
              </p:nvPicPr>
              <p:blipFill>
                <a:blip r:embed="rId386"/>
                <a:stretch>
                  <a:fillRect/>
                </a:stretch>
              </p:blipFill>
              <p:spPr>
                <a:xfrm>
                  <a:off x="4438013" y="5271547"/>
                  <a:ext cx="806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36" name="Freihand 235">
                  <a:extLst>
                    <a:ext uri="{FF2B5EF4-FFF2-40B4-BE49-F238E27FC236}">
                      <a16:creationId xmlns:a16="http://schemas.microsoft.com/office/drawing/2014/main" id="{F31F9686-A5F9-4851-96D4-337775CB5530}"/>
                    </a:ext>
                  </a:extLst>
                </p14:cNvPr>
                <p14:cNvContentPartPr/>
                <p14:nvPr/>
              </p14:nvContentPartPr>
              <p14:xfrm>
                <a:off x="4552493" y="5319067"/>
                <a:ext cx="115560" cy="102240"/>
              </p14:xfrm>
            </p:contentPart>
          </mc:Choice>
          <mc:Fallback>
            <p:pic>
              <p:nvPicPr>
                <p:cNvPr id="236" name="Freihand 235">
                  <a:extLst>
                    <a:ext uri="{FF2B5EF4-FFF2-40B4-BE49-F238E27FC236}">
                      <a16:creationId xmlns:a16="http://schemas.microsoft.com/office/drawing/2014/main" id="{F31F9686-A5F9-4851-96D4-337775CB5530}"/>
                    </a:ext>
                  </a:extLst>
                </p:cNvPr>
                <p:cNvPicPr/>
                <p:nvPr/>
              </p:nvPicPr>
              <p:blipFill>
                <a:blip r:embed="rId388"/>
                <a:stretch>
                  <a:fillRect/>
                </a:stretch>
              </p:blipFill>
              <p:spPr>
                <a:xfrm>
                  <a:off x="4548173" y="5314747"/>
                  <a:ext cx="1242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37" name="Freihand 236">
                  <a:extLst>
                    <a:ext uri="{FF2B5EF4-FFF2-40B4-BE49-F238E27FC236}">
                      <a16:creationId xmlns:a16="http://schemas.microsoft.com/office/drawing/2014/main" id="{3F0E8350-433A-48E3-A8EE-A887E6C84E85}"/>
                    </a:ext>
                  </a:extLst>
                </p14:cNvPr>
                <p14:cNvContentPartPr/>
                <p14:nvPr/>
              </p14:nvContentPartPr>
              <p14:xfrm>
                <a:off x="4696493" y="5335987"/>
                <a:ext cx="100080" cy="129240"/>
              </p14:xfrm>
            </p:contentPart>
          </mc:Choice>
          <mc:Fallback>
            <p:pic>
              <p:nvPicPr>
                <p:cNvPr id="237" name="Freihand 236">
                  <a:extLst>
                    <a:ext uri="{FF2B5EF4-FFF2-40B4-BE49-F238E27FC236}">
                      <a16:creationId xmlns:a16="http://schemas.microsoft.com/office/drawing/2014/main" id="{3F0E8350-433A-48E3-A8EE-A887E6C84E85}"/>
                    </a:ext>
                  </a:extLst>
                </p:cNvPr>
                <p:cNvPicPr/>
                <p:nvPr/>
              </p:nvPicPr>
              <p:blipFill>
                <a:blip r:embed="rId390"/>
                <a:stretch>
                  <a:fillRect/>
                </a:stretch>
              </p:blipFill>
              <p:spPr>
                <a:xfrm>
                  <a:off x="4692173" y="5331667"/>
                  <a:ext cx="1087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238" name="Freihand 237">
                  <a:extLst>
                    <a:ext uri="{FF2B5EF4-FFF2-40B4-BE49-F238E27FC236}">
                      <a16:creationId xmlns:a16="http://schemas.microsoft.com/office/drawing/2014/main" id="{4ED118E2-8DDC-4C3A-BA6D-AFCF38578F5A}"/>
                    </a:ext>
                  </a:extLst>
                </p14:cNvPr>
                <p14:cNvContentPartPr/>
                <p14:nvPr/>
              </p14:nvContentPartPr>
              <p14:xfrm>
                <a:off x="4745453" y="5346787"/>
                <a:ext cx="131400" cy="172440"/>
              </p14:xfrm>
            </p:contentPart>
          </mc:Choice>
          <mc:Fallback>
            <p:pic>
              <p:nvPicPr>
                <p:cNvPr id="238" name="Freihand 237">
                  <a:extLst>
                    <a:ext uri="{FF2B5EF4-FFF2-40B4-BE49-F238E27FC236}">
                      <a16:creationId xmlns:a16="http://schemas.microsoft.com/office/drawing/2014/main" id="{4ED118E2-8DDC-4C3A-BA6D-AFCF38578F5A}"/>
                    </a:ext>
                  </a:extLst>
                </p:cNvPr>
                <p:cNvPicPr/>
                <p:nvPr/>
              </p:nvPicPr>
              <p:blipFill>
                <a:blip r:embed="rId392"/>
                <a:stretch>
                  <a:fillRect/>
                </a:stretch>
              </p:blipFill>
              <p:spPr>
                <a:xfrm>
                  <a:off x="4741133" y="5342467"/>
                  <a:ext cx="1400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39" name="Freihand 238">
                  <a:extLst>
                    <a:ext uri="{FF2B5EF4-FFF2-40B4-BE49-F238E27FC236}">
                      <a16:creationId xmlns:a16="http://schemas.microsoft.com/office/drawing/2014/main" id="{BF5C54C2-604D-4F84-80F2-CB6B2C3A2BBC}"/>
                    </a:ext>
                  </a:extLst>
                </p14:cNvPr>
                <p14:cNvContentPartPr/>
                <p14:nvPr/>
              </p14:nvContentPartPr>
              <p14:xfrm>
                <a:off x="4895573" y="5392147"/>
                <a:ext cx="97920" cy="158400"/>
              </p14:xfrm>
            </p:contentPart>
          </mc:Choice>
          <mc:Fallback>
            <p:pic>
              <p:nvPicPr>
                <p:cNvPr id="239" name="Freihand 238">
                  <a:extLst>
                    <a:ext uri="{FF2B5EF4-FFF2-40B4-BE49-F238E27FC236}">
                      <a16:creationId xmlns:a16="http://schemas.microsoft.com/office/drawing/2014/main" id="{BF5C54C2-604D-4F84-80F2-CB6B2C3A2BBC}"/>
                    </a:ext>
                  </a:extLst>
                </p:cNvPr>
                <p:cNvPicPr/>
                <p:nvPr/>
              </p:nvPicPr>
              <p:blipFill>
                <a:blip r:embed="rId394"/>
                <a:stretch>
                  <a:fillRect/>
                </a:stretch>
              </p:blipFill>
              <p:spPr>
                <a:xfrm>
                  <a:off x="4891253" y="5387827"/>
                  <a:ext cx="1065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40" name="Freihand 239">
                  <a:extLst>
                    <a:ext uri="{FF2B5EF4-FFF2-40B4-BE49-F238E27FC236}">
                      <a16:creationId xmlns:a16="http://schemas.microsoft.com/office/drawing/2014/main" id="{5ADEFF9D-C61E-422F-9A13-FD766B0AF4D5}"/>
                    </a:ext>
                  </a:extLst>
                </p14:cNvPr>
                <p14:cNvContentPartPr/>
                <p14:nvPr/>
              </p14:nvContentPartPr>
              <p14:xfrm>
                <a:off x="4968653" y="5290627"/>
                <a:ext cx="167400" cy="273960"/>
              </p14:xfrm>
            </p:contentPart>
          </mc:Choice>
          <mc:Fallback>
            <p:pic>
              <p:nvPicPr>
                <p:cNvPr id="240" name="Freihand 239">
                  <a:extLst>
                    <a:ext uri="{FF2B5EF4-FFF2-40B4-BE49-F238E27FC236}">
                      <a16:creationId xmlns:a16="http://schemas.microsoft.com/office/drawing/2014/main" id="{5ADEFF9D-C61E-422F-9A13-FD766B0AF4D5}"/>
                    </a:ext>
                  </a:extLst>
                </p:cNvPr>
                <p:cNvPicPr/>
                <p:nvPr/>
              </p:nvPicPr>
              <p:blipFill>
                <a:blip r:embed="rId396"/>
                <a:stretch>
                  <a:fillRect/>
                </a:stretch>
              </p:blipFill>
              <p:spPr>
                <a:xfrm>
                  <a:off x="4964333" y="5286307"/>
                  <a:ext cx="17604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44" name="Freihand 243">
                  <a:extLst>
                    <a:ext uri="{FF2B5EF4-FFF2-40B4-BE49-F238E27FC236}">
                      <a16:creationId xmlns:a16="http://schemas.microsoft.com/office/drawing/2014/main" id="{63320769-F474-4D93-AAD4-B1A14ACCEB97}"/>
                    </a:ext>
                  </a:extLst>
                </p14:cNvPr>
                <p14:cNvContentPartPr/>
                <p14:nvPr/>
              </p14:nvContentPartPr>
              <p14:xfrm>
                <a:off x="1840973" y="5809387"/>
                <a:ext cx="140760" cy="112320"/>
              </p14:xfrm>
            </p:contentPart>
          </mc:Choice>
          <mc:Fallback>
            <p:pic>
              <p:nvPicPr>
                <p:cNvPr id="244" name="Freihand 243">
                  <a:extLst>
                    <a:ext uri="{FF2B5EF4-FFF2-40B4-BE49-F238E27FC236}">
                      <a16:creationId xmlns:a16="http://schemas.microsoft.com/office/drawing/2014/main" id="{63320769-F474-4D93-AAD4-B1A14ACCEB97}"/>
                    </a:ext>
                  </a:extLst>
                </p:cNvPr>
                <p:cNvPicPr/>
                <p:nvPr/>
              </p:nvPicPr>
              <p:blipFill>
                <a:blip r:embed="rId398"/>
                <a:stretch>
                  <a:fillRect/>
                </a:stretch>
              </p:blipFill>
              <p:spPr>
                <a:xfrm>
                  <a:off x="1836653" y="5805067"/>
                  <a:ext cx="1494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45" name="Freihand 244">
                  <a:extLst>
                    <a:ext uri="{FF2B5EF4-FFF2-40B4-BE49-F238E27FC236}">
                      <a16:creationId xmlns:a16="http://schemas.microsoft.com/office/drawing/2014/main" id="{14A9BB08-B655-44BD-BF54-8F74AEF15E4B}"/>
                    </a:ext>
                  </a:extLst>
                </p14:cNvPr>
                <p14:cNvContentPartPr/>
                <p14:nvPr/>
              </p14:nvContentPartPr>
              <p14:xfrm>
                <a:off x="2042213" y="5781667"/>
                <a:ext cx="111960" cy="118080"/>
              </p14:xfrm>
            </p:contentPart>
          </mc:Choice>
          <mc:Fallback>
            <p:pic>
              <p:nvPicPr>
                <p:cNvPr id="245" name="Freihand 244">
                  <a:extLst>
                    <a:ext uri="{FF2B5EF4-FFF2-40B4-BE49-F238E27FC236}">
                      <a16:creationId xmlns:a16="http://schemas.microsoft.com/office/drawing/2014/main" id="{14A9BB08-B655-44BD-BF54-8F74AEF15E4B}"/>
                    </a:ext>
                  </a:extLst>
                </p:cNvPr>
                <p:cNvPicPr/>
                <p:nvPr/>
              </p:nvPicPr>
              <p:blipFill>
                <a:blip r:embed="rId400"/>
                <a:stretch>
                  <a:fillRect/>
                </a:stretch>
              </p:blipFill>
              <p:spPr>
                <a:xfrm>
                  <a:off x="2037893" y="5777347"/>
                  <a:ext cx="1206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46" name="Freihand 245">
                  <a:extLst>
                    <a:ext uri="{FF2B5EF4-FFF2-40B4-BE49-F238E27FC236}">
                      <a16:creationId xmlns:a16="http://schemas.microsoft.com/office/drawing/2014/main" id="{27CD9D9E-545B-4CC6-97EE-19C6F5E80534}"/>
                    </a:ext>
                  </a:extLst>
                </p14:cNvPr>
                <p14:cNvContentPartPr/>
                <p14:nvPr/>
              </p14:nvContentPartPr>
              <p14:xfrm>
                <a:off x="2130773" y="5797507"/>
                <a:ext cx="97920" cy="173520"/>
              </p14:xfrm>
            </p:contentPart>
          </mc:Choice>
          <mc:Fallback>
            <p:pic>
              <p:nvPicPr>
                <p:cNvPr id="246" name="Freihand 245">
                  <a:extLst>
                    <a:ext uri="{FF2B5EF4-FFF2-40B4-BE49-F238E27FC236}">
                      <a16:creationId xmlns:a16="http://schemas.microsoft.com/office/drawing/2014/main" id="{27CD9D9E-545B-4CC6-97EE-19C6F5E80534}"/>
                    </a:ext>
                  </a:extLst>
                </p:cNvPr>
                <p:cNvPicPr/>
                <p:nvPr/>
              </p:nvPicPr>
              <p:blipFill>
                <a:blip r:embed="rId402"/>
                <a:stretch>
                  <a:fillRect/>
                </a:stretch>
              </p:blipFill>
              <p:spPr>
                <a:xfrm>
                  <a:off x="2126453" y="5793187"/>
                  <a:ext cx="1065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47" name="Freihand 246">
                  <a:extLst>
                    <a:ext uri="{FF2B5EF4-FFF2-40B4-BE49-F238E27FC236}">
                      <a16:creationId xmlns:a16="http://schemas.microsoft.com/office/drawing/2014/main" id="{276F3E10-5598-4B95-BEB1-05F7F10F1DB7}"/>
                    </a:ext>
                  </a:extLst>
                </p14:cNvPr>
                <p14:cNvContentPartPr/>
                <p14:nvPr/>
              </p14:nvContentPartPr>
              <p14:xfrm>
                <a:off x="2187293" y="5749267"/>
                <a:ext cx="85320" cy="5040"/>
              </p14:xfrm>
            </p:contentPart>
          </mc:Choice>
          <mc:Fallback>
            <p:pic>
              <p:nvPicPr>
                <p:cNvPr id="247" name="Freihand 246">
                  <a:extLst>
                    <a:ext uri="{FF2B5EF4-FFF2-40B4-BE49-F238E27FC236}">
                      <a16:creationId xmlns:a16="http://schemas.microsoft.com/office/drawing/2014/main" id="{276F3E10-5598-4B95-BEB1-05F7F10F1DB7}"/>
                    </a:ext>
                  </a:extLst>
                </p:cNvPr>
                <p:cNvPicPr/>
                <p:nvPr/>
              </p:nvPicPr>
              <p:blipFill>
                <a:blip r:embed="rId404"/>
                <a:stretch>
                  <a:fillRect/>
                </a:stretch>
              </p:blipFill>
              <p:spPr>
                <a:xfrm>
                  <a:off x="2182973" y="5744947"/>
                  <a:ext cx="939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48" name="Freihand 247">
                  <a:extLst>
                    <a:ext uri="{FF2B5EF4-FFF2-40B4-BE49-F238E27FC236}">
                      <a16:creationId xmlns:a16="http://schemas.microsoft.com/office/drawing/2014/main" id="{F857E1E1-1D1A-4F4D-88B3-D1FE518191AC}"/>
                    </a:ext>
                  </a:extLst>
                </p14:cNvPr>
                <p14:cNvContentPartPr/>
                <p14:nvPr/>
              </p14:nvContentPartPr>
              <p14:xfrm>
                <a:off x="2746013" y="5800747"/>
                <a:ext cx="177480" cy="13680"/>
              </p14:xfrm>
            </p:contentPart>
          </mc:Choice>
          <mc:Fallback>
            <p:pic>
              <p:nvPicPr>
                <p:cNvPr id="248" name="Freihand 247">
                  <a:extLst>
                    <a:ext uri="{FF2B5EF4-FFF2-40B4-BE49-F238E27FC236}">
                      <a16:creationId xmlns:a16="http://schemas.microsoft.com/office/drawing/2014/main" id="{F857E1E1-1D1A-4F4D-88B3-D1FE518191AC}"/>
                    </a:ext>
                  </a:extLst>
                </p:cNvPr>
                <p:cNvPicPr/>
                <p:nvPr/>
              </p:nvPicPr>
              <p:blipFill>
                <a:blip r:embed="rId406"/>
                <a:stretch>
                  <a:fillRect/>
                </a:stretch>
              </p:blipFill>
              <p:spPr>
                <a:xfrm>
                  <a:off x="2741693" y="5796427"/>
                  <a:ext cx="18612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49" name="Freihand 248">
                  <a:extLst>
                    <a:ext uri="{FF2B5EF4-FFF2-40B4-BE49-F238E27FC236}">
                      <a16:creationId xmlns:a16="http://schemas.microsoft.com/office/drawing/2014/main" id="{6AE1CF5B-5F97-4676-984B-F3D36219C58D}"/>
                    </a:ext>
                  </a:extLst>
                </p14:cNvPr>
                <p14:cNvContentPartPr/>
                <p14:nvPr/>
              </p14:nvContentPartPr>
              <p14:xfrm>
                <a:off x="2813693" y="5838187"/>
                <a:ext cx="123840" cy="5400"/>
              </p14:xfrm>
            </p:contentPart>
          </mc:Choice>
          <mc:Fallback>
            <p:pic>
              <p:nvPicPr>
                <p:cNvPr id="249" name="Freihand 248">
                  <a:extLst>
                    <a:ext uri="{FF2B5EF4-FFF2-40B4-BE49-F238E27FC236}">
                      <a16:creationId xmlns:a16="http://schemas.microsoft.com/office/drawing/2014/main" id="{6AE1CF5B-5F97-4676-984B-F3D36219C58D}"/>
                    </a:ext>
                  </a:extLst>
                </p:cNvPr>
                <p:cNvPicPr/>
                <p:nvPr/>
              </p:nvPicPr>
              <p:blipFill>
                <a:blip r:embed="rId408"/>
                <a:stretch>
                  <a:fillRect/>
                </a:stretch>
              </p:blipFill>
              <p:spPr>
                <a:xfrm>
                  <a:off x="2809373" y="5833867"/>
                  <a:ext cx="13248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52" name="Freihand 251">
                  <a:extLst>
                    <a:ext uri="{FF2B5EF4-FFF2-40B4-BE49-F238E27FC236}">
                      <a16:creationId xmlns:a16="http://schemas.microsoft.com/office/drawing/2014/main" id="{6D61BC2A-CFEF-4664-81AA-B1014090626E}"/>
                    </a:ext>
                  </a:extLst>
                </p14:cNvPr>
                <p14:cNvContentPartPr/>
                <p14:nvPr/>
              </p14:nvContentPartPr>
              <p14:xfrm>
                <a:off x="3114653" y="5713627"/>
                <a:ext cx="153720" cy="123840"/>
              </p14:xfrm>
            </p:contentPart>
          </mc:Choice>
          <mc:Fallback>
            <p:pic>
              <p:nvPicPr>
                <p:cNvPr id="252" name="Freihand 251">
                  <a:extLst>
                    <a:ext uri="{FF2B5EF4-FFF2-40B4-BE49-F238E27FC236}">
                      <a16:creationId xmlns:a16="http://schemas.microsoft.com/office/drawing/2014/main" id="{6D61BC2A-CFEF-4664-81AA-B1014090626E}"/>
                    </a:ext>
                  </a:extLst>
                </p:cNvPr>
                <p:cNvPicPr/>
                <p:nvPr/>
              </p:nvPicPr>
              <p:blipFill>
                <a:blip r:embed="rId410"/>
                <a:stretch>
                  <a:fillRect/>
                </a:stretch>
              </p:blipFill>
              <p:spPr>
                <a:xfrm>
                  <a:off x="3110333" y="5709307"/>
                  <a:ext cx="1623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53" name="Freihand 252">
                  <a:extLst>
                    <a:ext uri="{FF2B5EF4-FFF2-40B4-BE49-F238E27FC236}">
                      <a16:creationId xmlns:a16="http://schemas.microsoft.com/office/drawing/2014/main" id="{A1B42825-DE20-492C-88C4-357D53D05D90}"/>
                    </a:ext>
                  </a:extLst>
                </p14:cNvPr>
                <p14:cNvContentPartPr/>
                <p14:nvPr/>
              </p14:nvContentPartPr>
              <p14:xfrm>
                <a:off x="3309053" y="5729827"/>
                <a:ext cx="97920" cy="91440"/>
              </p14:xfrm>
            </p:contentPart>
          </mc:Choice>
          <mc:Fallback>
            <p:pic>
              <p:nvPicPr>
                <p:cNvPr id="253" name="Freihand 252">
                  <a:extLst>
                    <a:ext uri="{FF2B5EF4-FFF2-40B4-BE49-F238E27FC236}">
                      <a16:creationId xmlns:a16="http://schemas.microsoft.com/office/drawing/2014/main" id="{A1B42825-DE20-492C-88C4-357D53D05D90}"/>
                    </a:ext>
                  </a:extLst>
                </p:cNvPr>
                <p:cNvPicPr/>
                <p:nvPr/>
              </p:nvPicPr>
              <p:blipFill>
                <a:blip r:embed="rId412"/>
                <a:stretch>
                  <a:fillRect/>
                </a:stretch>
              </p:blipFill>
              <p:spPr>
                <a:xfrm>
                  <a:off x="3304733" y="5725507"/>
                  <a:ext cx="1065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54" name="Freihand 253">
                  <a:extLst>
                    <a:ext uri="{FF2B5EF4-FFF2-40B4-BE49-F238E27FC236}">
                      <a16:creationId xmlns:a16="http://schemas.microsoft.com/office/drawing/2014/main" id="{AF0AAE20-6B43-4B59-B6F2-35D3A6A60FE8}"/>
                    </a:ext>
                  </a:extLst>
                </p14:cNvPr>
                <p14:cNvContentPartPr/>
                <p14:nvPr/>
              </p14:nvContentPartPr>
              <p14:xfrm>
                <a:off x="3373493" y="5737747"/>
                <a:ext cx="120960" cy="161280"/>
              </p14:xfrm>
            </p:contentPart>
          </mc:Choice>
          <mc:Fallback>
            <p:pic>
              <p:nvPicPr>
                <p:cNvPr id="254" name="Freihand 253">
                  <a:extLst>
                    <a:ext uri="{FF2B5EF4-FFF2-40B4-BE49-F238E27FC236}">
                      <a16:creationId xmlns:a16="http://schemas.microsoft.com/office/drawing/2014/main" id="{AF0AAE20-6B43-4B59-B6F2-35D3A6A60FE8}"/>
                    </a:ext>
                  </a:extLst>
                </p:cNvPr>
                <p:cNvPicPr/>
                <p:nvPr/>
              </p:nvPicPr>
              <p:blipFill>
                <a:blip r:embed="rId414"/>
                <a:stretch>
                  <a:fillRect/>
                </a:stretch>
              </p:blipFill>
              <p:spPr>
                <a:xfrm>
                  <a:off x="3369173" y="5733427"/>
                  <a:ext cx="1296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55" name="Freihand 254">
                  <a:extLst>
                    <a:ext uri="{FF2B5EF4-FFF2-40B4-BE49-F238E27FC236}">
                      <a16:creationId xmlns:a16="http://schemas.microsoft.com/office/drawing/2014/main" id="{0DCDEDD6-0AAC-4760-B874-D247E857A254}"/>
                    </a:ext>
                  </a:extLst>
                </p14:cNvPr>
                <p14:cNvContentPartPr/>
                <p14:nvPr/>
              </p14:nvContentPartPr>
              <p14:xfrm>
                <a:off x="3544133" y="5799307"/>
                <a:ext cx="69120" cy="72360"/>
              </p14:xfrm>
            </p:contentPart>
          </mc:Choice>
          <mc:Fallback>
            <p:pic>
              <p:nvPicPr>
                <p:cNvPr id="255" name="Freihand 254">
                  <a:extLst>
                    <a:ext uri="{FF2B5EF4-FFF2-40B4-BE49-F238E27FC236}">
                      <a16:creationId xmlns:a16="http://schemas.microsoft.com/office/drawing/2014/main" id="{0DCDEDD6-0AAC-4760-B874-D247E857A254}"/>
                    </a:ext>
                  </a:extLst>
                </p:cNvPr>
                <p:cNvPicPr/>
                <p:nvPr/>
              </p:nvPicPr>
              <p:blipFill>
                <a:blip r:embed="rId416"/>
                <a:stretch>
                  <a:fillRect/>
                </a:stretch>
              </p:blipFill>
              <p:spPr>
                <a:xfrm>
                  <a:off x="3539813" y="5794987"/>
                  <a:ext cx="777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56" name="Freihand 255">
                  <a:extLst>
                    <a:ext uri="{FF2B5EF4-FFF2-40B4-BE49-F238E27FC236}">
                      <a16:creationId xmlns:a16="http://schemas.microsoft.com/office/drawing/2014/main" id="{E41D19E1-0D11-4696-8AEC-70B631606711}"/>
                    </a:ext>
                  </a:extLst>
                </p14:cNvPr>
                <p14:cNvContentPartPr/>
                <p14:nvPr/>
              </p14:nvContentPartPr>
              <p14:xfrm>
                <a:off x="3613613" y="5710747"/>
                <a:ext cx="110160" cy="169560"/>
              </p14:xfrm>
            </p:contentPart>
          </mc:Choice>
          <mc:Fallback>
            <p:pic>
              <p:nvPicPr>
                <p:cNvPr id="256" name="Freihand 255">
                  <a:extLst>
                    <a:ext uri="{FF2B5EF4-FFF2-40B4-BE49-F238E27FC236}">
                      <a16:creationId xmlns:a16="http://schemas.microsoft.com/office/drawing/2014/main" id="{E41D19E1-0D11-4696-8AEC-70B631606711}"/>
                    </a:ext>
                  </a:extLst>
                </p:cNvPr>
                <p:cNvPicPr/>
                <p:nvPr/>
              </p:nvPicPr>
              <p:blipFill>
                <a:blip r:embed="rId418"/>
                <a:stretch>
                  <a:fillRect/>
                </a:stretch>
              </p:blipFill>
              <p:spPr>
                <a:xfrm>
                  <a:off x="3609293" y="5706427"/>
                  <a:ext cx="1188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57" name="Freihand 256">
                  <a:extLst>
                    <a:ext uri="{FF2B5EF4-FFF2-40B4-BE49-F238E27FC236}">
                      <a16:creationId xmlns:a16="http://schemas.microsoft.com/office/drawing/2014/main" id="{646536BE-BE56-4119-9850-E2BE398269FE}"/>
                    </a:ext>
                  </a:extLst>
                </p14:cNvPr>
                <p14:cNvContentPartPr/>
                <p14:nvPr/>
              </p14:nvContentPartPr>
              <p14:xfrm>
                <a:off x="3101333" y="5658907"/>
                <a:ext cx="83160" cy="234720"/>
              </p14:xfrm>
            </p:contentPart>
          </mc:Choice>
          <mc:Fallback>
            <p:pic>
              <p:nvPicPr>
                <p:cNvPr id="257" name="Freihand 256">
                  <a:extLst>
                    <a:ext uri="{FF2B5EF4-FFF2-40B4-BE49-F238E27FC236}">
                      <a16:creationId xmlns:a16="http://schemas.microsoft.com/office/drawing/2014/main" id="{646536BE-BE56-4119-9850-E2BE398269FE}"/>
                    </a:ext>
                  </a:extLst>
                </p:cNvPr>
                <p:cNvPicPr/>
                <p:nvPr/>
              </p:nvPicPr>
              <p:blipFill>
                <a:blip r:embed="rId420"/>
                <a:stretch>
                  <a:fillRect/>
                </a:stretch>
              </p:blipFill>
              <p:spPr>
                <a:xfrm>
                  <a:off x="3097013" y="5654587"/>
                  <a:ext cx="918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58" name="Freihand 257">
                  <a:extLst>
                    <a:ext uri="{FF2B5EF4-FFF2-40B4-BE49-F238E27FC236}">
                      <a16:creationId xmlns:a16="http://schemas.microsoft.com/office/drawing/2014/main" id="{9D8D8426-A3E7-43FE-AD62-BB9D1F55ABEE}"/>
                    </a:ext>
                  </a:extLst>
                </p14:cNvPr>
                <p14:cNvContentPartPr/>
                <p14:nvPr/>
              </p14:nvContentPartPr>
              <p14:xfrm>
                <a:off x="3840413" y="5666827"/>
                <a:ext cx="77040" cy="191160"/>
              </p14:xfrm>
            </p:contentPart>
          </mc:Choice>
          <mc:Fallback>
            <p:pic>
              <p:nvPicPr>
                <p:cNvPr id="258" name="Freihand 257">
                  <a:extLst>
                    <a:ext uri="{FF2B5EF4-FFF2-40B4-BE49-F238E27FC236}">
                      <a16:creationId xmlns:a16="http://schemas.microsoft.com/office/drawing/2014/main" id="{9D8D8426-A3E7-43FE-AD62-BB9D1F55ABEE}"/>
                    </a:ext>
                  </a:extLst>
                </p:cNvPr>
                <p:cNvPicPr/>
                <p:nvPr/>
              </p:nvPicPr>
              <p:blipFill>
                <a:blip r:embed="rId422"/>
                <a:stretch>
                  <a:fillRect/>
                </a:stretch>
              </p:blipFill>
              <p:spPr>
                <a:xfrm>
                  <a:off x="3836093" y="5662507"/>
                  <a:ext cx="8568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59" name="Freihand 258">
                  <a:extLst>
                    <a:ext uri="{FF2B5EF4-FFF2-40B4-BE49-F238E27FC236}">
                      <a16:creationId xmlns:a16="http://schemas.microsoft.com/office/drawing/2014/main" id="{6FCD7112-CDF0-460F-8BD3-4DC8E63ED367}"/>
                    </a:ext>
                  </a:extLst>
                </p14:cNvPr>
                <p14:cNvContentPartPr/>
                <p14:nvPr/>
              </p14:nvContentPartPr>
              <p14:xfrm>
                <a:off x="3918533" y="5697427"/>
                <a:ext cx="153000" cy="103320"/>
              </p14:xfrm>
            </p:contentPart>
          </mc:Choice>
          <mc:Fallback>
            <p:pic>
              <p:nvPicPr>
                <p:cNvPr id="259" name="Freihand 258">
                  <a:extLst>
                    <a:ext uri="{FF2B5EF4-FFF2-40B4-BE49-F238E27FC236}">
                      <a16:creationId xmlns:a16="http://schemas.microsoft.com/office/drawing/2014/main" id="{6FCD7112-CDF0-460F-8BD3-4DC8E63ED367}"/>
                    </a:ext>
                  </a:extLst>
                </p:cNvPr>
                <p:cNvPicPr/>
                <p:nvPr/>
              </p:nvPicPr>
              <p:blipFill>
                <a:blip r:embed="rId424"/>
                <a:stretch>
                  <a:fillRect/>
                </a:stretch>
              </p:blipFill>
              <p:spPr>
                <a:xfrm>
                  <a:off x="3914213" y="5693107"/>
                  <a:ext cx="1616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60" name="Freihand 259">
                  <a:extLst>
                    <a:ext uri="{FF2B5EF4-FFF2-40B4-BE49-F238E27FC236}">
                      <a16:creationId xmlns:a16="http://schemas.microsoft.com/office/drawing/2014/main" id="{201EC413-C704-4A0D-B569-6825EB74AD94}"/>
                    </a:ext>
                  </a:extLst>
                </p14:cNvPr>
                <p14:cNvContentPartPr/>
                <p14:nvPr/>
              </p14:nvContentPartPr>
              <p14:xfrm>
                <a:off x="4075133" y="5725867"/>
                <a:ext cx="30960" cy="77040"/>
              </p14:xfrm>
            </p:contentPart>
          </mc:Choice>
          <mc:Fallback>
            <p:pic>
              <p:nvPicPr>
                <p:cNvPr id="260" name="Freihand 259">
                  <a:extLst>
                    <a:ext uri="{FF2B5EF4-FFF2-40B4-BE49-F238E27FC236}">
                      <a16:creationId xmlns:a16="http://schemas.microsoft.com/office/drawing/2014/main" id="{201EC413-C704-4A0D-B569-6825EB74AD94}"/>
                    </a:ext>
                  </a:extLst>
                </p:cNvPr>
                <p:cNvPicPr/>
                <p:nvPr/>
              </p:nvPicPr>
              <p:blipFill>
                <a:blip r:embed="rId426"/>
                <a:stretch>
                  <a:fillRect/>
                </a:stretch>
              </p:blipFill>
              <p:spPr>
                <a:xfrm>
                  <a:off x="4070813" y="5721547"/>
                  <a:ext cx="396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61" name="Freihand 260">
                  <a:extLst>
                    <a:ext uri="{FF2B5EF4-FFF2-40B4-BE49-F238E27FC236}">
                      <a16:creationId xmlns:a16="http://schemas.microsoft.com/office/drawing/2014/main" id="{49434AD3-15F0-48DB-836D-C7C6DBB44285}"/>
                    </a:ext>
                  </a:extLst>
                </p14:cNvPr>
                <p14:cNvContentPartPr/>
                <p14:nvPr/>
              </p14:nvContentPartPr>
              <p14:xfrm>
                <a:off x="4054613" y="5752867"/>
                <a:ext cx="79200" cy="16560"/>
              </p14:xfrm>
            </p:contentPart>
          </mc:Choice>
          <mc:Fallback>
            <p:pic>
              <p:nvPicPr>
                <p:cNvPr id="261" name="Freihand 260">
                  <a:extLst>
                    <a:ext uri="{FF2B5EF4-FFF2-40B4-BE49-F238E27FC236}">
                      <a16:creationId xmlns:a16="http://schemas.microsoft.com/office/drawing/2014/main" id="{49434AD3-15F0-48DB-836D-C7C6DBB44285}"/>
                    </a:ext>
                  </a:extLst>
                </p:cNvPr>
                <p:cNvPicPr/>
                <p:nvPr/>
              </p:nvPicPr>
              <p:blipFill>
                <a:blip r:embed="rId428"/>
                <a:stretch>
                  <a:fillRect/>
                </a:stretch>
              </p:blipFill>
              <p:spPr>
                <a:xfrm>
                  <a:off x="4050293" y="5748547"/>
                  <a:ext cx="878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62" name="Freihand 261">
                  <a:extLst>
                    <a:ext uri="{FF2B5EF4-FFF2-40B4-BE49-F238E27FC236}">
                      <a16:creationId xmlns:a16="http://schemas.microsoft.com/office/drawing/2014/main" id="{24C45945-9306-42A9-90FF-5F45F819035D}"/>
                    </a:ext>
                  </a:extLst>
                </p14:cNvPr>
                <p14:cNvContentPartPr/>
                <p14:nvPr/>
              </p14:nvContentPartPr>
              <p14:xfrm>
                <a:off x="4126253" y="5742067"/>
                <a:ext cx="82080" cy="93600"/>
              </p14:xfrm>
            </p:contentPart>
          </mc:Choice>
          <mc:Fallback>
            <p:pic>
              <p:nvPicPr>
                <p:cNvPr id="262" name="Freihand 261">
                  <a:extLst>
                    <a:ext uri="{FF2B5EF4-FFF2-40B4-BE49-F238E27FC236}">
                      <a16:creationId xmlns:a16="http://schemas.microsoft.com/office/drawing/2014/main" id="{24C45945-9306-42A9-90FF-5F45F819035D}"/>
                    </a:ext>
                  </a:extLst>
                </p:cNvPr>
                <p:cNvPicPr/>
                <p:nvPr/>
              </p:nvPicPr>
              <p:blipFill>
                <a:blip r:embed="rId430"/>
                <a:stretch>
                  <a:fillRect/>
                </a:stretch>
              </p:blipFill>
              <p:spPr>
                <a:xfrm>
                  <a:off x="4121933" y="5737747"/>
                  <a:ext cx="907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63" name="Freihand 262">
                  <a:extLst>
                    <a:ext uri="{FF2B5EF4-FFF2-40B4-BE49-F238E27FC236}">
                      <a16:creationId xmlns:a16="http://schemas.microsoft.com/office/drawing/2014/main" id="{57E73BBC-EB7F-461F-BE8D-86D7B64D304D}"/>
                    </a:ext>
                  </a:extLst>
                </p14:cNvPr>
                <p14:cNvContentPartPr/>
                <p14:nvPr/>
              </p14:nvContentPartPr>
              <p14:xfrm>
                <a:off x="4224173" y="5770867"/>
                <a:ext cx="61560" cy="67320"/>
              </p14:xfrm>
            </p:contentPart>
          </mc:Choice>
          <mc:Fallback>
            <p:pic>
              <p:nvPicPr>
                <p:cNvPr id="263" name="Freihand 262">
                  <a:extLst>
                    <a:ext uri="{FF2B5EF4-FFF2-40B4-BE49-F238E27FC236}">
                      <a16:creationId xmlns:a16="http://schemas.microsoft.com/office/drawing/2014/main" id="{57E73BBC-EB7F-461F-BE8D-86D7B64D304D}"/>
                    </a:ext>
                  </a:extLst>
                </p:cNvPr>
                <p:cNvPicPr/>
                <p:nvPr/>
              </p:nvPicPr>
              <p:blipFill>
                <a:blip r:embed="rId432"/>
                <a:stretch>
                  <a:fillRect/>
                </a:stretch>
              </p:blipFill>
              <p:spPr>
                <a:xfrm>
                  <a:off x="4219853" y="5766547"/>
                  <a:ext cx="702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64" name="Freihand 263">
                  <a:extLst>
                    <a:ext uri="{FF2B5EF4-FFF2-40B4-BE49-F238E27FC236}">
                      <a16:creationId xmlns:a16="http://schemas.microsoft.com/office/drawing/2014/main" id="{F0AE6FFA-CC51-4422-8F66-5C9F8CD62D66}"/>
                    </a:ext>
                  </a:extLst>
                </p14:cNvPr>
                <p14:cNvContentPartPr/>
                <p14:nvPr/>
              </p14:nvContentPartPr>
              <p14:xfrm>
                <a:off x="4304093" y="5684827"/>
                <a:ext cx="68760" cy="160200"/>
              </p14:xfrm>
            </p:contentPart>
          </mc:Choice>
          <mc:Fallback>
            <p:pic>
              <p:nvPicPr>
                <p:cNvPr id="264" name="Freihand 263">
                  <a:extLst>
                    <a:ext uri="{FF2B5EF4-FFF2-40B4-BE49-F238E27FC236}">
                      <a16:creationId xmlns:a16="http://schemas.microsoft.com/office/drawing/2014/main" id="{F0AE6FFA-CC51-4422-8F66-5C9F8CD62D66}"/>
                    </a:ext>
                  </a:extLst>
                </p:cNvPr>
                <p:cNvPicPr/>
                <p:nvPr/>
              </p:nvPicPr>
              <p:blipFill>
                <a:blip r:embed="rId434"/>
                <a:stretch>
                  <a:fillRect/>
                </a:stretch>
              </p:blipFill>
              <p:spPr>
                <a:xfrm>
                  <a:off x="4299773" y="5680507"/>
                  <a:ext cx="774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65" name="Freihand 264">
                  <a:extLst>
                    <a:ext uri="{FF2B5EF4-FFF2-40B4-BE49-F238E27FC236}">
                      <a16:creationId xmlns:a16="http://schemas.microsoft.com/office/drawing/2014/main" id="{018BA0D7-B965-4BE2-BDB9-424EC578180C}"/>
                    </a:ext>
                  </a:extLst>
                </p14:cNvPr>
                <p14:cNvContentPartPr/>
                <p14:nvPr/>
              </p14:nvContentPartPr>
              <p14:xfrm>
                <a:off x="4448813" y="5683747"/>
                <a:ext cx="55080" cy="116280"/>
              </p14:xfrm>
            </p:contentPart>
          </mc:Choice>
          <mc:Fallback>
            <p:pic>
              <p:nvPicPr>
                <p:cNvPr id="265" name="Freihand 264">
                  <a:extLst>
                    <a:ext uri="{FF2B5EF4-FFF2-40B4-BE49-F238E27FC236}">
                      <a16:creationId xmlns:a16="http://schemas.microsoft.com/office/drawing/2014/main" id="{018BA0D7-B965-4BE2-BDB9-424EC578180C}"/>
                    </a:ext>
                  </a:extLst>
                </p:cNvPr>
                <p:cNvPicPr/>
                <p:nvPr/>
              </p:nvPicPr>
              <p:blipFill>
                <a:blip r:embed="rId436"/>
                <a:stretch>
                  <a:fillRect/>
                </a:stretch>
              </p:blipFill>
              <p:spPr>
                <a:xfrm>
                  <a:off x="4444493" y="5679427"/>
                  <a:ext cx="637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66" name="Freihand 265">
                  <a:extLst>
                    <a:ext uri="{FF2B5EF4-FFF2-40B4-BE49-F238E27FC236}">
                      <a16:creationId xmlns:a16="http://schemas.microsoft.com/office/drawing/2014/main" id="{8EC76F38-ED8D-449E-959A-ECDC462D459E}"/>
                    </a:ext>
                  </a:extLst>
                </p14:cNvPr>
                <p14:cNvContentPartPr/>
                <p14:nvPr/>
              </p14:nvContentPartPr>
              <p14:xfrm>
                <a:off x="4572653" y="5691307"/>
                <a:ext cx="116280" cy="95760"/>
              </p14:xfrm>
            </p:contentPart>
          </mc:Choice>
          <mc:Fallback>
            <p:pic>
              <p:nvPicPr>
                <p:cNvPr id="266" name="Freihand 265">
                  <a:extLst>
                    <a:ext uri="{FF2B5EF4-FFF2-40B4-BE49-F238E27FC236}">
                      <a16:creationId xmlns:a16="http://schemas.microsoft.com/office/drawing/2014/main" id="{8EC76F38-ED8D-449E-959A-ECDC462D459E}"/>
                    </a:ext>
                  </a:extLst>
                </p:cNvPr>
                <p:cNvPicPr/>
                <p:nvPr/>
              </p:nvPicPr>
              <p:blipFill>
                <a:blip r:embed="rId438"/>
                <a:stretch>
                  <a:fillRect/>
                </a:stretch>
              </p:blipFill>
              <p:spPr>
                <a:xfrm>
                  <a:off x="4568333" y="5686987"/>
                  <a:ext cx="1249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67" name="Freihand 266">
                  <a:extLst>
                    <a:ext uri="{FF2B5EF4-FFF2-40B4-BE49-F238E27FC236}">
                      <a16:creationId xmlns:a16="http://schemas.microsoft.com/office/drawing/2014/main" id="{3FDD36A6-5F37-4CFA-B280-F5E3F35238D6}"/>
                    </a:ext>
                  </a:extLst>
                </p14:cNvPr>
                <p14:cNvContentPartPr/>
                <p14:nvPr/>
              </p14:nvContentPartPr>
              <p14:xfrm>
                <a:off x="4687133" y="5693107"/>
                <a:ext cx="64080" cy="110880"/>
              </p14:xfrm>
            </p:contentPart>
          </mc:Choice>
          <mc:Fallback>
            <p:pic>
              <p:nvPicPr>
                <p:cNvPr id="267" name="Freihand 266">
                  <a:extLst>
                    <a:ext uri="{FF2B5EF4-FFF2-40B4-BE49-F238E27FC236}">
                      <a16:creationId xmlns:a16="http://schemas.microsoft.com/office/drawing/2014/main" id="{3FDD36A6-5F37-4CFA-B280-F5E3F35238D6}"/>
                    </a:ext>
                  </a:extLst>
                </p:cNvPr>
                <p:cNvPicPr/>
                <p:nvPr/>
              </p:nvPicPr>
              <p:blipFill>
                <a:blip r:embed="rId440"/>
                <a:stretch>
                  <a:fillRect/>
                </a:stretch>
              </p:blipFill>
              <p:spPr>
                <a:xfrm>
                  <a:off x="4682813" y="5688787"/>
                  <a:ext cx="727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68" name="Freihand 267">
                  <a:extLst>
                    <a:ext uri="{FF2B5EF4-FFF2-40B4-BE49-F238E27FC236}">
                      <a16:creationId xmlns:a16="http://schemas.microsoft.com/office/drawing/2014/main" id="{EC11F5E5-8892-4472-BC81-75AF173B353A}"/>
                    </a:ext>
                  </a:extLst>
                </p14:cNvPr>
                <p14:cNvContentPartPr/>
                <p14:nvPr/>
              </p14:nvContentPartPr>
              <p14:xfrm>
                <a:off x="4782173" y="5723707"/>
                <a:ext cx="76680" cy="131400"/>
              </p14:xfrm>
            </p:contentPart>
          </mc:Choice>
          <mc:Fallback>
            <p:pic>
              <p:nvPicPr>
                <p:cNvPr id="268" name="Freihand 267">
                  <a:extLst>
                    <a:ext uri="{FF2B5EF4-FFF2-40B4-BE49-F238E27FC236}">
                      <a16:creationId xmlns:a16="http://schemas.microsoft.com/office/drawing/2014/main" id="{EC11F5E5-8892-4472-BC81-75AF173B353A}"/>
                    </a:ext>
                  </a:extLst>
                </p:cNvPr>
                <p:cNvPicPr/>
                <p:nvPr/>
              </p:nvPicPr>
              <p:blipFill>
                <a:blip r:embed="rId442"/>
                <a:stretch>
                  <a:fillRect/>
                </a:stretch>
              </p:blipFill>
              <p:spPr>
                <a:xfrm>
                  <a:off x="4777853" y="5719387"/>
                  <a:ext cx="853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69" name="Freihand 268">
                  <a:extLst>
                    <a:ext uri="{FF2B5EF4-FFF2-40B4-BE49-F238E27FC236}">
                      <a16:creationId xmlns:a16="http://schemas.microsoft.com/office/drawing/2014/main" id="{62E26205-B873-469C-93EC-4DB1E4160E38}"/>
                    </a:ext>
                  </a:extLst>
                </p14:cNvPr>
                <p14:cNvContentPartPr/>
                <p14:nvPr/>
              </p14:nvContentPartPr>
              <p14:xfrm>
                <a:off x="4876853" y="5778787"/>
                <a:ext cx="58320" cy="94320"/>
              </p14:xfrm>
            </p:contentPart>
          </mc:Choice>
          <mc:Fallback>
            <p:pic>
              <p:nvPicPr>
                <p:cNvPr id="269" name="Freihand 268">
                  <a:extLst>
                    <a:ext uri="{FF2B5EF4-FFF2-40B4-BE49-F238E27FC236}">
                      <a16:creationId xmlns:a16="http://schemas.microsoft.com/office/drawing/2014/main" id="{62E26205-B873-469C-93EC-4DB1E4160E38}"/>
                    </a:ext>
                  </a:extLst>
                </p:cNvPr>
                <p:cNvPicPr/>
                <p:nvPr/>
              </p:nvPicPr>
              <p:blipFill>
                <a:blip r:embed="rId444"/>
                <a:stretch>
                  <a:fillRect/>
                </a:stretch>
              </p:blipFill>
              <p:spPr>
                <a:xfrm>
                  <a:off x="4872533" y="5774467"/>
                  <a:ext cx="669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70" name="Freihand 269">
                  <a:extLst>
                    <a:ext uri="{FF2B5EF4-FFF2-40B4-BE49-F238E27FC236}">
                      <a16:creationId xmlns:a16="http://schemas.microsoft.com/office/drawing/2014/main" id="{BF047ACC-6484-4886-891D-66240193710C}"/>
                    </a:ext>
                  </a:extLst>
                </p14:cNvPr>
                <p14:cNvContentPartPr/>
                <p14:nvPr/>
              </p14:nvContentPartPr>
              <p14:xfrm>
                <a:off x="4869293" y="5671147"/>
                <a:ext cx="157680" cy="253080"/>
              </p14:xfrm>
            </p:contentPart>
          </mc:Choice>
          <mc:Fallback>
            <p:pic>
              <p:nvPicPr>
                <p:cNvPr id="270" name="Freihand 269">
                  <a:extLst>
                    <a:ext uri="{FF2B5EF4-FFF2-40B4-BE49-F238E27FC236}">
                      <a16:creationId xmlns:a16="http://schemas.microsoft.com/office/drawing/2014/main" id="{BF047ACC-6484-4886-891D-66240193710C}"/>
                    </a:ext>
                  </a:extLst>
                </p:cNvPr>
                <p:cNvPicPr/>
                <p:nvPr/>
              </p:nvPicPr>
              <p:blipFill>
                <a:blip r:embed="rId446"/>
                <a:stretch>
                  <a:fillRect/>
                </a:stretch>
              </p:blipFill>
              <p:spPr>
                <a:xfrm>
                  <a:off x="4864973" y="5666827"/>
                  <a:ext cx="16632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71" name="Freihand 270">
                  <a:extLst>
                    <a:ext uri="{FF2B5EF4-FFF2-40B4-BE49-F238E27FC236}">
                      <a16:creationId xmlns:a16="http://schemas.microsoft.com/office/drawing/2014/main" id="{9C4DF7A4-B8D5-4B94-9647-BBB6003963CA}"/>
                    </a:ext>
                  </a:extLst>
                </p14:cNvPr>
                <p14:cNvContentPartPr/>
                <p14:nvPr/>
              </p14:nvContentPartPr>
              <p14:xfrm>
                <a:off x="2990453" y="5649187"/>
                <a:ext cx="150480" cy="255600"/>
              </p14:xfrm>
            </p:contentPart>
          </mc:Choice>
          <mc:Fallback>
            <p:pic>
              <p:nvPicPr>
                <p:cNvPr id="271" name="Freihand 270">
                  <a:extLst>
                    <a:ext uri="{FF2B5EF4-FFF2-40B4-BE49-F238E27FC236}">
                      <a16:creationId xmlns:a16="http://schemas.microsoft.com/office/drawing/2014/main" id="{9C4DF7A4-B8D5-4B94-9647-BBB6003963CA}"/>
                    </a:ext>
                  </a:extLst>
                </p:cNvPr>
                <p:cNvPicPr/>
                <p:nvPr/>
              </p:nvPicPr>
              <p:blipFill>
                <a:blip r:embed="rId448"/>
                <a:stretch>
                  <a:fillRect/>
                </a:stretch>
              </p:blipFill>
              <p:spPr>
                <a:xfrm>
                  <a:off x="2986133" y="5644867"/>
                  <a:ext cx="15912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72" name="Freihand 271">
                  <a:extLst>
                    <a:ext uri="{FF2B5EF4-FFF2-40B4-BE49-F238E27FC236}">
                      <a16:creationId xmlns:a16="http://schemas.microsoft.com/office/drawing/2014/main" id="{B0AEFFEA-6FFF-4F30-BB15-A81A1F0ABEFA}"/>
                    </a:ext>
                  </a:extLst>
                </p14:cNvPr>
                <p14:cNvContentPartPr/>
                <p14:nvPr/>
              </p14:nvContentPartPr>
              <p14:xfrm>
                <a:off x="5014733" y="5656747"/>
                <a:ext cx="115200" cy="203760"/>
              </p14:xfrm>
            </p:contentPart>
          </mc:Choice>
          <mc:Fallback>
            <p:pic>
              <p:nvPicPr>
                <p:cNvPr id="272" name="Freihand 271">
                  <a:extLst>
                    <a:ext uri="{FF2B5EF4-FFF2-40B4-BE49-F238E27FC236}">
                      <a16:creationId xmlns:a16="http://schemas.microsoft.com/office/drawing/2014/main" id="{B0AEFFEA-6FFF-4F30-BB15-A81A1F0ABEFA}"/>
                    </a:ext>
                  </a:extLst>
                </p:cNvPr>
                <p:cNvPicPr/>
                <p:nvPr/>
              </p:nvPicPr>
              <p:blipFill>
                <a:blip r:embed="rId450"/>
                <a:stretch>
                  <a:fillRect/>
                </a:stretch>
              </p:blipFill>
              <p:spPr>
                <a:xfrm>
                  <a:off x="5010413" y="5652427"/>
                  <a:ext cx="12384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73" name="Freihand 272">
                  <a:extLst>
                    <a:ext uri="{FF2B5EF4-FFF2-40B4-BE49-F238E27FC236}">
                      <a16:creationId xmlns:a16="http://schemas.microsoft.com/office/drawing/2014/main" id="{23B94034-DF16-4A63-8F18-0CB4921994C1}"/>
                    </a:ext>
                  </a:extLst>
                </p14:cNvPr>
                <p14:cNvContentPartPr/>
                <p14:nvPr/>
              </p14:nvContentPartPr>
              <p14:xfrm>
                <a:off x="5199413" y="5472787"/>
                <a:ext cx="28800" cy="106560"/>
              </p14:xfrm>
            </p:contentPart>
          </mc:Choice>
          <mc:Fallback>
            <p:pic>
              <p:nvPicPr>
                <p:cNvPr id="273" name="Freihand 272">
                  <a:extLst>
                    <a:ext uri="{FF2B5EF4-FFF2-40B4-BE49-F238E27FC236}">
                      <a16:creationId xmlns:a16="http://schemas.microsoft.com/office/drawing/2014/main" id="{23B94034-DF16-4A63-8F18-0CB4921994C1}"/>
                    </a:ext>
                  </a:extLst>
                </p:cNvPr>
                <p:cNvPicPr/>
                <p:nvPr/>
              </p:nvPicPr>
              <p:blipFill>
                <a:blip r:embed="rId452"/>
                <a:stretch>
                  <a:fillRect/>
                </a:stretch>
              </p:blipFill>
              <p:spPr>
                <a:xfrm>
                  <a:off x="5195093" y="5468467"/>
                  <a:ext cx="374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74" name="Freihand 273">
                  <a:extLst>
                    <a:ext uri="{FF2B5EF4-FFF2-40B4-BE49-F238E27FC236}">
                      <a16:creationId xmlns:a16="http://schemas.microsoft.com/office/drawing/2014/main" id="{4DC63936-8962-410F-A381-951E11F3B9DC}"/>
                    </a:ext>
                  </a:extLst>
                </p14:cNvPr>
                <p14:cNvContentPartPr/>
                <p14:nvPr/>
              </p14:nvContentPartPr>
              <p14:xfrm>
                <a:off x="5164133" y="5581867"/>
                <a:ext cx="101520" cy="7560"/>
              </p14:xfrm>
            </p:contentPart>
          </mc:Choice>
          <mc:Fallback>
            <p:pic>
              <p:nvPicPr>
                <p:cNvPr id="274" name="Freihand 273">
                  <a:extLst>
                    <a:ext uri="{FF2B5EF4-FFF2-40B4-BE49-F238E27FC236}">
                      <a16:creationId xmlns:a16="http://schemas.microsoft.com/office/drawing/2014/main" id="{4DC63936-8962-410F-A381-951E11F3B9DC}"/>
                    </a:ext>
                  </a:extLst>
                </p:cNvPr>
                <p:cNvPicPr/>
                <p:nvPr/>
              </p:nvPicPr>
              <p:blipFill>
                <a:blip r:embed="rId454"/>
                <a:stretch>
                  <a:fillRect/>
                </a:stretch>
              </p:blipFill>
              <p:spPr>
                <a:xfrm>
                  <a:off x="5159813" y="5577547"/>
                  <a:ext cx="11016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75" name="Freihand 274">
                  <a:extLst>
                    <a:ext uri="{FF2B5EF4-FFF2-40B4-BE49-F238E27FC236}">
                      <a16:creationId xmlns:a16="http://schemas.microsoft.com/office/drawing/2014/main" id="{9403C3E0-3E65-419E-9938-1DDE7925ABB0}"/>
                    </a:ext>
                  </a:extLst>
                </p14:cNvPr>
                <p14:cNvContentPartPr/>
                <p14:nvPr/>
              </p14:nvContentPartPr>
              <p14:xfrm>
                <a:off x="5137133" y="5617507"/>
                <a:ext cx="116280" cy="81360"/>
              </p14:xfrm>
            </p:contentPart>
          </mc:Choice>
          <mc:Fallback>
            <p:pic>
              <p:nvPicPr>
                <p:cNvPr id="275" name="Freihand 274">
                  <a:extLst>
                    <a:ext uri="{FF2B5EF4-FFF2-40B4-BE49-F238E27FC236}">
                      <a16:creationId xmlns:a16="http://schemas.microsoft.com/office/drawing/2014/main" id="{9403C3E0-3E65-419E-9938-1DDE7925ABB0}"/>
                    </a:ext>
                  </a:extLst>
                </p:cNvPr>
                <p:cNvPicPr/>
                <p:nvPr/>
              </p:nvPicPr>
              <p:blipFill>
                <a:blip r:embed="rId456"/>
                <a:stretch>
                  <a:fillRect/>
                </a:stretch>
              </p:blipFill>
              <p:spPr>
                <a:xfrm>
                  <a:off x="5132813" y="5613187"/>
                  <a:ext cx="1249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77" name="Freihand 276">
                  <a:extLst>
                    <a:ext uri="{FF2B5EF4-FFF2-40B4-BE49-F238E27FC236}">
                      <a16:creationId xmlns:a16="http://schemas.microsoft.com/office/drawing/2014/main" id="{6968BA8C-09BB-4F32-A29B-837FDB2EC66D}"/>
                    </a:ext>
                  </a:extLst>
                </p14:cNvPr>
                <p14:cNvContentPartPr/>
                <p14:nvPr/>
              </p14:nvContentPartPr>
              <p14:xfrm>
                <a:off x="1843493" y="6235627"/>
                <a:ext cx="129600" cy="202680"/>
              </p14:xfrm>
            </p:contentPart>
          </mc:Choice>
          <mc:Fallback>
            <p:pic>
              <p:nvPicPr>
                <p:cNvPr id="277" name="Freihand 276">
                  <a:extLst>
                    <a:ext uri="{FF2B5EF4-FFF2-40B4-BE49-F238E27FC236}">
                      <a16:creationId xmlns:a16="http://schemas.microsoft.com/office/drawing/2014/main" id="{6968BA8C-09BB-4F32-A29B-837FDB2EC66D}"/>
                    </a:ext>
                  </a:extLst>
                </p:cNvPr>
                <p:cNvPicPr/>
                <p:nvPr/>
              </p:nvPicPr>
              <p:blipFill>
                <a:blip r:embed="rId458"/>
                <a:stretch>
                  <a:fillRect/>
                </a:stretch>
              </p:blipFill>
              <p:spPr>
                <a:xfrm>
                  <a:off x="1839173" y="6231307"/>
                  <a:ext cx="13824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78" name="Freihand 277">
                  <a:extLst>
                    <a:ext uri="{FF2B5EF4-FFF2-40B4-BE49-F238E27FC236}">
                      <a16:creationId xmlns:a16="http://schemas.microsoft.com/office/drawing/2014/main" id="{0FFC2D6B-3F30-4917-801A-F4565C94D76A}"/>
                    </a:ext>
                  </a:extLst>
                </p14:cNvPr>
                <p14:cNvContentPartPr/>
                <p14:nvPr/>
              </p14:nvContentPartPr>
              <p14:xfrm>
                <a:off x="1866533" y="6118987"/>
                <a:ext cx="152280" cy="25920"/>
              </p14:xfrm>
            </p:contentPart>
          </mc:Choice>
          <mc:Fallback>
            <p:pic>
              <p:nvPicPr>
                <p:cNvPr id="278" name="Freihand 277">
                  <a:extLst>
                    <a:ext uri="{FF2B5EF4-FFF2-40B4-BE49-F238E27FC236}">
                      <a16:creationId xmlns:a16="http://schemas.microsoft.com/office/drawing/2014/main" id="{0FFC2D6B-3F30-4917-801A-F4565C94D76A}"/>
                    </a:ext>
                  </a:extLst>
                </p:cNvPr>
                <p:cNvPicPr/>
                <p:nvPr/>
              </p:nvPicPr>
              <p:blipFill>
                <a:blip r:embed="rId460"/>
                <a:stretch>
                  <a:fillRect/>
                </a:stretch>
              </p:blipFill>
              <p:spPr>
                <a:xfrm>
                  <a:off x="1862213" y="6114667"/>
                  <a:ext cx="1609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79" name="Freihand 278">
                  <a:extLst>
                    <a:ext uri="{FF2B5EF4-FFF2-40B4-BE49-F238E27FC236}">
                      <a16:creationId xmlns:a16="http://schemas.microsoft.com/office/drawing/2014/main" id="{A621F4A7-58DB-48B0-9FD2-5CB317339FAF}"/>
                    </a:ext>
                  </a:extLst>
                </p14:cNvPr>
                <p14:cNvContentPartPr/>
                <p14:nvPr/>
              </p14:nvContentPartPr>
              <p14:xfrm>
                <a:off x="2405093" y="6234907"/>
                <a:ext cx="162360" cy="6840"/>
              </p14:xfrm>
            </p:contentPart>
          </mc:Choice>
          <mc:Fallback>
            <p:pic>
              <p:nvPicPr>
                <p:cNvPr id="279" name="Freihand 278">
                  <a:extLst>
                    <a:ext uri="{FF2B5EF4-FFF2-40B4-BE49-F238E27FC236}">
                      <a16:creationId xmlns:a16="http://schemas.microsoft.com/office/drawing/2014/main" id="{A621F4A7-58DB-48B0-9FD2-5CB317339FAF}"/>
                    </a:ext>
                  </a:extLst>
                </p:cNvPr>
                <p:cNvPicPr/>
                <p:nvPr/>
              </p:nvPicPr>
              <p:blipFill>
                <a:blip r:embed="rId462"/>
                <a:stretch>
                  <a:fillRect/>
                </a:stretch>
              </p:blipFill>
              <p:spPr>
                <a:xfrm>
                  <a:off x="2400773" y="6230587"/>
                  <a:ext cx="1710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80" name="Freihand 279">
                  <a:extLst>
                    <a:ext uri="{FF2B5EF4-FFF2-40B4-BE49-F238E27FC236}">
                      <a16:creationId xmlns:a16="http://schemas.microsoft.com/office/drawing/2014/main" id="{23093E07-2A48-4EE2-837D-65494A8067B8}"/>
                    </a:ext>
                  </a:extLst>
                </p14:cNvPr>
                <p14:cNvContentPartPr/>
                <p14:nvPr/>
              </p14:nvContentPartPr>
              <p14:xfrm>
                <a:off x="2441093" y="6274147"/>
                <a:ext cx="109080" cy="11520"/>
              </p14:xfrm>
            </p:contentPart>
          </mc:Choice>
          <mc:Fallback>
            <p:pic>
              <p:nvPicPr>
                <p:cNvPr id="280" name="Freihand 279">
                  <a:extLst>
                    <a:ext uri="{FF2B5EF4-FFF2-40B4-BE49-F238E27FC236}">
                      <a16:creationId xmlns:a16="http://schemas.microsoft.com/office/drawing/2014/main" id="{23093E07-2A48-4EE2-837D-65494A8067B8}"/>
                    </a:ext>
                  </a:extLst>
                </p:cNvPr>
                <p:cNvPicPr/>
                <p:nvPr/>
              </p:nvPicPr>
              <p:blipFill>
                <a:blip r:embed="rId464"/>
                <a:stretch>
                  <a:fillRect/>
                </a:stretch>
              </p:blipFill>
              <p:spPr>
                <a:xfrm>
                  <a:off x="2436773" y="6269827"/>
                  <a:ext cx="11772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82" name="Freihand 281">
                  <a:extLst>
                    <a:ext uri="{FF2B5EF4-FFF2-40B4-BE49-F238E27FC236}">
                      <a16:creationId xmlns:a16="http://schemas.microsoft.com/office/drawing/2014/main" id="{2960B32C-02C1-4C75-A558-E01E805FBBDF}"/>
                    </a:ext>
                  </a:extLst>
                </p14:cNvPr>
                <p14:cNvContentPartPr/>
                <p14:nvPr/>
              </p14:nvContentPartPr>
              <p14:xfrm>
                <a:off x="2626493" y="6137347"/>
                <a:ext cx="138960" cy="231840"/>
              </p14:xfrm>
            </p:contentPart>
          </mc:Choice>
          <mc:Fallback>
            <p:pic>
              <p:nvPicPr>
                <p:cNvPr id="282" name="Freihand 281">
                  <a:extLst>
                    <a:ext uri="{FF2B5EF4-FFF2-40B4-BE49-F238E27FC236}">
                      <a16:creationId xmlns:a16="http://schemas.microsoft.com/office/drawing/2014/main" id="{2960B32C-02C1-4C75-A558-E01E805FBBDF}"/>
                    </a:ext>
                  </a:extLst>
                </p:cNvPr>
                <p:cNvPicPr/>
                <p:nvPr/>
              </p:nvPicPr>
              <p:blipFill>
                <a:blip r:embed="rId466"/>
                <a:stretch>
                  <a:fillRect/>
                </a:stretch>
              </p:blipFill>
              <p:spPr>
                <a:xfrm>
                  <a:off x="2622173" y="6133027"/>
                  <a:ext cx="14760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83" name="Freihand 282">
                  <a:extLst>
                    <a:ext uri="{FF2B5EF4-FFF2-40B4-BE49-F238E27FC236}">
                      <a16:creationId xmlns:a16="http://schemas.microsoft.com/office/drawing/2014/main" id="{F1DC48CE-E7D0-402B-AF63-BCB4A4FEEE0F}"/>
                    </a:ext>
                  </a:extLst>
                </p14:cNvPr>
                <p14:cNvContentPartPr/>
                <p14:nvPr/>
              </p14:nvContentPartPr>
              <p14:xfrm>
                <a:off x="2788853" y="6144547"/>
                <a:ext cx="97920" cy="179280"/>
              </p14:xfrm>
            </p:contentPart>
          </mc:Choice>
          <mc:Fallback>
            <p:pic>
              <p:nvPicPr>
                <p:cNvPr id="283" name="Freihand 282">
                  <a:extLst>
                    <a:ext uri="{FF2B5EF4-FFF2-40B4-BE49-F238E27FC236}">
                      <a16:creationId xmlns:a16="http://schemas.microsoft.com/office/drawing/2014/main" id="{F1DC48CE-E7D0-402B-AF63-BCB4A4FEEE0F}"/>
                    </a:ext>
                  </a:extLst>
                </p:cNvPr>
                <p:cNvPicPr/>
                <p:nvPr/>
              </p:nvPicPr>
              <p:blipFill>
                <a:blip r:embed="rId468"/>
                <a:stretch>
                  <a:fillRect/>
                </a:stretch>
              </p:blipFill>
              <p:spPr>
                <a:xfrm>
                  <a:off x="2784533" y="6140227"/>
                  <a:ext cx="1065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84" name="Freihand 283">
                  <a:extLst>
                    <a:ext uri="{FF2B5EF4-FFF2-40B4-BE49-F238E27FC236}">
                      <a16:creationId xmlns:a16="http://schemas.microsoft.com/office/drawing/2014/main" id="{B65723FA-A338-4314-9F69-6CAAADF3754F}"/>
                    </a:ext>
                  </a:extLst>
                </p14:cNvPr>
                <p14:cNvContentPartPr/>
                <p14:nvPr/>
              </p14:nvContentPartPr>
              <p14:xfrm>
                <a:off x="2898653" y="6185587"/>
                <a:ext cx="135000" cy="85680"/>
              </p14:xfrm>
            </p:contentPart>
          </mc:Choice>
          <mc:Fallback>
            <p:pic>
              <p:nvPicPr>
                <p:cNvPr id="284" name="Freihand 283">
                  <a:extLst>
                    <a:ext uri="{FF2B5EF4-FFF2-40B4-BE49-F238E27FC236}">
                      <a16:creationId xmlns:a16="http://schemas.microsoft.com/office/drawing/2014/main" id="{B65723FA-A338-4314-9F69-6CAAADF3754F}"/>
                    </a:ext>
                  </a:extLst>
                </p:cNvPr>
                <p:cNvPicPr/>
                <p:nvPr/>
              </p:nvPicPr>
              <p:blipFill>
                <a:blip r:embed="rId470"/>
                <a:stretch>
                  <a:fillRect/>
                </a:stretch>
              </p:blipFill>
              <p:spPr>
                <a:xfrm>
                  <a:off x="2894333" y="6181267"/>
                  <a:ext cx="1436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85" name="Freihand 284">
                  <a:extLst>
                    <a:ext uri="{FF2B5EF4-FFF2-40B4-BE49-F238E27FC236}">
                      <a16:creationId xmlns:a16="http://schemas.microsoft.com/office/drawing/2014/main" id="{C9909673-FFC9-4993-8350-06A42C0EA091}"/>
                    </a:ext>
                  </a:extLst>
                </p14:cNvPr>
                <p14:cNvContentPartPr/>
                <p14:nvPr/>
              </p14:nvContentPartPr>
              <p14:xfrm>
                <a:off x="3030413" y="6174067"/>
                <a:ext cx="122760" cy="109080"/>
              </p14:xfrm>
            </p:contentPart>
          </mc:Choice>
          <mc:Fallback>
            <p:pic>
              <p:nvPicPr>
                <p:cNvPr id="285" name="Freihand 284">
                  <a:extLst>
                    <a:ext uri="{FF2B5EF4-FFF2-40B4-BE49-F238E27FC236}">
                      <a16:creationId xmlns:a16="http://schemas.microsoft.com/office/drawing/2014/main" id="{C9909673-FFC9-4993-8350-06A42C0EA091}"/>
                    </a:ext>
                  </a:extLst>
                </p:cNvPr>
                <p:cNvPicPr/>
                <p:nvPr/>
              </p:nvPicPr>
              <p:blipFill>
                <a:blip r:embed="rId472"/>
                <a:stretch>
                  <a:fillRect/>
                </a:stretch>
              </p:blipFill>
              <p:spPr>
                <a:xfrm>
                  <a:off x="3026093" y="6169747"/>
                  <a:ext cx="13140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86" name="Freihand 285">
                  <a:extLst>
                    <a:ext uri="{FF2B5EF4-FFF2-40B4-BE49-F238E27FC236}">
                      <a16:creationId xmlns:a16="http://schemas.microsoft.com/office/drawing/2014/main" id="{DA8EA84D-DF7D-44B3-BDA0-3074AF98D409}"/>
                    </a:ext>
                  </a:extLst>
                </p14:cNvPr>
                <p14:cNvContentPartPr/>
                <p14:nvPr/>
              </p14:nvContentPartPr>
              <p14:xfrm>
                <a:off x="3100973" y="6196387"/>
                <a:ext cx="91440" cy="170280"/>
              </p14:xfrm>
            </p:contentPart>
          </mc:Choice>
          <mc:Fallback>
            <p:pic>
              <p:nvPicPr>
                <p:cNvPr id="286" name="Freihand 285">
                  <a:extLst>
                    <a:ext uri="{FF2B5EF4-FFF2-40B4-BE49-F238E27FC236}">
                      <a16:creationId xmlns:a16="http://schemas.microsoft.com/office/drawing/2014/main" id="{DA8EA84D-DF7D-44B3-BDA0-3074AF98D409}"/>
                    </a:ext>
                  </a:extLst>
                </p:cNvPr>
                <p:cNvPicPr/>
                <p:nvPr/>
              </p:nvPicPr>
              <p:blipFill>
                <a:blip r:embed="rId474"/>
                <a:stretch>
                  <a:fillRect/>
                </a:stretch>
              </p:blipFill>
              <p:spPr>
                <a:xfrm>
                  <a:off x="3096653" y="6192067"/>
                  <a:ext cx="1000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87" name="Freihand 286">
                  <a:extLst>
                    <a:ext uri="{FF2B5EF4-FFF2-40B4-BE49-F238E27FC236}">
                      <a16:creationId xmlns:a16="http://schemas.microsoft.com/office/drawing/2014/main" id="{2A8CFE56-7799-4A0D-937E-79B449E87DE7}"/>
                    </a:ext>
                  </a:extLst>
                </p14:cNvPr>
                <p14:cNvContentPartPr/>
                <p14:nvPr/>
              </p14:nvContentPartPr>
              <p14:xfrm>
                <a:off x="3236693" y="6249667"/>
                <a:ext cx="52920" cy="33480"/>
              </p14:xfrm>
            </p:contentPart>
          </mc:Choice>
          <mc:Fallback>
            <p:pic>
              <p:nvPicPr>
                <p:cNvPr id="287" name="Freihand 286">
                  <a:extLst>
                    <a:ext uri="{FF2B5EF4-FFF2-40B4-BE49-F238E27FC236}">
                      <a16:creationId xmlns:a16="http://schemas.microsoft.com/office/drawing/2014/main" id="{2A8CFE56-7799-4A0D-937E-79B449E87DE7}"/>
                    </a:ext>
                  </a:extLst>
                </p:cNvPr>
                <p:cNvPicPr/>
                <p:nvPr/>
              </p:nvPicPr>
              <p:blipFill>
                <a:blip r:embed="rId476"/>
                <a:stretch>
                  <a:fillRect/>
                </a:stretch>
              </p:blipFill>
              <p:spPr>
                <a:xfrm>
                  <a:off x="3232373" y="6245347"/>
                  <a:ext cx="615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88" name="Freihand 287">
                  <a:extLst>
                    <a:ext uri="{FF2B5EF4-FFF2-40B4-BE49-F238E27FC236}">
                      <a16:creationId xmlns:a16="http://schemas.microsoft.com/office/drawing/2014/main" id="{096B20AD-DABF-41D7-BED3-75F89DAAAA83}"/>
                    </a:ext>
                  </a:extLst>
                </p14:cNvPr>
                <p14:cNvContentPartPr/>
                <p14:nvPr/>
              </p14:nvContentPartPr>
              <p14:xfrm>
                <a:off x="3250013" y="6271267"/>
                <a:ext cx="9720" cy="54000"/>
              </p14:xfrm>
            </p:contentPart>
          </mc:Choice>
          <mc:Fallback>
            <p:pic>
              <p:nvPicPr>
                <p:cNvPr id="288" name="Freihand 287">
                  <a:extLst>
                    <a:ext uri="{FF2B5EF4-FFF2-40B4-BE49-F238E27FC236}">
                      <a16:creationId xmlns:a16="http://schemas.microsoft.com/office/drawing/2014/main" id="{096B20AD-DABF-41D7-BED3-75F89DAAAA83}"/>
                    </a:ext>
                  </a:extLst>
                </p:cNvPr>
                <p:cNvPicPr/>
                <p:nvPr/>
              </p:nvPicPr>
              <p:blipFill>
                <a:blip r:embed="rId478"/>
                <a:stretch>
                  <a:fillRect/>
                </a:stretch>
              </p:blipFill>
              <p:spPr>
                <a:xfrm>
                  <a:off x="3245693" y="6266947"/>
                  <a:ext cx="183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89" name="Freihand 288">
                  <a:extLst>
                    <a:ext uri="{FF2B5EF4-FFF2-40B4-BE49-F238E27FC236}">
                      <a16:creationId xmlns:a16="http://schemas.microsoft.com/office/drawing/2014/main" id="{F664D835-91FF-4DD7-B6AA-6D27F6AB3562}"/>
                    </a:ext>
                  </a:extLst>
                </p14:cNvPr>
                <p14:cNvContentPartPr/>
                <p14:nvPr/>
              </p14:nvContentPartPr>
              <p14:xfrm>
                <a:off x="3266213" y="6167227"/>
                <a:ext cx="52200" cy="187560"/>
              </p14:xfrm>
            </p:contentPart>
          </mc:Choice>
          <mc:Fallback>
            <p:pic>
              <p:nvPicPr>
                <p:cNvPr id="289" name="Freihand 288">
                  <a:extLst>
                    <a:ext uri="{FF2B5EF4-FFF2-40B4-BE49-F238E27FC236}">
                      <a16:creationId xmlns:a16="http://schemas.microsoft.com/office/drawing/2014/main" id="{F664D835-91FF-4DD7-B6AA-6D27F6AB3562}"/>
                    </a:ext>
                  </a:extLst>
                </p:cNvPr>
                <p:cNvPicPr/>
                <p:nvPr/>
              </p:nvPicPr>
              <p:blipFill>
                <a:blip r:embed="rId480"/>
                <a:stretch>
                  <a:fillRect/>
                </a:stretch>
              </p:blipFill>
              <p:spPr>
                <a:xfrm>
                  <a:off x="3261893" y="6162907"/>
                  <a:ext cx="608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290" name="Freihand 289">
                  <a:extLst>
                    <a:ext uri="{FF2B5EF4-FFF2-40B4-BE49-F238E27FC236}">
                      <a16:creationId xmlns:a16="http://schemas.microsoft.com/office/drawing/2014/main" id="{3885E2D8-E8D4-4DA6-A0EB-CC5F00A51554}"/>
                    </a:ext>
                  </a:extLst>
                </p14:cNvPr>
                <p14:cNvContentPartPr/>
                <p14:nvPr/>
              </p14:nvContentPartPr>
              <p14:xfrm>
                <a:off x="3348653" y="6149947"/>
                <a:ext cx="60840" cy="181800"/>
              </p14:xfrm>
            </p:contentPart>
          </mc:Choice>
          <mc:Fallback>
            <p:pic>
              <p:nvPicPr>
                <p:cNvPr id="290" name="Freihand 289">
                  <a:extLst>
                    <a:ext uri="{FF2B5EF4-FFF2-40B4-BE49-F238E27FC236}">
                      <a16:creationId xmlns:a16="http://schemas.microsoft.com/office/drawing/2014/main" id="{3885E2D8-E8D4-4DA6-A0EB-CC5F00A51554}"/>
                    </a:ext>
                  </a:extLst>
                </p:cNvPr>
                <p:cNvPicPr/>
                <p:nvPr/>
              </p:nvPicPr>
              <p:blipFill>
                <a:blip r:embed="rId482"/>
                <a:stretch>
                  <a:fillRect/>
                </a:stretch>
              </p:blipFill>
              <p:spPr>
                <a:xfrm>
                  <a:off x="3344333" y="6145627"/>
                  <a:ext cx="6948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291" name="Freihand 290">
                  <a:extLst>
                    <a:ext uri="{FF2B5EF4-FFF2-40B4-BE49-F238E27FC236}">
                      <a16:creationId xmlns:a16="http://schemas.microsoft.com/office/drawing/2014/main" id="{CF631B8F-00E6-4738-89EE-ABAA71750BB0}"/>
                    </a:ext>
                  </a:extLst>
                </p14:cNvPr>
                <p14:cNvContentPartPr/>
                <p14:nvPr/>
              </p14:nvContentPartPr>
              <p14:xfrm>
                <a:off x="3434693" y="6182347"/>
                <a:ext cx="142560" cy="112680"/>
              </p14:xfrm>
            </p:contentPart>
          </mc:Choice>
          <mc:Fallback>
            <p:pic>
              <p:nvPicPr>
                <p:cNvPr id="291" name="Freihand 290">
                  <a:extLst>
                    <a:ext uri="{FF2B5EF4-FFF2-40B4-BE49-F238E27FC236}">
                      <a16:creationId xmlns:a16="http://schemas.microsoft.com/office/drawing/2014/main" id="{CF631B8F-00E6-4738-89EE-ABAA71750BB0}"/>
                    </a:ext>
                  </a:extLst>
                </p:cNvPr>
                <p:cNvPicPr/>
                <p:nvPr/>
              </p:nvPicPr>
              <p:blipFill>
                <a:blip r:embed="rId484"/>
                <a:stretch>
                  <a:fillRect/>
                </a:stretch>
              </p:blipFill>
              <p:spPr>
                <a:xfrm>
                  <a:off x="3430373" y="6178027"/>
                  <a:ext cx="1512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292" name="Freihand 291">
                  <a:extLst>
                    <a:ext uri="{FF2B5EF4-FFF2-40B4-BE49-F238E27FC236}">
                      <a16:creationId xmlns:a16="http://schemas.microsoft.com/office/drawing/2014/main" id="{AE3FE09C-C358-493B-BF30-3F7AD4170752}"/>
                    </a:ext>
                  </a:extLst>
                </p14:cNvPr>
                <p14:cNvContentPartPr/>
                <p14:nvPr/>
              </p14:nvContentPartPr>
              <p14:xfrm>
                <a:off x="3576533" y="6192067"/>
                <a:ext cx="90360" cy="116640"/>
              </p14:xfrm>
            </p:contentPart>
          </mc:Choice>
          <mc:Fallback>
            <p:pic>
              <p:nvPicPr>
                <p:cNvPr id="292" name="Freihand 291">
                  <a:extLst>
                    <a:ext uri="{FF2B5EF4-FFF2-40B4-BE49-F238E27FC236}">
                      <a16:creationId xmlns:a16="http://schemas.microsoft.com/office/drawing/2014/main" id="{AE3FE09C-C358-493B-BF30-3F7AD4170752}"/>
                    </a:ext>
                  </a:extLst>
                </p:cNvPr>
                <p:cNvPicPr/>
                <p:nvPr/>
              </p:nvPicPr>
              <p:blipFill>
                <a:blip r:embed="rId486"/>
                <a:stretch>
                  <a:fillRect/>
                </a:stretch>
              </p:blipFill>
              <p:spPr>
                <a:xfrm>
                  <a:off x="3572213" y="6187747"/>
                  <a:ext cx="990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293" name="Freihand 292">
                  <a:extLst>
                    <a:ext uri="{FF2B5EF4-FFF2-40B4-BE49-F238E27FC236}">
                      <a16:creationId xmlns:a16="http://schemas.microsoft.com/office/drawing/2014/main" id="{164463B6-0DF7-48B1-B2BC-13C6268D0C28}"/>
                    </a:ext>
                  </a:extLst>
                </p14:cNvPr>
                <p14:cNvContentPartPr/>
                <p14:nvPr/>
              </p14:nvContentPartPr>
              <p14:xfrm>
                <a:off x="3638453" y="6209707"/>
                <a:ext cx="82080" cy="125280"/>
              </p14:xfrm>
            </p:contentPart>
          </mc:Choice>
          <mc:Fallback>
            <p:pic>
              <p:nvPicPr>
                <p:cNvPr id="293" name="Freihand 292">
                  <a:extLst>
                    <a:ext uri="{FF2B5EF4-FFF2-40B4-BE49-F238E27FC236}">
                      <a16:creationId xmlns:a16="http://schemas.microsoft.com/office/drawing/2014/main" id="{164463B6-0DF7-48B1-B2BC-13C6268D0C28}"/>
                    </a:ext>
                  </a:extLst>
                </p:cNvPr>
                <p:cNvPicPr/>
                <p:nvPr/>
              </p:nvPicPr>
              <p:blipFill>
                <a:blip r:embed="rId488"/>
                <a:stretch>
                  <a:fillRect/>
                </a:stretch>
              </p:blipFill>
              <p:spPr>
                <a:xfrm>
                  <a:off x="3634133" y="6205387"/>
                  <a:ext cx="907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294" name="Freihand 293">
                  <a:extLst>
                    <a:ext uri="{FF2B5EF4-FFF2-40B4-BE49-F238E27FC236}">
                      <a16:creationId xmlns:a16="http://schemas.microsoft.com/office/drawing/2014/main" id="{39BC5F99-DE25-407A-A7F9-94F3E10B5E9A}"/>
                    </a:ext>
                  </a:extLst>
                </p14:cNvPr>
                <p14:cNvContentPartPr/>
                <p14:nvPr/>
              </p14:nvContentPartPr>
              <p14:xfrm>
                <a:off x="3748613" y="6261547"/>
                <a:ext cx="60480" cy="70920"/>
              </p14:xfrm>
            </p:contentPart>
          </mc:Choice>
          <mc:Fallback>
            <p:pic>
              <p:nvPicPr>
                <p:cNvPr id="294" name="Freihand 293">
                  <a:extLst>
                    <a:ext uri="{FF2B5EF4-FFF2-40B4-BE49-F238E27FC236}">
                      <a16:creationId xmlns:a16="http://schemas.microsoft.com/office/drawing/2014/main" id="{39BC5F99-DE25-407A-A7F9-94F3E10B5E9A}"/>
                    </a:ext>
                  </a:extLst>
                </p:cNvPr>
                <p:cNvPicPr/>
                <p:nvPr/>
              </p:nvPicPr>
              <p:blipFill>
                <a:blip r:embed="rId490"/>
                <a:stretch>
                  <a:fillRect/>
                </a:stretch>
              </p:blipFill>
              <p:spPr>
                <a:xfrm>
                  <a:off x="3744293" y="6257227"/>
                  <a:ext cx="691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295" name="Freihand 294">
                  <a:extLst>
                    <a:ext uri="{FF2B5EF4-FFF2-40B4-BE49-F238E27FC236}">
                      <a16:creationId xmlns:a16="http://schemas.microsoft.com/office/drawing/2014/main" id="{561FAB2D-E6CD-4F2A-A205-F54B08EA76CA}"/>
                    </a:ext>
                  </a:extLst>
                </p14:cNvPr>
                <p14:cNvContentPartPr/>
                <p14:nvPr/>
              </p14:nvContentPartPr>
              <p14:xfrm>
                <a:off x="3804053" y="6163987"/>
                <a:ext cx="85680" cy="200520"/>
              </p14:xfrm>
            </p:contentPart>
          </mc:Choice>
          <mc:Fallback>
            <p:pic>
              <p:nvPicPr>
                <p:cNvPr id="295" name="Freihand 294">
                  <a:extLst>
                    <a:ext uri="{FF2B5EF4-FFF2-40B4-BE49-F238E27FC236}">
                      <a16:creationId xmlns:a16="http://schemas.microsoft.com/office/drawing/2014/main" id="{561FAB2D-E6CD-4F2A-A205-F54B08EA76CA}"/>
                    </a:ext>
                  </a:extLst>
                </p:cNvPr>
                <p:cNvPicPr/>
                <p:nvPr/>
              </p:nvPicPr>
              <p:blipFill>
                <a:blip r:embed="rId492"/>
                <a:stretch>
                  <a:fillRect/>
                </a:stretch>
              </p:blipFill>
              <p:spPr>
                <a:xfrm>
                  <a:off x="3799733" y="6159667"/>
                  <a:ext cx="943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296" name="Freihand 295">
                  <a:extLst>
                    <a:ext uri="{FF2B5EF4-FFF2-40B4-BE49-F238E27FC236}">
                      <a16:creationId xmlns:a16="http://schemas.microsoft.com/office/drawing/2014/main" id="{B600DA3E-96C4-4C26-9B0D-A611303452BF}"/>
                    </a:ext>
                  </a:extLst>
                </p14:cNvPr>
                <p14:cNvContentPartPr/>
                <p14:nvPr/>
              </p14:nvContentPartPr>
              <p14:xfrm>
                <a:off x="3899093" y="6157867"/>
                <a:ext cx="75600" cy="151200"/>
              </p14:xfrm>
            </p:contentPart>
          </mc:Choice>
          <mc:Fallback>
            <p:pic>
              <p:nvPicPr>
                <p:cNvPr id="296" name="Freihand 295">
                  <a:extLst>
                    <a:ext uri="{FF2B5EF4-FFF2-40B4-BE49-F238E27FC236}">
                      <a16:creationId xmlns:a16="http://schemas.microsoft.com/office/drawing/2014/main" id="{B600DA3E-96C4-4C26-9B0D-A611303452BF}"/>
                    </a:ext>
                  </a:extLst>
                </p:cNvPr>
                <p:cNvPicPr/>
                <p:nvPr/>
              </p:nvPicPr>
              <p:blipFill>
                <a:blip r:embed="rId494"/>
                <a:stretch>
                  <a:fillRect/>
                </a:stretch>
              </p:blipFill>
              <p:spPr>
                <a:xfrm>
                  <a:off x="3894773" y="6153547"/>
                  <a:ext cx="842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297" name="Freihand 296">
                  <a:extLst>
                    <a:ext uri="{FF2B5EF4-FFF2-40B4-BE49-F238E27FC236}">
                      <a16:creationId xmlns:a16="http://schemas.microsoft.com/office/drawing/2014/main" id="{97A1C827-7770-4775-92E9-C9EA9362551A}"/>
                    </a:ext>
                  </a:extLst>
                </p14:cNvPr>
                <p14:cNvContentPartPr/>
                <p14:nvPr/>
              </p14:nvContentPartPr>
              <p14:xfrm>
                <a:off x="4011773" y="6161107"/>
                <a:ext cx="174240" cy="114120"/>
              </p14:xfrm>
            </p:contentPart>
          </mc:Choice>
          <mc:Fallback>
            <p:pic>
              <p:nvPicPr>
                <p:cNvPr id="297" name="Freihand 296">
                  <a:extLst>
                    <a:ext uri="{FF2B5EF4-FFF2-40B4-BE49-F238E27FC236}">
                      <a16:creationId xmlns:a16="http://schemas.microsoft.com/office/drawing/2014/main" id="{97A1C827-7770-4775-92E9-C9EA9362551A}"/>
                    </a:ext>
                  </a:extLst>
                </p:cNvPr>
                <p:cNvPicPr/>
                <p:nvPr/>
              </p:nvPicPr>
              <p:blipFill>
                <a:blip r:embed="rId496"/>
                <a:stretch>
                  <a:fillRect/>
                </a:stretch>
              </p:blipFill>
              <p:spPr>
                <a:xfrm>
                  <a:off x="4007453" y="6156787"/>
                  <a:ext cx="1828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298" name="Freihand 297">
                  <a:extLst>
                    <a:ext uri="{FF2B5EF4-FFF2-40B4-BE49-F238E27FC236}">
                      <a16:creationId xmlns:a16="http://schemas.microsoft.com/office/drawing/2014/main" id="{778B8C66-F850-43FD-97EC-97E0AB1A48E6}"/>
                    </a:ext>
                  </a:extLst>
                </p14:cNvPr>
                <p14:cNvContentPartPr/>
                <p14:nvPr/>
              </p14:nvContentPartPr>
              <p14:xfrm>
                <a:off x="4150373" y="6166147"/>
                <a:ext cx="129960" cy="114840"/>
              </p14:xfrm>
            </p:contentPart>
          </mc:Choice>
          <mc:Fallback>
            <p:pic>
              <p:nvPicPr>
                <p:cNvPr id="298" name="Freihand 297">
                  <a:extLst>
                    <a:ext uri="{FF2B5EF4-FFF2-40B4-BE49-F238E27FC236}">
                      <a16:creationId xmlns:a16="http://schemas.microsoft.com/office/drawing/2014/main" id="{778B8C66-F850-43FD-97EC-97E0AB1A48E6}"/>
                    </a:ext>
                  </a:extLst>
                </p:cNvPr>
                <p:cNvPicPr/>
                <p:nvPr/>
              </p:nvPicPr>
              <p:blipFill>
                <a:blip r:embed="rId498"/>
                <a:stretch>
                  <a:fillRect/>
                </a:stretch>
              </p:blipFill>
              <p:spPr>
                <a:xfrm>
                  <a:off x="4146053" y="6161827"/>
                  <a:ext cx="1386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299" name="Freihand 298">
                  <a:extLst>
                    <a:ext uri="{FF2B5EF4-FFF2-40B4-BE49-F238E27FC236}">
                      <a16:creationId xmlns:a16="http://schemas.microsoft.com/office/drawing/2014/main" id="{B0FA1D63-63BD-43B9-895A-DBEF35EF1713}"/>
                    </a:ext>
                  </a:extLst>
                </p14:cNvPr>
                <p14:cNvContentPartPr/>
                <p14:nvPr/>
              </p14:nvContentPartPr>
              <p14:xfrm>
                <a:off x="4207973" y="6182347"/>
                <a:ext cx="97560" cy="153720"/>
              </p14:xfrm>
            </p:contentPart>
          </mc:Choice>
          <mc:Fallback>
            <p:pic>
              <p:nvPicPr>
                <p:cNvPr id="299" name="Freihand 298">
                  <a:extLst>
                    <a:ext uri="{FF2B5EF4-FFF2-40B4-BE49-F238E27FC236}">
                      <a16:creationId xmlns:a16="http://schemas.microsoft.com/office/drawing/2014/main" id="{B0FA1D63-63BD-43B9-895A-DBEF35EF1713}"/>
                    </a:ext>
                  </a:extLst>
                </p:cNvPr>
                <p:cNvPicPr/>
                <p:nvPr/>
              </p:nvPicPr>
              <p:blipFill>
                <a:blip r:embed="rId500"/>
                <a:stretch>
                  <a:fillRect/>
                </a:stretch>
              </p:blipFill>
              <p:spPr>
                <a:xfrm>
                  <a:off x="4203653" y="6178027"/>
                  <a:ext cx="1062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00" name="Freihand 299">
                  <a:extLst>
                    <a:ext uri="{FF2B5EF4-FFF2-40B4-BE49-F238E27FC236}">
                      <a16:creationId xmlns:a16="http://schemas.microsoft.com/office/drawing/2014/main" id="{AE5A6E6D-4ECC-4554-958C-A47B8C5E285F}"/>
                    </a:ext>
                  </a:extLst>
                </p14:cNvPr>
                <p14:cNvContentPartPr/>
                <p14:nvPr/>
              </p14:nvContentPartPr>
              <p14:xfrm>
                <a:off x="4312013" y="6247507"/>
                <a:ext cx="67680" cy="88200"/>
              </p14:xfrm>
            </p:contentPart>
          </mc:Choice>
          <mc:Fallback>
            <p:pic>
              <p:nvPicPr>
                <p:cNvPr id="300" name="Freihand 299">
                  <a:extLst>
                    <a:ext uri="{FF2B5EF4-FFF2-40B4-BE49-F238E27FC236}">
                      <a16:creationId xmlns:a16="http://schemas.microsoft.com/office/drawing/2014/main" id="{AE5A6E6D-4ECC-4554-958C-A47B8C5E285F}"/>
                    </a:ext>
                  </a:extLst>
                </p:cNvPr>
                <p:cNvPicPr/>
                <p:nvPr/>
              </p:nvPicPr>
              <p:blipFill>
                <a:blip r:embed="rId502"/>
                <a:stretch>
                  <a:fillRect/>
                </a:stretch>
              </p:blipFill>
              <p:spPr>
                <a:xfrm>
                  <a:off x="4307693" y="6243187"/>
                  <a:ext cx="763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01" name="Freihand 300">
                  <a:extLst>
                    <a:ext uri="{FF2B5EF4-FFF2-40B4-BE49-F238E27FC236}">
                      <a16:creationId xmlns:a16="http://schemas.microsoft.com/office/drawing/2014/main" id="{F8960E30-D18B-480B-A214-9C0EBCE9CB21}"/>
                    </a:ext>
                  </a:extLst>
                </p14:cNvPr>
                <p14:cNvContentPartPr/>
                <p14:nvPr/>
              </p14:nvContentPartPr>
              <p14:xfrm>
                <a:off x="4393733" y="6153187"/>
                <a:ext cx="75600" cy="189360"/>
              </p14:xfrm>
            </p:contentPart>
          </mc:Choice>
          <mc:Fallback>
            <p:pic>
              <p:nvPicPr>
                <p:cNvPr id="301" name="Freihand 300">
                  <a:extLst>
                    <a:ext uri="{FF2B5EF4-FFF2-40B4-BE49-F238E27FC236}">
                      <a16:creationId xmlns:a16="http://schemas.microsoft.com/office/drawing/2014/main" id="{F8960E30-D18B-480B-A214-9C0EBCE9CB21}"/>
                    </a:ext>
                  </a:extLst>
                </p:cNvPr>
                <p:cNvPicPr/>
                <p:nvPr/>
              </p:nvPicPr>
              <p:blipFill>
                <a:blip r:embed="rId504"/>
                <a:stretch>
                  <a:fillRect/>
                </a:stretch>
              </p:blipFill>
              <p:spPr>
                <a:xfrm>
                  <a:off x="4389413" y="6148867"/>
                  <a:ext cx="842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02" name="Freihand 301">
                  <a:extLst>
                    <a:ext uri="{FF2B5EF4-FFF2-40B4-BE49-F238E27FC236}">
                      <a16:creationId xmlns:a16="http://schemas.microsoft.com/office/drawing/2014/main" id="{1F6A9C23-7BDB-4F0E-9C79-2DAFEF518A47}"/>
                    </a:ext>
                  </a:extLst>
                </p14:cNvPr>
                <p14:cNvContentPartPr/>
                <p14:nvPr/>
              </p14:nvContentPartPr>
              <p14:xfrm>
                <a:off x="4442333" y="6115027"/>
                <a:ext cx="131760" cy="258120"/>
              </p14:xfrm>
            </p:contentPart>
          </mc:Choice>
          <mc:Fallback>
            <p:pic>
              <p:nvPicPr>
                <p:cNvPr id="302" name="Freihand 301">
                  <a:extLst>
                    <a:ext uri="{FF2B5EF4-FFF2-40B4-BE49-F238E27FC236}">
                      <a16:creationId xmlns:a16="http://schemas.microsoft.com/office/drawing/2014/main" id="{1F6A9C23-7BDB-4F0E-9C79-2DAFEF518A47}"/>
                    </a:ext>
                  </a:extLst>
                </p:cNvPr>
                <p:cNvPicPr/>
                <p:nvPr/>
              </p:nvPicPr>
              <p:blipFill>
                <a:blip r:embed="rId506"/>
                <a:stretch>
                  <a:fillRect/>
                </a:stretch>
              </p:blipFill>
              <p:spPr>
                <a:xfrm>
                  <a:off x="4438013" y="6110707"/>
                  <a:ext cx="14040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03" name="Freihand 302">
                  <a:extLst>
                    <a:ext uri="{FF2B5EF4-FFF2-40B4-BE49-F238E27FC236}">
                      <a16:creationId xmlns:a16="http://schemas.microsoft.com/office/drawing/2014/main" id="{EE65D71D-6BCB-40CE-A45C-C8207557355F}"/>
                    </a:ext>
                  </a:extLst>
                </p14:cNvPr>
                <p14:cNvContentPartPr/>
                <p14:nvPr/>
              </p14:nvContentPartPr>
              <p14:xfrm>
                <a:off x="4520453" y="5928547"/>
                <a:ext cx="83520" cy="72000"/>
              </p14:xfrm>
            </p:contentPart>
          </mc:Choice>
          <mc:Fallback>
            <p:pic>
              <p:nvPicPr>
                <p:cNvPr id="303" name="Freihand 302">
                  <a:extLst>
                    <a:ext uri="{FF2B5EF4-FFF2-40B4-BE49-F238E27FC236}">
                      <a16:creationId xmlns:a16="http://schemas.microsoft.com/office/drawing/2014/main" id="{EE65D71D-6BCB-40CE-A45C-C8207557355F}"/>
                    </a:ext>
                  </a:extLst>
                </p:cNvPr>
                <p:cNvPicPr/>
                <p:nvPr/>
              </p:nvPicPr>
              <p:blipFill>
                <a:blip r:embed="rId508"/>
                <a:stretch>
                  <a:fillRect/>
                </a:stretch>
              </p:blipFill>
              <p:spPr>
                <a:xfrm>
                  <a:off x="4516133" y="5924227"/>
                  <a:ext cx="921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04" name="Freihand 303">
                  <a:extLst>
                    <a:ext uri="{FF2B5EF4-FFF2-40B4-BE49-F238E27FC236}">
                      <a16:creationId xmlns:a16="http://schemas.microsoft.com/office/drawing/2014/main" id="{298CB43B-68C2-4AA9-A5EE-AAC8710E8910}"/>
                    </a:ext>
                  </a:extLst>
                </p14:cNvPr>
                <p14:cNvContentPartPr/>
                <p14:nvPr/>
              </p14:nvContentPartPr>
              <p14:xfrm>
                <a:off x="4535933" y="5997667"/>
                <a:ext cx="136440" cy="28440"/>
              </p14:xfrm>
            </p:contentPart>
          </mc:Choice>
          <mc:Fallback>
            <p:pic>
              <p:nvPicPr>
                <p:cNvPr id="304" name="Freihand 303">
                  <a:extLst>
                    <a:ext uri="{FF2B5EF4-FFF2-40B4-BE49-F238E27FC236}">
                      <a16:creationId xmlns:a16="http://schemas.microsoft.com/office/drawing/2014/main" id="{298CB43B-68C2-4AA9-A5EE-AAC8710E8910}"/>
                    </a:ext>
                  </a:extLst>
                </p:cNvPr>
                <p:cNvPicPr/>
                <p:nvPr/>
              </p:nvPicPr>
              <p:blipFill>
                <a:blip r:embed="rId510"/>
                <a:stretch>
                  <a:fillRect/>
                </a:stretch>
              </p:blipFill>
              <p:spPr>
                <a:xfrm>
                  <a:off x="4531613" y="5993347"/>
                  <a:ext cx="1450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05" name="Freihand 304">
                  <a:extLst>
                    <a:ext uri="{FF2B5EF4-FFF2-40B4-BE49-F238E27FC236}">
                      <a16:creationId xmlns:a16="http://schemas.microsoft.com/office/drawing/2014/main" id="{6A256319-566C-4984-9775-EC7C175F784D}"/>
                    </a:ext>
                  </a:extLst>
                </p14:cNvPr>
                <p14:cNvContentPartPr/>
                <p14:nvPr/>
              </p14:nvContentPartPr>
              <p14:xfrm>
                <a:off x="4564733" y="6029707"/>
                <a:ext cx="77400" cy="73440"/>
              </p14:xfrm>
            </p:contentPart>
          </mc:Choice>
          <mc:Fallback>
            <p:pic>
              <p:nvPicPr>
                <p:cNvPr id="305" name="Freihand 304">
                  <a:extLst>
                    <a:ext uri="{FF2B5EF4-FFF2-40B4-BE49-F238E27FC236}">
                      <a16:creationId xmlns:a16="http://schemas.microsoft.com/office/drawing/2014/main" id="{6A256319-566C-4984-9775-EC7C175F784D}"/>
                    </a:ext>
                  </a:extLst>
                </p:cNvPr>
                <p:cNvPicPr/>
                <p:nvPr/>
              </p:nvPicPr>
              <p:blipFill>
                <a:blip r:embed="rId512"/>
                <a:stretch>
                  <a:fillRect/>
                </a:stretch>
              </p:blipFill>
              <p:spPr>
                <a:xfrm>
                  <a:off x="4560413" y="6025387"/>
                  <a:ext cx="860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06" name="Freihand 305">
                  <a:extLst>
                    <a:ext uri="{FF2B5EF4-FFF2-40B4-BE49-F238E27FC236}">
                      <a16:creationId xmlns:a16="http://schemas.microsoft.com/office/drawing/2014/main" id="{12731CFC-74D1-40B2-AC08-D33425126556}"/>
                    </a:ext>
                  </a:extLst>
                </p14:cNvPr>
                <p14:cNvContentPartPr/>
                <p14:nvPr/>
              </p14:nvContentPartPr>
              <p14:xfrm>
                <a:off x="4600013" y="6217987"/>
                <a:ext cx="160560" cy="18720"/>
              </p14:xfrm>
            </p:contentPart>
          </mc:Choice>
          <mc:Fallback>
            <p:pic>
              <p:nvPicPr>
                <p:cNvPr id="306" name="Freihand 305">
                  <a:extLst>
                    <a:ext uri="{FF2B5EF4-FFF2-40B4-BE49-F238E27FC236}">
                      <a16:creationId xmlns:a16="http://schemas.microsoft.com/office/drawing/2014/main" id="{12731CFC-74D1-40B2-AC08-D33425126556}"/>
                    </a:ext>
                  </a:extLst>
                </p:cNvPr>
                <p:cNvPicPr/>
                <p:nvPr/>
              </p:nvPicPr>
              <p:blipFill>
                <a:blip r:embed="rId514"/>
                <a:stretch>
                  <a:fillRect/>
                </a:stretch>
              </p:blipFill>
              <p:spPr>
                <a:xfrm>
                  <a:off x="4595693" y="6213667"/>
                  <a:ext cx="1692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07" name="Freihand 306">
                  <a:extLst>
                    <a:ext uri="{FF2B5EF4-FFF2-40B4-BE49-F238E27FC236}">
                      <a16:creationId xmlns:a16="http://schemas.microsoft.com/office/drawing/2014/main" id="{60D492F6-633C-49FB-BB13-E77DF0EE1929}"/>
                    </a:ext>
                  </a:extLst>
                </p14:cNvPr>
                <p14:cNvContentPartPr/>
                <p14:nvPr/>
              </p14:nvContentPartPr>
              <p14:xfrm>
                <a:off x="4791533" y="6133027"/>
                <a:ext cx="151200" cy="159840"/>
              </p14:xfrm>
            </p:contentPart>
          </mc:Choice>
          <mc:Fallback>
            <p:pic>
              <p:nvPicPr>
                <p:cNvPr id="307" name="Freihand 306">
                  <a:extLst>
                    <a:ext uri="{FF2B5EF4-FFF2-40B4-BE49-F238E27FC236}">
                      <a16:creationId xmlns:a16="http://schemas.microsoft.com/office/drawing/2014/main" id="{60D492F6-633C-49FB-BB13-E77DF0EE1929}"/>
                    </a:ext>
                  </a:extLst>
                </p:cNvPr>
                <p:cNvPicPr/>
                <p:nvPr/>
              </p:nvPicPr>
              <p:blipFill>
                <a:blip r:embed="rId516"/>
                <a:stretch>
                  <a:fillRect/>
                </a:stretch>
              </p:blipFill>
              <p:spPr>
                <a:xfrm>
                  <a:off x="4787213" y="6128707"/>
                  <a:ext cx="159840" cy="168480"/>
                </a:xfrm>
                <a:prstGeom prst="rect">
                  <a:avLst/>
                </a:prstGeom>
              </p:spPr>
            </p:pic>
          </mc:Fallback>
        </mc:AlternateContent>
      </p:grpSp>
      <p:pic>
        <p:nvPicPr>
          <p:cNvPr id="351" name="Grafik 350">
            <a:extLst>
              <a:ext uri="{FF2B5EF4-FFF2-40B4-BE49-F238E27FC236}">
                <a16:creationId xmlns:a16="http://schemas.microsoft.com/office/drawing/2014/main" id="{FB0A9CFB-BB9C-4BB1-8C91-46474E398BA6}"/>
              </a:ext>
            </a:extLst>
          </p:cNvPr>
          <p:cNvPicPr>
            <a:picLocks noChangeAspect="1"/>
          </p:cNvPicPr>
          <p:nvPr/>
        </p:nvPicPr>
        <p:blipFill>
          <a:blip r:embed="rId517"/>
          <a:stretch>
            <a:fillRect/>
          </a:stretch>
        </p:blipFill>
        <p:spPr>
          <a:xfrm>
            <a:off x="6937853" y="538102"/>
            <a:ext cx="4806930" cy="1385628"/>
          </a:xfrm>
          <a:prstGeom prst="rect">
            <a:avLst/>
          </a:prstGeom>
        </p:spPr>
      </p:pic>
      <p:grpSp>
        <p:nvGrpSpPr>
          <p:cNvPr id="370" name="Gruppieren 369">
            <a:extLst>
              <a:ext uri="{FF2B5EF4-FFF2-40B4-BE49-F238E27FC236}">
                <a16:creationId xmlns:a16="http://schemas.microsoft.com/office/drawing/2014/main" id="{3498B484-E24C-4295-8687-39605DC3FCCD}"/>
              </a:ext>
            </a:extLst>
          </p:cNvPr>
          <p:cNvGrpSpPr/>
          <p:nvPr/>
        </p:nvGrpSpPr>
        <p:grpSpPr>
          <a:xfrm>
            <a:off x="7169333" y="249547"/>
            <a:ext cx="887400" cy="194400"/>
            <a:chOff x="7169333" y="249547"/>
            <a:chExt cx="887400" cy="194400"/>
          </a:xfrm>
        </p:grpSpPr>
        <mc:AlternateContent xmlns:mc="http://schemas.openxmlformats.org/markup-compatibility/2006">
          <mc:Choice xmlns:p14="http://schemas.microsoft.com/office/powerpoint/2010/main" Requires="p14">
            <p:contentPart p14:bwMode="auto" r:id="rId518">
              <p14:nvContentPartPr>
                <p14:cNvPr id="352" name="Freihand 351">
                  <a:extLst>
                    <a:ext uri="{FF2B5EF4-FFF2-40B4-BE49-F238E27FC236}">
                      <a16:creationId xmlns:a16="http://schemas.microsoft.com/office/drawing/2014/main" id="{79EEDB65-D3C8-418D-B74B-5D5B7FA2B6FD}"/>
                    </a:ext>
                  </a:extLst>
                </p14:cNvPr>
                <p14:cNvContentPartPr/>
                <p14:nvPr/>
              </p14:nvContentPartPr>
              <p14:xfrm>
                <a:off x="7232693" y="332707"/>
                <a:ext cx="8640" cy="87840"/>
              </p14:xfrm>
            </p:contentPart>
          </mc:Choice>
          <mc:Fallback>
            <p:pic>
              <p:nvPicPr>
                <p:cNvPr id="352" name="Freihand 351">
                  <a:extLst>
                    <a:ext uri="{FF2B5EF4-FFF2-40B4-BE49-F238E27FC236}">
                      <a16:creationId xmlns:a16="http://schemas.microsoft.com/office/drawing/2014/main" id="{79EEDB65-D3C8-418D-B74B-5D5B7FA2B6FD}"/>
                    </a:ext>
                  </a:extLst>
                </p:cNvPr>
                <p:cNvPicPr/>
                <p:nvPr/>
              </p:nvPicPr>
              <p:blipFill>
                <a:blip r:embed="rId519"/>
                <a:stretch>
                  <a:fillRect/>
                </a:stretch>
              </p:blipFill>
              <p:spPr>
                <a:xfrm>
                  <a:off x="7228373" y="328387"/>
                  <a:ext cx="172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53" name="Freihand 352">
                  <a:extLst>
                    <a:ext uri="{FF2B5EF4-FFF2-40B4-BE49-F238E27FC236}">
                      <a16:creationId xmlns:a16="http://schemas.microsoft.com/office/drawing/2014/main" id="{15519212-597D-4C0C-8E6A-4DF52EEBBDD8}"/>
                    </a:ext>
                  </a:extLst>
                </p14:cNvPr>
                <p14:cNvContentPartPr/>
                <p14:nvPr/>
              </p14:nvContentPartPr>
              <p14:xfrm>
                <a:off x="7169333" y="264667"/>
                <a:ext cx="159840" cy="179280"/>
              </p14:xfrm>
            </p:contentPart>
          </mc:Choice>
          <mc:Fallback>
            <p:pic>
              <p:nvPicPr>
                <p:cNvPr id="353" name="Freihand 352">
                  <a:extLst>
                    <a:ext uri="{FF2B5EF4-FFF2-40B4-BE49-F238E27FC236}">
                      <a16:creationId xmlns:a16="http://schemas.microsoft.com/office/drawing/2014/main" id="{15519212-597D-4C0C-8E6A-4DF52EEBBDD8}"/>
                    </a:ext>
                  </a:extLst>
                </p:cNvPr>
                <p:cNvPicPr/>
                <p:nvPr/>
              </p:nvPicPr>
              <p:blipFill>
                <a:blip r:embed="rId521"/>
                <a:stretch>
                  <a:fillRect/>
                </a:stretch>
              </p:blipFill>
              <p:spPr>
                <a:xfrm>
                  <a:off x="7165013" y="260347"/>
                  <a:ext cx="1684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54" name="Freihand 353">
                  <a:extLst>
                    <a:ext uri="{FF2B5EF4-FFF2-40B4-BE49-F238E27FC236}">
                      <a16:creationId xmlns:a16="http://schemas.microsoft.com/office/drawing/2014/main" id="{9ADCF3E7-6A94-4F60-AB7B-AC1922719EA1}"/>
                    </a:ext>
                  </a:extLst>
                </p14:cNvPr>
                <p14:cNvContentPartPr/>
                <p14:nvPr/>
              </p14:nvContentPartPr>
              <p14:xfrm>
                <a:off x="7387133" y="285907"/>
                <a:ext cx="17640" cy="119160"/>
              </p14:xfrm>
            </p:contentPart>
          </mc:Choice>
          <mc:Fallback>
            <p:pic>
              <p:nvPicPr>
                <p:cNvPr id="354" name="Freihand 353">
                  <a:extLst>
                    <a:ext uri="{FF2B5EF4-FFF2-40B4-BE49-F238E27FC236}">
                      <a16:creationId xmlns:a16="http://schemas.microsoft.com/office/drawing/2014/main" id="{9ADCF3E7-6A94-4F60-AB7B-AC1922719EA1}"/>
                    </a:ext>
                  </a:extLst>
                </p:cNvPr>
                <p:cNvPicPr/>
                <p:nvPr/>
              </p:nvPicPr>
              <p:blipFill>
                <a:blip r:embed="rId523"/>
                <a:stretch>
                  <a:fillRect/>
                </a:stretch>
              </p:blipFill>
              <p:spPr>
                <a:xfrm>
                  <a:off x="7382813" y="281587"/>
                  <a:ext cx="262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55" name="Freihand 354">
                  <a:extLst>
                    <a:ext uri="{FF2B5EF4-FFF2-40B4-BE49-F238E27FC236}">
                      <a16:creationId xmlns:a16="http://schemas.microsoft.com/office/drawing/2014/main" id="{8C311948-A02A-4A6D-A6F8-60B760582023}"/>
                    </a:ext>
                  </a:extLst>
                </p14:cNvPr>
                <p14:cNvContentPartPr/>
                <p14:nvPr/>
              </p14:nvContentPartPr>
              <p14:xfrm>
                <a:off x="7485413" y="267907"/>
                <a:ext cx="19800" cy="142920"/>
              </p14:xfrm>
            </p:contentPart>
          </mc:Choice>
          <mc:Fallback>
            <p:pic>
              <p:nvPicPr>
                <p:cNvPr id="355" name="Freihand 354">
                  <a:extLst>
                    <a:ext uri="{FF2B5EF4-FFF2-40B4-BE49-F238E27FC236}">
                      <a16:creationId xmlns:a16="http://schemas.microsoft.com/office/drawing/2014/main" id="{8C311948-A02A-4A6D-A6F8-60B760582023}"/>
                    </a:ext>
                  </a:extLst>
                </p:cNvPr>
                <p:cNvPicPr/>
                <p:nvPr/>
              </p:nvPicPr>
              <p:blipFill>
                <a:blip r:embed="rId525"/>
                <a:stretch>
                  <a:fillRect/>
                </a:stretch>
              </p:blipFill>
              <p:spPr>
                <a:xfrm>
                  <a:off x="7481093" y="263587"/>
                  <a:ext cx="284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56" name="Freihand 355">
                  <a:extLst>
                    <a:ext uri="{FF2B5EF4-FFF2-40B4-BE49-F238E27FC236}">
                      <a16:creationId xmlns:a16="http://schemas.microsoft.com/office/drawing/2014/main" id="{8242DD32-5E77-431B-ADBE-FCCDC0DCC466}"/>
                    </a:ext>
                  </a:extLst>
                </p14:cNvPr>
                <p14:cNvContentPartPr/>
                <p14:nvPr/>
              </p14:nvContentPartPr>
              <p14:xfrm>
                <a:off x="7429613" y="249547"/>
                <a:ext cx="230400" cy="109440"/>
              </p14:xfrm>
            </p:contentPart>
          </mc:Choice>
          <mc:Fallback>
            <p:pic>
              <p:nvPicPr>
                <p:cNvPr id="356" name="Freihand 355">
                  <a:extLst>
                    <a:ext uri="{FF2B5EF4-FFF2-40B4-BE49-F238E27FC236}">
                      <a16:creationId xmlns:a16="http://schemas.microsoft.com/office/drawing/2014/main" id="{8242DD32-5E77-431B-ADBE-FCCDC0DCC466}"/>
                    </a:ext>
                  </a:extLst>
                </p:cNvPr>
                <p:cNvPicPr/>
                <p:nvPr/>
              </p:nvPicPr>
              <p:blipFill>
                <a:blip r:embed="rId527"/>
                <a:stretch>
                  <a:fillRect/>
                </a:stretch>
              </p:blipFill>
              <p:spPr>
                <a:xfrm>
                  <a:off x="7425293" y="245227"/>
                  <a:ext cx="2390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57" name="Freihand 356">
                  <a:extLst>
                    <a:ext uri="{FF2B5EF4-FFF2-40B4-BE49-F238E27FC236}">
                      <a16:creationId xmlns:a16="http://schemas.microsoft.com/office/drawing/2014/main" id="{F404644A-5F2A-40AB-97BE-0C5381FC9780}"/>
                    </a:ext>
                  </a:extLst>
                </p14:cNvPr>
                <p14:cNvContentPartPr/>
                <p14:nvPr/>
              </p14:nvContentPartPr>
              <p14:xfrm>
                <a:off x="7703573" y="294547"/>
                <a:ext cx="121680" cy="102600"/>
              </p14:xfrm>
            </p:contentPart>
          </mc:Choice>
          <mc:Fallback>
            <p:pic>
              <p:nvPicPr>
                <p:cNvPr id="357" name="Freihand 356">
                  <a:extLst>
                    <a:ext uri="{FF2B5EF4-FFF2-40B4-BE49-F238E27FC236}">
                      <a16:creationId xmlns:a16="http://schemas.microsoft.com/office/drawing/2014/main" id="{F404644A-5F2A-40AB-97BE-0C5381FC9780}"/>
                    </a:ext>
                  </a:extLst>
                </p:cNvPr>
                <p:cNvPicPr/>
                <p:nvPr/>
              </p:nvPicPr>
              <p:blipFill>
                <a:blip r:embed="rId529"/>
                <a:stretch>
                  <a:fillRect/>
                </a:stretch>
              </p:blipFill>
              <p:spPr>
                <a:xfrm>
                  <a:off x="7699253" y="290227"/>
                  <a:ext cx="1303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58" name="Freihand 357">
                  <a:extLst>
                    <a:ext uri="{FF2B5EF4-FFF2-40B4-BE49-F238E27FC236}">
                      <a16:creationId xmlns:a16="http://schemas.microsoft.com/office/drawing/2014/main" id="{7169AF8C-5B6A-47BE-B6BA-03D9E0758FAC}"/>
                    </a:ext>
                  </a:extLst>
                </p14:cNvPr>
                <p14:cNvContentPartPr/>
                <p14:nvPr/>
              </p14:nvContentPartPr>
              <p14:xfrm>
                <a:off x="7841093" y="310747"/>
                <a:ext cx="215640" cy="45000"/>
              </p14:xfrm>
            </p:contentPart>
          </mc:Choice>
          <mc:Fallback>
            <p:pic>
              <p:nvPicPr>
                <p:cNvPr id="358" name="Freihand 357">
                  <a:extLst>
                    <a:ext uri="{FF2B5EF4-FFF2-40B4-BE49-F238E27FC236}">
                      <a16:creationId xmlns:a16="http://schemas.microsoft.com/office/drawing/2014/main" id="{7169AF8C-5B6A-47BE-B6BA-03D9E0758FAC}"/>
                    </a:ext>
                  </a:extLst>
                </p:cNvPr>
                <p:cNvPicPr/>
                <p:nvPr/>
              </p:nvPicPr>
              <p:blipFill>
                <a:blip r:embed="rId531"/>
                <a:stretch>
                  <a:fillRect/>
                </a:stretch>
              </p:blipFill>
              <p:spPr>
                <a:xfrm>
                  <a:off x="7836773" y="306427"/>
                  <a:ext cx="224280" cy="53640"/>
                </a:xfrm>
                <a:prstGeom prst="rect">
                  <a:avLst/>
                </a:prstGeom>
              </p:spPr>
            </p:pic>
          </mc:Fallback>
        </mc:AlternateContent>
      </p:grpSp>
      <p:grpSp>
        <p:nvGrpSpPr>
          <p:cNvPr id="369" name="Gruppieren 368">
            <a:extLst>
              <a:ext uri="{FF2B5EF4-FFF2-40B4-BE49-F238E27FC236}">
                <a16:creationId xmlns:a16="http://schemas.microsoft.com/office/drawing/2014/main" id="{08DC4A3B-3CDA-4DBE-8C30-80E243232CCD}"/>
              </a:ext>
            </a:extLst>
          </p:cNvPr>
          <p:cNvGrpSpPr/>
          <p:nvPr/>
        </p:nvGrpSpPr>
        <p:grpSpPr>
          <a:xfrm>
            <a:off x="9244373" y="214987"/>
            <a:ext cx="709920" cy="182160"/>
            <a:chOff x="9244373" y="214987"/>
            <a:chExt cx="709920" cy="182160"/>
          </a:xfrm>
        </p:grpSpPr>
        <mc:AlternateContent xmlns:mc="http://schemas.openxmlformats.org/markup-compatibility/2006">
          <mc:Choice xmlns:p14="http://schemas.microsoft.com/office/powerpoint/2010/main" Requires="p14">
            <p:contentPart p14:bwMode="auto" r:id="rId532">
              <p14:nvContentPartPr>
                <p14:cNvPr id="359" name="Freihand 358">
                  <a:extLst>
                    <a:ext uri="{FF2B5EF4-FFF2-40B4-BE49-F238E27FC236}">
                      <a16:creationId xmlns:a16="http://schemas.microsoft.com/office/drawing/2014/main" id="{4A72BD13-CD52-4323-9629-2F19E91DFDF4}"/>
                    </a:ext>
                  </a:extLst>
                </p14:cNvPr>
                <p14:cNvContentPartPr/>
                <p14:nvPr/>
              </p14:nvContentPartPr>
              <p14:xfrm>
                <a:off x="9323213" y="303547"/>
                <a:ext cx="16200" cy="55440"/>
              </p14:xfrm>
            </p:contentPart>
          </mc:Choice>
          <mc:Fallback>
            <p:pic>
              <p:nvPicPr>
                <p:cNvPr id="359" name="Freihand 358">
                  <a:extLst>
                    <a:ext uri="{FF2B5EF4-FFF2-40B4-BE49-F238E27FC236}">
                      <a16:creationId xmlns:a16="http://schemas.microsoft.com/office/drawing/2014/main" id="{4A72BD13-CD52-4323-9629-2F19E91DFDF4}"/>
                    </a:ext>
                  </a:extLst>
                </p:cNvPr>
                <p:cNvPicPr/>
                <p:nvPr/>
              </p:nvPicPr>
              <p:blipFill>
                <a:blip r:embed="rId533"/>
                <a:stretch>
                  <a:fillRect/>
                </a:stretch>
              </p:blipFill>
              <p:spPr>
                <a:xfrm>
                  <a:off x="9318893" y="299227"/>
                  <a:ext cx="248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60" name="Freihand 359">
                  <a:extLst>
                    <a:ext uri="{FF2B5EF4-FFF2-40B4-BE49-F238E27FC236}">
                      <a16:creationId xmlns:a16="http://schemas.microsoft.com/office/drawing/2014/main" id="{F2115E90-755F-4946-A985-FB63159011F0}"/>
                    </a:ext>
                  </a:extLst>
                </p14:cNvPr>
                <p14:cNvContentPartPr/>
                <p14:nvPr/>
              </p14:nvContentPartPr>
              <p14:xfrm>
                <a:off x="9244373" y="228307"/>
                <a:ext cx="160200" cy="168840"/>
              </p14:xfrm>
            </p:contentPart>
          </mc:Choice>
          <mc:Fallback>
            <p:pic>
              <p:nvPicPr>
                <p:cNvPr id="360" name="Freihand 359">
                  <a:extLst>
                    <a:ext uri="{FF2B5EF4-FFF2-40B4-BE49-F238E27FC236}">
                      <a16:creationId xmlns:a16="http://schemas.microsoft.com/office/drawing/2014/main" id="{F2115E90-755F-4946-A985-FB63159011F0}"/>
                    </a:ext>
                  </a:extLst>
                </p:cNvPr>
                <p:cNvPicPr/>
                <p:nvPr/>
              </p:nvPicPr>
              <p:blipFill>
                <a:blip r:embed="rId535"/>
                <a:stretch>
                  <a:fillRect/>
                </a:stretch>
              </p:blipFill>
              <p:spPr>
                <a:xfrm>
                  <a:off x="9240053" y="223987"/>
                  <a:ext cx="1688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61" name="Freihand 360">
                  <a:extLst>
                    <a:ext uri="{FF2B5EF4-FFF2-40B4-BE49-F238E27FC236}">
                      <a16:creationId xmlns:a16="http://schemas.microsoft.com/office/drawing/2014/main" id="{AEE85F14-FA11-4D93-B82C-421C52E26BC0}"/>
                    </a:ext>
                  </a:extLst>
                </p14:cNvPr>
                <p14:cNvContentPartPr/>
                <p14:nvPr/>
              </p14:nvContentPartPr>
              <p14:xfrm>
                <a:off x="9459653" y="335947"/>
                <a:ext cx="11160" cy="720"/>
              </p14:xfrm>
            </p:contentPart>
          </mc:Choice>
          <mc:Fallback>
            <p:pic>
              <p:nvPicPr>
                <p:cNvPr id="361" name="Freihand 360">
                  <a:extLst>
                    <a:ext uri="{FF2B5EF4-FFF2-40B4-BE49-F238E27FC236}">
                      <a16:creationId xmlns:a16="http://schemas.microsoft.com/office/drawing/2014/main" id="{AEE85F14-FA11-4D93-B82C-421C52E26BC0}"/>
                    </a:ext>
                  </a:extLst>
                </p:cNvPr>
                <p:cNvPicPr/>
                <p:nvPr/>
              </p:nvPicPr>
              <p:blipFill>
                <a:blip r:embed="rId537"/>
                <a:stretch>
                  <a:fillRect/>
                </a:stretch>
              </p:blipFill>
              <p:spPr>
                <a:xfrm>
                  <a:off x="9455333" y="331627"/>
                  <a:ext cx="19800" cy="93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62" name="Freihand 361">
                  <a:extLst>
                    <a:ext uri="{FF2B5EF4-FFF2-40B4-BE49-F238E27FC236}">
                      <a16:creationId xmlns:a16="http://schemas.microsoft.com/office/drawing/2014/main" id="{6856225B-98FC-4E50-AC20-F6AB62277CA9}"/>
                    </a:ext>
                  </a:extLst>
                </p14:cNvPr>
                <p14:cNvContentPartPr/>
                <p14:nvPr/>
              </p14:nvContentPartPr>
              <p14:xfrm>
                <a:off x="9460013" y="252067"/>
                <a:ext cx="20160" cy="116280"/>
              </p14:xfrm>
            </p:contentPart>
          </mc:Choice>
          <mc:Fallback>
            <p:pic>
              <p:nvPicPr>
                <p:cNvPr id="362" name="Freihand 361">
                  <a:extLst>
                    <a:ext uri="{FF2B5EF4-FFF2-40B4-BE49-F238E27FC236}">
                      <a16:creationId xmlns:a16="http://schemas.microsoft.com/office/drawing/2014/main" id="{6856225B-98FC-4E50-AC20-F6AB62277CA9}"/>
                    </a:ext>
                  </a:extLst>
                </p:cNvPr>
                <p:cNvPicPr/>
                <p:nvPr/>
              </p:nvPicPr>
              <p:blipFill>
                <a:blip r:embed="rId539"/>
                <a:stretch>
                  <a:fillRect/>
                </a:stretch>
              </p:blipFill>
              <p:spPr>
                <a:xfrm>
                  <a:off x="9455693" y="247747"/>
                  <a:ext cx="2880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63" name="Freihand 362">
                  <a:extLst>
                    <a:ext uri="{FF2B5EF4-FFF2-40B4-BE49-F238E27FC236}">
                      <a16:creationId xmlns:a16="http://schemas.microsoft.com/office/drawing/2014/main" id="{1FFACB60-13A2-47F8-B175-5DF3472E2897}"/>
                    </a:ext>
                  </a:extLst>
                </p14:cNvPr>
                <p14:cNvContentPartPr/>
                <p14:nvPr/>
              </p14:nvContentPartPr>
              <p14:xfrm>
                <a:off x="9556133" y="240547"/>
                <a:ext cx="11520" cy="138960"/>
              </p14:xfrm>
            </p:contentPart>
          </mc:Choice>
          <mc:Fallback>
            <p:pic>
              <p:nvPicPr>
                <p:cNvPr id="363" name="Freihand 362">
                  <a:extLst>
                    <a:ext uri="{FF2B5EF4-FFF2-40B4-BE49-F238E27FC236}">
                      <a16:creationId xmlns:a16="http://schemas.microsoft.com/office/drawing/2014/main" id="{1FFACB60-13A2-47F8-B175-5DF3472E2897}"/>
                    </a:ext>
                  </a:extLst>
                </p:cNvPr>
                <p:cNvPicPr/>
                <p:nvPr/>
              </p:nvPicPr>
              <p:blipFill>
                <a:blip r:embed="rId541"/>
                <a:stretch>
                  <a:fillRect/>
                </a:stretch>
              </p:blipFill>
              <p:spPr>
                <a:xfrm>
                  <a:off x="9551813" y="236227"/>
                  <a:ext cx="201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64" name="Freihand 363">
                  <a:extLst>
                    <a:ext uri="{FF2B5EF4-FFF2-40B4-BE49-F238E27FC236}">
                      <a16:creationId xmlns:a16="http://schemas.microsoft.com/office/drawing/2014/main" id="{7D1B8C19-B122-476C-827B-4EC9DD2671DA}"/>
                    </a:ext>
                  </a:extLst>
                </p14:cNvPr>
                <p14:cNvContentPartPr/>
                <p14:nvPr/>
              </p14:nvContentPartPr>
              <p14:xfrm>
                <a:off x="9482693" y="214987"/>
                <a:ext cx="182520" cy="88200"/>
              </p14:xfrm>
            </p:contentPart>
          </mc:Choice>
          <mc:Fallback>
            <p:pic>
              <p:nvPicPr>
                <p:cNvPr id="364" name="Freihand 363">
                  <a:extLst>
                    <a:ext uri="{FF2B5EF4-FFF2-40B4-BE49-F238E27FC236}">
                      <a16:creationId xmlns:a16="http://schemas.microsoft.com/office/drawing/2014/main" id="{7D1B8C19-B122-476C-827B-4EC9DD2671DA}"/>
                    </a:ext>
                  </a:extLst>
                </p:cNvPr>
                <p:cNvPicPr/>
                <p:nvPr/>
              </p:nvPicPr>
              <p:blipFill>
                <a:blip r:embed="rId543"/>
                <a:stretch>
                  <a:fillRect/>
                </a:stretch>
              </p:blipFill>
              <p:spPr>
                <a:xfrm>
                  <a:off x="9478373" y="210667"/>
                  <a:ext cx="1911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65" name="Freihand 364">
                  <a:extLst>
                    <a:ext uri="{FF2B5EF4-FFF2-40B4-BE49-F238E27FC236}">
                      <a16:creationId xmlns:a16="http://schemas.microsoft.com/office/drawing/2014/main" id="{7B092C93-ED7A-4E51-A081-43BBC245FC36}"/>
                    </a:ext>
                  </a:extLst>
                </p14:cNvPr>
                <p14:cNvContentPartPr/>
                <p14:nvPr/>
              </p14:nvContentPartPr>
              <p14:xfrm>
                <a:off x="9635693" y="324787"/>
                <a:ext cx="104400" cy="24120"/>
              </p14:xfrm>
            </p:contentPart>
          </mc:Choice>
          <mc:Fallback>
            <p:pic>
              <p:nvPicPr>
                <p:cNvPr id="365" name="Freihand 364">
                  <a:extLst>
                    <a:ext uri="{FF2B5EF4-FFF2-40B4-BE49-F238E27FC236}">
                      <a16:creationId xmlns:a16="http://schemas.microsoft.com/office/drawing/2014/main" id="{7B092C93-ED7A-4E51-A081-43BBC245FC36}"/>
                    </a:ext>
                  </a:extLst>
                </p:cNvPr>
                <p:cNvPicPr/>
                <p:nvPr/>
              </p:nvPicPr>
              <p:blipFill>
                <a:blip r:embed="rId545"/>
                <a:stretch>
                  <a:fillRect/>
                </a:stretch>
              </p:blipFill>
              <p:spPr>
                <a:xfrm>
                  <a:off x="9631373" y="320467"/>
                  <a:ext cx="11304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66" name="Freihand 365">
                  <a:extLst>
                    <a:ext uri="{FF2B5EF4-FFF2-40B4-BE49-F238E27FC236}">
                      <a16:creationId xmlns:a16="http://schemas.microsoft.com/office/drawing/2014/main" id="{99C00ADA-A893-4524-823E-B1EB48369F96}"/>
                    </a:ext>
                  </a:extLst>
                </p14:cNvPr>
                <p14:cNvContentPartPr/>
                <p14:nvPr/>
              </p14:nvContentPartPr>
              <p14:xfrm>
                <a:off x="9781493" y="266827"/>
                <a:ext cx="41760" cy="129600"/>
              </p14:xfrm>
            </p:contentPart>
          </mc:Choice>
          <mc:Fallback>
            <p:pic>
              <p:nvPicPr>
                <p:cNvPr id="366" name="Freihand 365">
                  <a:extLst>
                    <a:ext uri="{FF2B5EF4-FFF2-40B4-BE49-F238E27FC236}">
                      <a16:creationId xmlns:a16="http://schemas.microsoft.com/office/drawing/2014/main" id="{99C00ADA-A893-4524-823E-B1EB48369F96}"/>
                    </a:ext>
                  </a:extLst>
                </p:cNvPr>
                <p:cNvPicPr/>
                <p:nvPr/>
              </p:nvPicPr>
              <p:blipFill>
                <a:blip r:embed="rId547"/>
                <a:stretch>
                  <a:fillRect/>
                </a:stretch>
              </p:blipFill>
              <p:spPr>
                <a:xfrm>
                  <a:off x="9777173" y="262507"/>
                  <a:ext cx="504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67" name="Freihand 366">
                  <a:extLst>
                    <a:ext uri="{FF2B5EF4-FFF2-40B4-BE49-F238E27FC236}">
                      <a16:creationId xmlns:a16="http://schemas.microsoft.com/office/drawing/2014/main" id="{F03C5229-6536-4F9D-964C-02C4F9BF8148}"/>
                    </a:ext>
                  </a:extLst>
                </p14:cNvPr>
                <p14:cNvContentPartPr/>
                <p14:nvPr/>
              </p14:nvContentPartPr>
              <p14:xfrm>
                <a:off x="9753773" y="234427"/>
                <a:ext cx="200520" cy="160200"/>
              </p14:xfrm>
            </p:contentPart>
          </mc:Choice>
          <mc:Fallback>
            <p:pic>
              <p:nvPicPr>
                <p:cNvPr id="367" name="Freihand 366">
                  <a:extLst>
                    <a:ext uri="{FF2B5EF4-FFF2-40B4-BE49-F238E27FC236}">
                      <a16:creationId xmlns:a16="http://schemas.microsoft.com/office/drawing/2014/main" id="{F03C5229-6536-4F9D-964C-02C4F9BF8148}"/>
                    </a:ext>
                  </a:extLst>
                </p:cNvPr>
                <p:cNvPicPr/>
                <p:nvPr/>
              </p:nvPicPr>
              <p:blipFill>
                <a:blip r:embed="rId549"/>
                <a:stretch>
                  <a:fillRect/>
                </a:stretch>
              </p:blipFill>
              <p:spPr>
                <a:xfrm>
                  <a:off x="9749453" y="230107"/>
                  <a:ext cx="209160" cy="168840"/>
                </a:xfrm>
                <a:prstGeom prst="rect">
                  <a:avLst/>
                </a:prstGeom>
              </p:spPr>
            </p:pic>
          </mc:Fallback>
        </mc:AlternateContent>
      </p:grpSp>
      <p:grpSp>
        <p:nvGrpSpPr>
          <p:cNvPr id="377" name="Gruppieren 376">
            <a:extLst>
              <a:ext uri="{FF2B5EF4-FFF2-40B4-BE49-F238E27FC236}">
                <a16:creationId xmlns:a16="http://schemas.microsoft.com/office/drawing/2014/main" id="{412496A8-0AB0-4309-99E9-D19DD8EE38E4}"/>
              </a:ext>
            </a:extLst>
          </p:cNvPr>
          <p:cNvGrpSpPr/>
          <p:nvPr/>
        </p:nvGrpSpPr>
        <p:grpSpPr>
          <a:xfrm>
            <a:off x="10773293" y="226867"/>
            <a:ext cx="672480" cy="201960"/>
            <a:chOff x="10773293" y="226867"/>
            <a:chExt cx="672480" cy="201960"/>
          </a:xfrm>
        </p:grpSpPr>
        <mc:AlternateContent xmlns:mc="http://schemas.openxmlformats.org/markup-compatibility/2006">
          <mc:Choice xmlns:p14="http://schemas.microsoft.com/office/powerpoint/2010/main" Requires="p14">
            <p:contentPart p14:bwMode="auto" r:id="rId550">
              <p14:nvContentPartPr>
                <p14:cNvPr id="368" name="Freihand 367">
                  <a:extLst>
                    <a:ext uri="{FF2B5EF4-FFF2-40B4-BE49-F238E27FC236}">
                      <a16:creationId xmlns:a16="http://schemas.microsoft.com/office/drawing/2014/main" id="{D64EB77A-05E1-4E7F-AC3C-4C57F92D7F9C}"/>
                    </a:ext>
                  </a:extLst>
                </p14:cNvPr>
                <p14:cNvContentPartPr/>
                <p14:nvPr/>
              </p14:nvContentPartPr>
              <p14:xfrm>
                <a:off x="10849253" y="290947"/>
                <a:ext cx="10800" cy="115560"/>
              </p14:xfrm>
            </p:contentPart>
          </mc:Choice>
          <mc:Fallback>
            <p:pic>
              <p:nvPicPr>
                <p:cNvPr id="368" name="Freihand 367">
                  <a:extLst>
                    <a:ext uri="{FF2B5EF4-FFF2-40B4-BE49-F238E27FC236}">
                      <a16:creationId xmlns:a16="http://schemas.microsoft.com/office/drawing/2014/main" id="{D64EB77A-05E1-4E7F-AC3C-4C57F92D7F9C}"/>
                    </a:ext>
                  </a:extLst>
                </p:cNvPr>
                <p:cNvPicPr/>
                <p:nvPr/>
              </p:nvPicPr>
              <p:blipFill>
                <a:blip r:embed="rId551"/>
                <a:stretch>
                  <a:fillRect/>
                </a:stretch>
              </p:blipFill>
              <p:spPr>
                <a:xfrm>
                  <a:off x="10844933" y="286627"/>
                  <a:ext cx="194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71" name="Freihand 370">
                  <a:extLst>
                    <a:ext uri="{FF2B5EF4-FFF2-40B4-BE49-F238E27FC236}">
                      <a16:creationId xmlns:a16="http://schemas.microsoft.com/office/drawing/2014/main" id="{336E4202-51D9-49F6-A3D7-5D66B641C9ED}"/>
                    </a:ext>
                  </a:extLst>
                </p14:cNvPr>
                <p14:cNvContentPartPr/>
                <p14:nvPr/>
              </p14:nvContentPartPr>
              <p14:xfrm>
                <a:off x="10773293" y="226867"/>
                <a:ext cx="157320" cy="196200"/>
              </p14:xfrm>
            </p:contentPart>
          </mc:Choice>
          <mc:Fallback>
            <p:pic>
              <p:nvPicPr>
                <p:cNvPr id="371" name="Freihand 370">
                  <a:extLst>
                    <a:ext uri="{FF2B5EF4-FFF2-40B4-BE49-F238E27FC236}">
                      <a16:creationId xmlns:a16="http://schemas.microsoft.com/office/drawing/2014/main" id="{336E4202-51D9-49F6-A3D7-5D66B641C9ED}"/>
                    </a:ext>
                  </a:extLst>
                </p:cNvPr>
                <p:cNvPicPr/>
                <p:nvPr/>
              </p:nvPicPr>
              <p:blipFill>
                <a:blip r:embed="rId553"/>
                <a:stretch>
                  <a:fillRect/>
                </a:stretch>
              </p:blipFill>
              <p:spPr>
                <a:xfrm>
                  <a:off x="10768973" y="222547"/>
                  <a:ext cx="1659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72" name="Freihand 371">
                  <a:extLst>
                    <a:ext uri="{FF2B5EF4-FFF2-40B4-BE49-F238E27FC236}">
                      <a16:creationId xmlns:a16="http://schemas.microsoft.com/office/drawing/2014/main" id="{0FB5711C-20D1-4DF8-AAAC-8BA648C8F8A6}"/>
                    </a:ext>
                  </a:extLst>
                </p14:cNvPr>
                <p14:cNvContentPartPr/>
                <p14:nvPr/>
              </p14:nvContentPartPr>
              <p14:xfrm>
                <a:off x="10988213" y="259627"/>
                <a:ext cx="13320" cy="111240"/>
              </p14:xfrm>
            </p:contentPart>
          </mc:Choice>
          <mc:Fallback>
            <p:pic>
              <p:nvPicPr>
                <p:cNvPr id="372" name="Freihand 371">
                  <a:extLst>
                    <a:ext uri="{FF2B5EF4-FFF2-40B4-BE49-F238E27FC236}">
                      <a16:creationId xmlns:a16="http://schemas.microsoft.com/office/drawing/2014/main" id="{0FB5711C-20D1-4DF8-AAAC-8BA648C8F8A6}"/>
                    </a:ext>
                  </a:extLst>
                </p:cNvPr>
                <p:cNvPicPr/>
                <p:nvPr/>
              </p:nvPicPr>
              <p:blipFill>
                <a:blip r:embed="rId555"/>
                <a:stretch>
                  <a:fillRect/>
                </a:stretch>
              </p:blipFill>
              <p:spPr>
                <a:xfrm>
                  <a:off x="10983893" y="255307"/>
                  <a:ext cx="219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73" name="Freihand 372">
                  <a:extLst>
                    <a:ext uri="{FF2B5EF4-FFF2-40B4-BE49-F238E27FC236}">
                      <a16:creationId xmlns:a16="http://schemas.microsoft.com/office/drawing/2014/main" id="{CC438C9D-33AD-4008-B5D0-87DC28500BD8}"/>
                    </a:ext>
                  </a:extLst>
                </p14:cNvPr>
                <p14:cNvContentPartPr/>
                <p14:nvPr/>
              </p14:nvContentPartPr>
              <p14:xfrm>
                <a:off x="11072453" y="256747"/>
                <a:ext cx="16920" cy="149040"/>
              </p14:xfrm>
            </p:contentPart>
          </mc:Choice>
          <mc:Fallback>
            <p:pic>
              <p:nvPicPr>
                <p:cNvPr id="373" name="Freihand 372">
                  <a:extLst>
                    <a:ext uri="{FF2B5EF4-FFF2-40B4-BE49-F238E27FC236}">
                      <a16:creationId xmlns:a16="http://schemas.microsoft.com/office/drawing/2014/main" id="{CC438C9D-33AD-4008-B5D0-87DC28500BD8}"/>
                    </a:ext>
                  </a:extLst>
                </p:cNvPr>
                <p:cNvPicPr/>
                <p:nvPr/>
              </p:nvPicPr>
              <p:blipFill>
                <a:blip r:embed="rId557"/>
                <a:stretch>
                  <a:fillRect/>
                </a:stretch>
              </p:blipFill>
              <p:spPr>
                <a:xfrm>
                  <a:off x="11068133" y="252427"/>
                  <a:ext cx="255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74" name="Freihand 373">
                  <a:extLst>
                    <a:ext uri="{FF2B5EF4-FFF2-40B4-BE49-F238E27FC236}">
                      <a16:creationId xmlns:a16="http://schemas.microsoft.com/office/drawing/2014/main" id="{8E2BB38D-D3FB-4FFF-B109-7BF02103613C}"/>
                    </a:ext>
                  </a:extLst>
                </p14:cNvPr>
                <p14:cNvContentPartPr/>
                <p14:nvPr/>
              </p14:nvContentPartPr>
              <p14:xfrm>
                <a:off x="11000813" y="234427"/>
                <a:ext cx="131400" cy="72360"/>
              </p14:xfrm>
            </p:contentPart>
          </mc:Choice>
          <mc:Fallback>
            <p:pic>
              <p:nvPicPr>
                <p:cNvPr id="374" name="Freihand 373">
                  <a:extLst>
                    <a:ext uri="{FF2B5EF4-FFF2-40B4-BE49-F238E27FC236}">
                      <a16:creationId xmlns:a16="http://schemas.microsoft.com/office/drawing/2014/main" id="{8E2BB38D-D3FB-4FFF-B109-7BF02103613C}"/>
                    </a:ext>
                  </a:extLst>
                </p:cNvPr>
                <p:cNvPicPr/>
                <p:nvPr/>
              </p:nvPicPr>
              <p:blipFill>
                <a:blip r:embed="rId559"/>
                <a:stretch>
                  <a:fillRect/>
                </a:stretch>
              </p:blipFill>
              <p:spPr>
                <a:xfrm>
                  <a:off x="10996493" y="230107"/>
                  <a:ext cx="1400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75" name="Freihand 374">
                  <a:extLst>
                    <a:ext uri="{FF2B5EF4-FFF2-40B4-BE49-F238E27FC236}">
                      <a16:creationId xmlns:a16="http://schemas.microsoft.com/office/drawing/2014/main" id="{2C286836-99F3-484B-9FCE-9F6B4B55AA88}"/>
                    </a:ext>
                  </a:extLst>
                </p14:cNvPr>
                <p14:cNvContentPartPr/>
                <p14:nvPr/>
              </p14:nvContentPartPr>
              <p14:xfrm>
                <a:off x="11157053" y="326587"/>
                <a:ext cx="112320" cy="18720"/>
              </p14:xfrm>
            </p:contentPart>
          </mc:Choice>
          <mc:Fallback>
            <p:pic>
              <p:nvPicPr>
                <p:cNvPr id="375" name="Freihand 374">
                  <a:extLst>
                    <a:ext uri="{FF2B5EF4-FFF2-40B4-BE49-F238E27FC236}">
                      <a16:creationId xmlns:a16="http://schemas.microsoft.com/office/drawing/2014/main" id="{2C286836-99F3-484B-9FCE-9F6B4B55AA88}"/>
                    </a:ext>
                  </a:extLst>
                </p:cNvPr>
                <p:cNvPicPr/>
                <p:nvPr/>
              </p:nvPicPr>
              <p:blipFill>
                <a:blip r:embed="rId561"/>
                <a:stretch>
                  <a:fillRect/>
                </a:stretch>
              </p:blipFill>
              <p:spPr>
                <a:xfrm>
                  <a:off x="11152733" y="322267"/>
                  <a:ext cx="1209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76" name="Freihand 375">
                  <a:extLst>
                    <a:ext uri="{FF2B5EF4-FFF2-40B4-BE49-F238E27FC236}">
                      <a16:creationId xmlns:a16="http://schemas.microsoft.com/office/drawing/2014/main" id="{C16FAB38-9387-427E-AFF9-651E8570666E}"/>
                    </a:ext>
                  </a:extLst>
                </p14:cNvPr>
                <p14:cNvContentPartPr/>
                <p14:nvPr/>
              </p14:nvContentPartPr>
              <p14:xfrm>
                <a:off x="11234813" y="240547"/>
                <a:ext cx="210960" cy="188280"/>
              </p14:xfrm>
            </p:contentPart>
          </mc:Choice>
          <mc:Fallback>
            <p:pic>
              <p:nvPicPr>
                <p:cNvPr id="376" name="Freihand 375">
                  <a:extLst>
                    <a:ext uri="{FF2B5EF4-FFF2-40B4-BE49-F238E27FC236}">
                      <a16:creationId xmlns:a16="http://schemas.microsoft.com/office/drawing/2014/main" id="{C16FAB38-9387-427E-AFF9-651E8570666E}"/>
                    </a:ext>
                  </a:extLst>
                </p:cNvPr>
                <p:cNvPicPr/>
                <p:nvPr/>
              </p:nvPicPr>
              <p:blipFill>
                <a:blip r:embed="rId563"/>
                <a:stretch>
                  <a:fillRect/>
                </a:stretch>
              </p:blipFill>
              <p:spPr>
                <a:xfrm>
                  <a:off x="11230493" y="236227"/>
                  <a:ext cx="219600" cy="196920"/>
                </a:xfrm>
                <a:prstGeom prst="rect">
                  <a:avLst/>
                </a:prstGeom>
              </p:spPr>
            </p:pic>
          </mc:Fallback>
        </mc:AlternateContent>
      </p:grpSp>
      <p:grpSp>
        <p:nvGrpSpPr>
          <p:cNvPr id="386" name="Gruppieren 385">
            <a:extLst>
              <a:ext uri="{FF2B5EF4-FFF2-40B4-BE49-F238E27FC236}">
                <a16:creationId xmlns:a16="http://schemas.microsoft.com/office/drawing/2014/main" id="{5A13F1AD-C2E7-4394-9C47-D4A78E0D5A6D}"/>
              </a:ext>
            </a:extLst>
          </p:cNvPr>
          <p:cNvGrpSpPr/>
          <p:nvPr/>
        </p:nvGrpSpPr>
        <p:grpSpPr>
          <a:xfrm>
            <a:off x="2792813" y="1544467"/>
            <a:ext cx="8888040" cy="4725360"/>
            <a:chOff x="2792813" y="1544467"/>
            <a:chExt cx="8888040" cy="4725360"/>
          </a:xfrm>
        </p:grpSpPr>
        <mc:AlternateContent xmlns:mc="http://schemas.openxmlformats.org/markup-compatibility/2006">
          <mc:Choice xmlns:p14="http://schemas.microsoft.com/office/powerpoint/2010/main" Requires="p14">
            <p:contentPart p14:bwMode="auto" r:id="rId564">
              <p14:nvContentPartPr>
                <p14:cNvPr id="309" name="Freihand 308">
                  <a:extLst>
                    <a:ext uri="{FF2B5EF4-FFF2-40B4-BE49-F238E27FC236}">
                      <a16:creationId xmlns:a16="http://schemas.microsoft.com/office/drawing/2014/main" id="{8DDFCE3F-12B7-47EA-A2FE-B6DC0704F32F}"/>
                    </a:ext>
                  </a:extLst>
                </p14:cNvPr>
                <p14:cNvContentPartPr/>
                <p14:nvPr/>
              </p14:nvContentPartPr>
              <p14:xfrm>
                <a:off x="2792813" y="5448667"/>
                <a:ext cx="2746080" cy="592560"/>
              </p14:xfrm>
            </p:contentPart>
          </mc:Choice>
          <mc:Fallback>
            <p:pic>
              <p:nvPicPr>
                <p:cNvPr id="309" name="Freihand 308">
                  <a:extLst>
                    <a:ext uri="{FF2B5EF4-FFF2-40B4-BE49-F238E27FC236}">
                      <a16:creationId xmlns:a16="http://schemas.microsoft.com/office/drawing/2014/main" id="{8DDFCE3F-12B7-47EA-A2FE-B6DC0704F32F}"/>
                    </a:ext>
                  </a:extLst>
                </p:cNvPr>
                <p:cNvPicPr/>
                <p:nvPr/>
              </p:nvPicPr>
              <p:blipFill>
                <a:blip r:embed="rId565"/>
                <a:stretch>
                  <a:fillRect/>
                </a:stretch>
              </p:blipFill>
              <p:spPr>
                <a:xfrm>
                  <a:off x="2788493" y="5444347"/>
                  <a:ext cx="2754720" cy="60120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10" name="Freihand 309">
                  <a:extLst>
                    <a:ext uri="{FF2B5EF4-FFF2-40B4-BE49-F238E27FC236}">
                      <a16:creationId xmlns:a16="http://schemas.microsoft.com/office/drawing/2014/main" id="{E2F3A5AA-BBE0-4919-90FA-AC2A492A20C3}"/>
                    </a:ext>
                  </a:extLst>
                </p14:cNvPr>
                <p14:cNvContentPartPr/>
                <p14:nvPr/>
              </p14:nvContentPartPr>
              <p14:xfrm>
                <a:off x="5694053" y="5356867"/>
                <a:ext cx="294120" cy="214560"/>
              </p14:xfrm>
            </p:contentPart>
          </mc:Choice>
          <mc:Fallback>
            <p:pic>
              <p:nvPicPr>
                <p:cNvPr id="310" name="Freihand 309">
                  <a:extLst>
                    <a:ext uri="{FF2B5EF4-FFF2-40B4-BE49-F238E27FC236}">
                      <a16:creationId xmlns:a16="http://schemas.microsoft.com/office/drawing/2014/main" id="{E2F3A5AA-BBE0-4919-90FA-AC2A492A20C3}"/>
                    </a:ext>
                  </a:extLst>
                </p:cNvPr>
                <p:cNvPicPr/>
                <p:nvPr/>
              </p:nvPicPr>
              <p:blipFill>
                <a:blip r:embed="rId567"/>
                <a:stretch>
                  <a:fillRect/>
                </a:stretch>
              </p:blipFill>
              <p:spPr>
                <a:xfrm>
                  <a:off x="5689733" y="5352547"/>
                  <a:ext cx="3027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11" name="Freihand 310">
                  <a:extLst>
                    <a:ext uri="{FF2B5EF4-FFF2-40B4-BE49-F238E27FC236}">
                      <a16:creationId xmlns:a16="http://schemas.microsoft.com/office/drawing/2014/main" id="{57810857-D4EA-4BD8-A6C8-95ABD15BF8DE}"/>
                    </a:ext>
                  </a:extLst>
                </p14:cNvPr>
                <p14:cNvContentPartPr/>
                <p14:nvPr/>
              </p14:nvContentPartPr>
              <p14:xfrm>
                <a:off x="5635733" y="5441467"/>
                <a:ext cx="285480" cy="218880"/>
              </p14:xfrm>
            </p:contentPart>
          </mc:Choice>
          <mc:Fallback>
            <p:pic>
              <p:nvPicPr>
                <p:cNvPr id="311" name="Freihand 310">
                  <a:extLst>
                    <a:ext uri="{FF2B5EF4-FFF2-40B4-BE49-F238E27FC236}">
                      <a16:creationId xmlns:a16="http://schemas.microsoft.com/office/drawing/2014/main" id="{57810857-D4EA-4BD8-A6C8-95ABD15BF8DE}"/>
                    </a:ext>
                  </a:extLst>
                </p:cNvPr>
                <p:cNvPicPr/>
                <p:nvPr/>
              </p:nvPicPr>
              <p:blipFill>
                <a:blip r:embed="rId569"/>
                <a:stretch>
                  <a:fillRect/>
                </a:stretch>
              </p:blipFill>
              <p:spPr>
                <a:xfrm>
                  <a:off x="5631413" y="5437147"/>
                  <a:ext cx="29412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12" name="Freihand 311">
                  <a:extLst>
                    <a:ext uri="{FF2B5EF4-FFF2-40B4-BE49-F238E27FC236}">
                      <a16:creationId xmlns:a16="http://schemas.microsoft.com/office/drawing/2014/main" id="{1C84C401-485C-4901-94AD-0F86880B26AC}"/>
                    </a:ext>
                  </a:extLst>
                </p14:cNvPr>
                <p14:cNvContentPartPr/>
                <p14:nvPr/>
              </p14:nvContentPartPr>
              <p14:xfrm>
                <a:off x="6068813" y="5220787"/>
                <a:ext cx="147240" cy="224280"/>
              </p14:xfrm>
            </p:contentPart>
          </mc:Choice>
          <mc:Fallback>
            <p:pic>
              <p:nvPicPr>
                <p:cNvPr id="312" name="Freihand 311">
                  <a:extLst>
                    <a:ext uri="{FF2B5EF4-FFF2-40B4-BE49-F238E27FC236}">
                      <a16:creationId xmlns:a16="http://schemas.microsoft.com/office/drawing/2014/main" id="{1C84C401-485C-4901-94AD-0F86880B26AC}"/>
                    </a:ext>
                  </a:extLst>
                </p:cNvPr>
                <p:cNvPicPr/>
                <p:nvPr/>
              </p:nvPicPr>
              <p:blipFill>
                <a:blip r:embed="rId571"/>
                <a:stretch>
                  <a:fillRect/>
                </a:stretch>
              </p:blipFill>
              <p:spPr>
                <a:xfrm>
                  <a:off x="6064493" y="5216467"/>
                  <a:ext cx="1558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13" name="Freihand 312">
                  <a:extLst>
                    <a:ext uri="{FF2B5EF4-FFF2-40B4-BE49-F238E27FC236}">
                      <a16:creationId xmlns:a16="http://schemas.microsoft.com/office/drawing/2014/main" id="{B3A3FFB8-9651-4E8C-ABB3-DE41B3F999C9}"/>
                    </a:ext>
                  </a:extLst>
                </p14:cNvPr>
                <p14:cNvContentPartPr/>
                <p14:nvPr/>
              </p14:nvContentPartPr>
              <p14:xfrm>
                <a:off x="6231893" y="5181907"/>
                <a:ext cx="96840" cy="113760"/>
              </p14:xfrm>
            </p:contentPart>
          </mc:Choice>
          <mc:Fallback>
            <p:pic>
              <p:nvPicPr>
                <p:cNvPr id="313" name="Freihand 312">
                  <a:extLst>
                    <a:ext uri="{FF2B5EF4-FFF2-40B4-BE49-F238E27FC236}">
                      <a16:creationId xmlns:a16="http://schemas.microsoft.com/office/drawing/2014/main" id="{B3A3FFB8-9651-4E8C-ABB3-DE41B3F999C9}"/>
                    </a:ext>
                  </a:extLst>
                </p:cNvPr>
                <p:cNvPicPr/>
                <p:nvPr/>
              </p:nvPicPr>
              <p:blipFill>
                <a:blip r:embed="rId573"/>
                <a:stretch>
                  <a:fillRect/>
                </a:stretch>
              </p:blipFill>
              <p:spPr>
                <a:xfrm>
                  <a:off x="6227573" y="5177587"/>
                  <a:ext cx="1054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14" name="Freihand 313">
                  <a:extLst>
                    <a:ext uri="{FF2B5EF4-FFF2-40B4-BE49-F238E27FC236}">
                      <a16:creationId xmlns:a16="http://schemas.microsoft.com/office/drawing/2014/main" id="{4496910A-CA40-4CDD-814D-4B0B7953389F}"/>
                    </a:ext>
                  </a:extLst>
                </p14:cNvPr>
                <p14:cNvContentPartPr/>
                <p14:nvPr/>
              </p14:nvContentPartPr>
              <p14:xfrm>
                <a:off x="6332333" y="5137987"/>
                <a:ext cx="343080" cy="113040"/>
              </p14:xfrm>
            </p:contentPart>
          </mc:Choice>
          <mc:Fallback>
            <p:pic>
              <p:nvPicPr>
                <p:cNvPr id="314" name="Freihand 313">
                  <a:extLst>
                    <a:ext uri="{FF2B5EF4-FFF2-40B4-BE49-F238E27FC236}">
                      <a16:creationId xmlns:a16="http://schemas.microsoft.com/office/drawing/2014/main" id="{4496910A-CA40-4CDD-814D-4B0B7953389F}"/>
                    </a:ext>
                  </a:extLst>
                </p:cNvPr>
                <p:cNvPicPr/>
                <p:nvPr/>
              </p:nvPicPr>
              <p:blipFill>
                <a:blip r:embed="rId575"/>
                <a:stretch>
                  <a:fillRect/>
                </a:stretch>
              </p:blipFill>
              <p:spPr>
                <a:xfrm>
                  <a:off x="6328013" y="5133667"/>
                  <a:ext cx="3517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15" name="Freihand 314">
                  <a:extLst>
                    <a:ext uri="{FF2B5EF4-FFF2-40B4-BE49-F238E27FC236}">
                      <a16:creationId xmlns:a16="http://schemas.microsoft.com/office/drawing/2014/main" id="{AE0CF00F-FADF-4ECE-AC1A-5F583911833B}"/>
                    </a:ext>
                  </a:extLst>
                </p14:cNvPr>
                <p14:cNvContentPartPr/>
                <p14:nvPr/>
              </p14:nvContentPartPr>
              <p14:xfrm>
                <a:off x="6720413" y="5061307"/>
                <a:ext cx="77760" cy="99360"/>
              </p14:xfrm>
            </p:contentPart>
          </mc:Choice>
          <mc:Fallback>
            <p:pic>
              <p:nvPicPr>
                <p:cNvPr id="315" name="Freihand 314">
                  <a:extLst>
                    <a:ext uri="{FF2B5EF4-FFF2-40B4-BE49-F238E27FC236}">
                      <a16:creationId xmlns:a16="http://schemas.microsoft.com/office/drawing/2014/main" id="{AE0CF00F-FADF-4ECE-AC1A-5F583911833B}"/>
                    </a:ext>
                  </a:extLst>
                </p:cNvPr>
                <p:cNvPicPr/>
                <p:nvPr/>
              </p:nvPicPr>
              <p:blipFill>
                <a:blip r:embed="rId577"/>
                <a:stretch>
                  <a:fillRect/>
                </a:stretch>
              </p:blipFill>
              <p:spPr>
                <a:xfrm>
                  <a:off x="6716093" y="5056987"/>
                  <a:ext cx="864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16" name="Freihand 315">
                  <a:extLst>
                    <a:ext uri="{FF2B5EF4-FFF2-40B4-BE49-F238E27FC236}">
                      <a16:creationId xmlns:a16="http://schemas.microsoft.com/office/drawing/2014/main" id="{DCD7C9AF-45D8-4BEE-B989-73A84FB9A84F}"/>
                    </a:ext>
                  </a:extLst>
                </p14:cNvPr>
                <p14:cNvContentPartPr/>
                <p14:nvPr/>
              </p14:nvContentPartPr>
              <p14:xfrm>
                <a:off x="6816173" y="4984987"/>
                <a:ext cx="183960" cy="118080"/>
              </p14:xfrm>
            </p:contentPart>
          </mc:Choice>
          <mc:Fallback>
            <p:pic>
              <p:nvPicPr>
                <p:cNvPr id="316" name="Freihand 315">
                  <a:extLst>
                    <a:ext uri="{FF2B5EF4-FFF2-40B4-BE49-F238E27FC236}">
                      <a16:creationId xmlns:a16="http://schemas.microsoft.com/office/drawing/2014/main" id="{DCD7C9AF-45D8-4BEE-B989-73A84FB9A84F}"/>
                    </a:ext>
                  </a:extLst>
                </p:cNvPr>
                <p:cNvPicPr/>
                <p:nvPr/>
              </p:nvPicPr>
              <p:blipFill>
                <a:blip r:embed="rId579"/>
                <a:stretch>
                  <a:fillRect/>
                </a:stretch>
              </p:blipFill>
              <p:spPr>
                <a:xfrm>
                  <a:off x="6811853" y="4980667"/>
                  <a:ext cx="1926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17" name="Freihand 316">
                  <a:extLst>
                    <a:ext uri="{FF2B5EF4-FFF2-40B4-BE49-F238E27FC236}">
                      <a16:creationId xmlns:a16="http://schemas.microsoft.com/office/drawing/2014/main" id="{757893AA-F06B-4747-BAA3-AB5F1E294E29}"/>
                    </a:ext>
                  </a:extLst>
                </p14:cNvPr>
                <p14:cNvContentPartPr/>
                <p14:nvPr/>
              </p14:nvContentPartPr>
              <p14:xfrm>
                <a:off x="7001933" y="4950787"/>
                <a:ext cx="33120" cy="23040"/>
              </p14:xfrm>
            </p:contentPart>
          </mc:Choice>
          <mc:Fallback>
            <p:pic>
              <p:nvPicPr>
                <p:cNvPr id="317" name="Freihand 316">
                  <a:extLst>
                    <a:ext uri="{FF2B5EF4-FFF2-40B4-BE49-F238E27FC236}">
                      <a16:creationId xmlns:a16="http://schemas.microsoft.com/office/drawing/2014/main" id="{757893AA-F06B-4747-BAA3-AB5F1E294E29}"/>
                    </a:ext>
                  </a:extLst>
                </p:cNvPr>
                <p:cNvPicPr/>
                <p:nvPr/>
              </p:nvPicPr>
              <p:blipFill>
                <a:blip r:embed="rId581"/>
                <a:stretch>
                  <a:fillRect/>
                </a:stretch>
              </p:blipFill>
              <p:spPr>
                <a:xfrm>
                  <a:off x="6997613" y="4946467"/>
                  <a:ext cx="4176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18" name="Freihand 317">
                  <a:extLst>
                    <a:ext uri="{FF2B5EF4-FFF2-40B4-BE49-F238E27FC236}">
                      <a16:creationId xmlns:a16="http://schemas.microsoft.com/office/drawing/2014/main" id="{48E80286-C501-4642-8A06-D3041F9C0DF3}"/>
                    </a:ext>
                  </a:extLst>
                </p14:cNvPr>
                <p14:cNvContentPartPr/>
                <p14:nvPr/>
              </p14:nvContentPartPr>
              <p14:xfrm>
                <a:off x="7030013" y="4976707"/>
                <a:ext cx="56160" cy="98640"/>
              </p14:xfrm>
            </p:contentPart>
          </mc:Choice>
          <mc:Fallback>
            <p:pic>
              <p:nvPicPr>
                <p:cNvPr id="318" name="Freihand 317">
                  <a:extLst>
                    <a:ext uri="{FF2B5EF4-FFF2-40B4-BE49-F238E27FC236}">
                      <a16:creationId xmlns:a16="http://schemas.microsoft.com/office/drawing/2014/main" id="{48E80286-C501-4642-8A06-D3041F9C0DF3}"/>
                    </a:ext>
                  </a:extLst>
                </p:cNvPr>
                <p:cNvPicPr/>
                <p:nvPr/>
              </p:nvPicPr>
              <p:blipFill>
                <a:blip r:embed="rId583"/>
                <a:stretch>
                  <a:fillRect/>
                </a:stretch>
              </p:blipFill>
              <p:spPr>
                <a:xfrm>
                  <a:off x="7025693" y="4972387"/>
                  <a:ext cx="648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19" name="Freihand 318">
                  <a:extLst>
                    <a:ext uri="{FF2B5EF4-FFF2-40B4-BE49-F238E27FC236}">
                      <a16:creationId xmlns:a16="http://schemas.microsoft.com/office/drawing/2014/main" id="{1DE60033-4D00-46AF-8407-0B1DC2EEFBCC}"/>
                    </a:ext>
                  </a:extLst>
                </p14:cNvPr>
                <p14:cNvContentPartPr/>
                <p14:nvPr/>
              </p14:nvContentPartPr>
              <p14:xfrm>
                <a:off x="7108133" y="4883827"/>
                <a:ext cx="144720" cy="152640"/>
              </p14:xfrm>
            </p:contentPart>
          </mc:Choice>
          <mc:Fallback>
            <p:pic>
              <p:nvPicPr>
                <p:cNvPr id="319" name="Freihand 318">
                  <a:extLst>
                    <a:ext uri="{FF2B5EF4-FFF2-40B4-BE49-F238E27FC236}">
                      <a16:creationId xmlns:a16="http://schemas.microsoft.com/office/drawing/2014/main" id="{1DE60033-4D00-46AF-8407-0B1DC2EEFBCC}"/>
                    </a:ext>
                  </a:extLst>
                </p:cNvPr>
                <p:cNvPicPr/>
                <p:nvPr/>
              </p:nvPicPr>
              <p:blipFill>
                <a:blip r:embed="rId585"/>
                <a:stretch>
                  <a:fillRect/>
                </a:stretch>
              </p:blipFill>
              <p:spPr>
                <a:xfrm>
                  <a:off x="7103813" y="4879507"/>
                  <a:ext cx="1533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20" name="Freihand 319">
                  <a:extLst>
                    <a:ext uri="{FF2B5EF4-FFF2-40B4-BE49-F238E27FC236}">
                      <a16:creationId xmlns:a16="http://schemas.microsoft.com/office/drawing/2014/main" id="{A94A930C-8960-4B73-B7AC-1F45949B566D}"/>
                    </a:ext>
                  </a:extLst>
                </p14:cNvPr>
                <p14:cNvContentPartPr/>
                <p14:nvPr/>
              </p14:nvContentPartPr>
              <p14:xfrm>
                <a:off x="7287773" y="4911187"/>
                <a:ext cx="114480" cy="84240"/>
              </p14:xfrm>
            </p:contentPart>
          </mc:Choice>
          <mc:Fallback>
            <p:pic>
              <p:nvPicPr>
                <p:cNvPr id="320" name="Freihand 319">
                  <a:extLst>
                    <a:ext uri="{FF2B5EF4-FFF2-40B4-BE49-F238E27FC236}">
                      <a16:creationId xmlns:a16="http://schemas.microsoft.com/office/drawing/2014/main" id="{A94A930C-8960-4B73-B7AC-1F45949B566D}"/>
                    </a:ext>
                  </a:extLst>
                </p:cNvPr>
                <p:cNvPicPr/>
                <p:nvPr/>
              </p:nvPicPr>
              <p:blipFill>
                <a:blip r:embed="rId587"/>
                <a:stretch>
                  <a:fillRect/>
                </a:stretch>
              </p:blipFill>
              <p:spPr>
                <a:xfrm>
                  <a:off x="7283453" y="4906867"/>
                  <a:ext cx="1231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21" name="Freihand 320">
                  <a:extLst>
                    <a:ext uri="{FF2B5EF4-FFF2-40B4-BE49-F238E27FC236}">
                      <a16:creationId xmlns:a16="http://schemas.microsoft.com/office/drawing/2014/main" id="{560BA24A-7299-4B0B-8280-75F3EAF3458D}"/>
                    </a:ext>
                  </a:extLst>
                </p14:cNvPr>
                <p14:cNvContentPartPr/>
                <p14:nvPr/>
              </p14:nvContentPartPr>
              <p14:xfrm>
                <a:off x="6533933" y="5321587"/>
                <a:ext cx="215280" cy="184320"/>
              </p14:xfrm>
            </p:contentPart>
          </mc:Choice>
          <mc:Fallback>
            <p:pic>
              <p:nvPicPr>
                <p:cNvPr id="321" name="Freihand 320">
                  <a:extLst>
                    <a:ext uri="{FF2B5EF4-FFF2-40B4-BE49-F238E27FC236}">
                      <a16:creationId xmlns:a16="http://schemas.microsoft.com/office/drawing/2014/main" id="{560BA24A-7299-4B0B-8280-75F3EAF3458D}"/>
                    </a:ext>
                  </a:extLst>
                </p:cNvPr>
                <p:cNvPicPr/>
                <p:nvPr/>
              </p:nvPicPr>
              <p:blipFill>
                <a:blip r:embed="rId589"/>
                <a:stretch>
                  <a:fillRect/>
                </a:stretch>
              </p:blipFill>
              <p:spPr>
                <a:xfrm>
                  <a:off x="6529613" y="5317267"/>
                  <a:ext cx="2239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22" name="Freihand 321">
                  <a:extLst>
                    <a:ext uri="{FF2B5EF4-FFF2-40B4-BE49-F238E27FC236}">
                      <a16:creationId xmlns:a16="http://schemas.microsoft.com/office/drawing/2014/main" id="{2C2D01F8-C525-4F91-8103-510A09F3A2D0}"/>
                    </a:ext>
                  </a:extLst>
                </p14:cNvPr>
                <p14:cNvContentPartPr/>
                <p14:nvPr/>
              </p14:nvContentPartPr>
              <p14:xfrm>
                <a:off x="6798533" y="5237347"/>
                <a:ext cx="292680" cy="202320"/>
              </p14:xfrm>
            </p:contentPart>
          </mc:Choice>
          <mc:Fallback>
            <p:pic>
              <p:nvPicPr>
                <p:cNvPr id="322" name="Freihand 321">
                  <a:extLst>
                    <a:ext uri="{FF2B5EF4-FFF2-40B4-BE49-F238E27FC236}">
                      <a16:creationId xmlns:a16="http://schemas.microsoft.com/office/drawing/2014/main" id="{2C2D01F8-C525-4F91-8103-510A09F3A2D0}"/>
                    </a:ext>
                  </a:extLst>
                </p:cNvPr>
                <p:cNvPicPr/>
                <p:nvPr/>
              </p:nvPicPr>
              <p:blipFill>
                <a:blip r:embed="rId591"/>
                <a:stretch>
                  <a:fillRect/>
                </a:stretch>
              </p:blipFill>
              <p:spPr>
                <a:xfrm>
                  <a:off x="6794213" y="5233027"/>
                  <a:ext cx="3013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323" name="Freihand 322">
                  <a:extLst>
                    <a:ext uri="{FF2B5EF4-FFF2-40B4-BE49-F238E27FC236}">
                      <a16:creationId xmlns:a16="http://schemas.microsoft.com/office/drawing/2014/main" id="{4EABF34E-2B14-452E-AD2C-2924F40ADF07}"/>
                    </a:ext>
                  </a:extLst>
                </p14:cNvPr>
                <p14:cNvContentPartPr/>
                <p14:nvPr/>
              </p14:nvContentPartPr>
              <p14:xfrm>
                <a:off x="7051613" y="5163907"/>
                <a:ext cx="135000" cy="160200"/>
              </p14:xfrm>
            </p:contentPart>
          </mc:Choice>
          <mc:Fallback>
            <p:pic>
              <p:nvPicPr>
                <p:cNvPr id="323" name="Freihand 322">
                  <a:extLst>
                    <a:ext uri="{FF2B5EF4-FFF2-40B4-BE49-F238E27FC236}">
                      <a16:creationId xmlns:a16="http://schemas.microsoft.com/office/drawing/2014/main" id="{4EABF34E-2B14-452E-AD2C-2924F40ADF07}"/>
                    </a:ext>
                  </a:extLst>
                </p:cNvPr>
                <p:cNvPicPr/>
                <p:nvPr/>
              </p:nvPicPr>
              <p:blipFill>
                <a:blip r:embed="rId593"/>
                <a:stretch>
                  <a:fillRect/>
                </a:stretch>
              </p:blipFill>
              <p:spPr>
                <a:xfrm>
                  <a:off x="7047293" y="5159587"/>
                  <a:ext cx="1436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324" name="Freihand 323">
                  <a:extLst>
                    <a:ext uri="{FF2B5EF4-FFF2-40B4-BE49-F238E27FC236}">
                      <a16:creationId xmlns:a16="http://schemas.microsoft.com/office/drawing/2014/main" id="{2A9BB7DD-C773-4095-9177-4929BE5C8A84}"/>
                    </a:ext>
                  </a:extLst>
                </p14:cNvPr>
                <p14:cNvContentPartPr/>
                <p14:nvPr/>
              </p14:nvContentPartPr>
              <p14:xfrm>
                <a:off x="7373093" y="5040067"/>
                <a:ext cx="364320" cy="181800"/>
              </p14:xfrm>
            </p:contentPart>
          </mc:Choice>
          <mc:Fallback>
            <p:pic>
              <p:nvPicPr>
                <p:cNvPr id="324" name="Freihand 323">
                  <a:extLst>
                    <a:ext uri="{FF2B5EF4-FFF2-40B4-BE49-F238E27FC236}">
                      <a16:creationId xmlns:a16="http://schemas.microsoft.com/office/drawing/2014/main" id="{2A9BB7DD-C773-4095-9177-4929BE5C8A84}"/>
                    </a:ext>
                  </a:extLst>
                </p:cNvPr>
                <p:cNvPicPr/>
                <p:nvPr/>
              </p:nvPicPr>
              <p:blipFill>
                <a:blip r:embed="rId595"/>
                <a:stretch>
                  <a:fillRect/>
                </a:stretch>
              </p:blipFill>
              <p:spPr>
                <a:xfrm>
                  <a:off x="7368773" y="5035747"/>
                  <a:ext cx="3729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326" name="Freihand 325">
                  <a:extLst>
                    <a:ext uri="{FF2B5EF4-FFF2-40B4-BE49-F238E27FC236}">
                      <a16:creationId xmlns:a16="http://schemas.microsoft.com/office/drawing/2014/main" id="{5CC62831-CE74-43D2-BFDE-28FEC3156DCD}"/>
                    </a:ext>
                  </a:extLst>
                </p14:cNvPr>
                <p14:cNvContentPartPr/>
                <p14:nvPr/>
              </p14:nvContentPartPr>
              <p14:xfrm>
                <a:off x="6454013" y="5619667"/>
                <a:ext cx="227520" cy="236520"/>
              </p14:xfrm>
            </p:contentPart>
          </mc:Choice>
          <mc:Fallback>
            <p:pic>
              <p:nvPicPr>
                <p:cNvPr id="326" name="Freihand 325">
                  <a:extLst>
                    <a:ext uri="{FF2B5EF4-FFF2-40B4-BE49-F238E27FC236}">
                      <a16:creationId xmlns:a16="http://schemas.microsoft.com/office/drawing/2014/main" id="{5CC62831-CE74-43D2-BFDE-28FEC3156DCD}"/>
                    </a:ext>
                  </a:extLst>
                </p:cNvPr>
                <p:cNvPicPr/>
                <p:nvPr/>
              </p:nvPicPr>
              <p:blipFill>
                <a:blip r:embed="rId597"/>
                <a:stretch>
                  <a:fillRect/>
                </a:stretch>
              </p:blipFill>
              <p:spPr>
                <a:xfrm>
                  <a:off x="6449693" y="5615347"/>
                  <a:ext cx="23616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327" name="Freihand 326">
                  <a:extLst>
                    <a:ext uri="{FF2B5EF4-FFF2-40B4-BE49-F238E27FC236}">
                      <a16:creationId xmlns:a16="http://schemas.microsoft.com/office/drawing/2014/main" id="{B751F569-18F8-4D2F-B317-7EE01B7B2252}"/>
                    </a:ext>
                  </a:extLst>
                </p14:cNvPr>
                <p14:cNvContentPartPr/>
                <p14:nvPr/>
              </p14:nvContentPartPr>
              <p14:xfrm>
                <a:off x="6693773" y="5674027"/>
                <a:ext cx="126360" cy="106920"/>
              </p14:xfrm>
            </p:contentPart>
          </mc:Choice>
          <mc:Fallback>
            <p:pic>
              <p:nvPicPr>
                <p:cNvPr id="327" name="Freihand 326">
                  <a:extLst>
                    <a:ext uri="{FF2B5EF4-FFF2-40B4-BE49-F238E27FC236}">
                      <a16:creationId xmlns:a16="http://schemas.microsoft.com/office/drawing/2014/main" id="{B751F569-18F8-4D2F-B317-7EE01B7B2252}"/>
                    </a:ext>
                  </a:extLst>
                </p:cNvPr>
                <p:cNvPicPr/>
                <p:nvPr/>
              </p:nvPicPr>
              <p:blipFill>
                <a:blip r:embed="rId599"/>
                <a:stretch>
                  <a:fillRect/>
                </a:stretch>
              </p:blipFill>
              <p:spPr>
                <a:xfrm>
                  <a:off x="6689453" y="5669707"/>
                  <a:ext cx="1350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328" name="Freihand 327">
                  <a:extLst>
                    <a:ext uri="{FF2B5EF4-FFF2-40B4-BE49-F238E27FC236}">
                      <a16:creationId xmlns:a16="http://schemas.microsoft.com/office/drawing/2014/main" id="{4437ACA4-FF88-4FEB-A1EF-42862F7AF242}"/>
                    </a:ext>
                  </a:extLst>
                </p14:cNvPr>
                <p14:cNvContentPartPr/>
                <p14:nvPr/>
              </p14:nvContentPartPr>
              <p14:xfrm>
                <a:off x="6863333" y="5537227"/>
                <a:ext cx="128880" cy="160200"/>
              </p14:xfrm>
            </p:contentPart>
          </mc:Choice>
          <mc:Fallback>
            <p:pic>
              <p:nvPicPr>
                <p:cNvPr id="328" name="Freihand 327">
                  <a:extLst>
                    <a:ext uri="{FF2B5EF4-FFF2-40B4-BE49-F238E27FC236}">
                      <a16:creationId xmlns:a16="http://schemas.microsoft.com/office/drawing/2014/main" id="{4437ACA4-FF88-4FEB-A1EF-42862F7AF242}"/>
                    </a:ext>
                  </a:extLst>
                </p:cNvPr>
                <p:cNvPicPr/>
                <p:nvPr/>
              </p:nvPicPr>
              <p:blipFill>
                <a:blip r:embed="rId601"/>
                <a:stretch>
                  <a:fillRect/>
                </a:stretch>
              </p:blipFill>
              <p:spPr>
                <a:xfrm>
                  <a:off x="6859013" y="5532907"/>
                  <a:ext cx="1375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329" name="Freihand 328">
                  <a:extLst>
                    <a:ext uri="{FF2B5EF4-FFF2-40B4-BE49-F238E27FC236}">
                      <a16:creationId xmlns:a16="http://schemas.microsoft.com/office/drawing/2014/main" id="{705BD6B0-4142-44D9-B274-DFA030030762}"/>
                    </a:ext>
                  </a:extLst>
                </p14:cNvPr>
                <p14:cNvContentPartPr/>
                <p14:nvPr/>
              </p14:nvContentPartPr>
              <p14:xfrm>
                <a:off x="7004093" y="5573947"/>
                <a:ext cx="61560" cy="103680"/>
              </p14:xfrm>
            </p:contentPart>
          </mc:Choice>
          <mc:Fallback>
            <p:pic>
              <p:nvPicPr>
                <p:cNvPr id="329" name="Freihand 328">
                  <a:extLst>
                    <a:ext uri="{FF2B5EF4-FFF2-40B4-BE49-F238E27FC236}">
                      <a16:creationId xmlns:a16="http://schemas.microsoft.com/office/drawing/2014/main" id="{705BD6B0-4142-44D9-B274-DFA030030762}"/>
                    </a:ext>
                  </a:extLst>
                </p:cNvPr>
                <p:cNvPicPr/>
                <p:nvPr/>
              </p:nvPicPr>
              <p:blipFill>
                <a:blip r:embed="rId603"/>
                <a:stretch>
                  <a:fillRect/>
                </a:stretch>
              </p:blipFill>
              <p:spPr>
                <a:xfrm>
                  <a:off x="6999773" y="5569627"/>
                  <a:ext cx="702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330" name="Freihand 329">
                  <a:extLst>
                    <a:ext uri="{FF2B5EF4-FFF2-40B4-BE49-F238E27FC236}">
                      <a16:creationId xmlns:a16="http://schemas.microsoft.com/office/drawing/2014/main" id="{A5E39DCA-3C54-4448-9527-574758CB49E8}"/>
                    </a:ext>
                  </a:extLst>
                </p14:cNvPr>
                <p14:cNvContentPartPr/>
                <p14:nvPr/>
              </p14:nvContentPartPr>
              <p14:xfrm>
                <a:off x="7070333" y="5468827"/>
                <a:ext cx="329760" cy="180000"/>
              </p14:xfrm>
            </p:contentPart>
          </mc:Choice>
          <mc:Fallback>
            <p:pic>
              <p:nvPicPr>
                <p:cNvPr id="330" name="Freihand 329">
                  <a:extLst>
                    <a:ext uri="{FF2B5EF4-FFF2-40B4-BE49-F238E27FC236}">
                      <a16:creationId xmlns:a16="http://schemas.microsoft.com/office/drawing/2014/main" id="{A5E39DCA-3C54-4448-9527-574758CB49E8}"/>
                    </a:ext>
                  </a:extLst>
                </p:cNvPr>
                <p:cNvPicPr/>
                <p:nvPr/>
              </p:nvPicPr>
              <p:blipFill>
                <a:blip r:embed="rId605"/>
                <a:stretch>
                  <a:fillRect/>
                </a:stretch>
              </p:blipFill>
              <p:spPr>
                <a:xfrm>
                  <a:off x="7066013" y="5464507"/>
                  <a:ext cx="33840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331" name="Freihand 330">
                  <a:extLst>
                    <a:ext uri="{FF2B5EF4-FFF2-40B4-BE49-F238E27FC236}">
                      <a16:creationId xmlns:a16="http://schemas.microsoft.com/office/drawing/2014/main" id="{44C62A73-18EB-4907-BFFB-FD9AEFF1F750}"/>
                    </a:ext>
                  </a:extLst>
                </p14:cNvPr>
                <p14:cNvContentPartPr/>
                <p14:nvPr/>
              </p14:nvContentPartPr>
              <p14:xfrm>
                <a:off x="7422773" y="5450107"/>
                <a:ext cx="79200" cy="69120"/>
              </p14:xfrm>
            </p:contentPart>
          </mc:Choice>
          <mc:Fallback>
            <p:pic>
              <p:nvPicPr>
                <p:cNvPr id="331" name="Freihand 330">
                  <a:extLst>
                    <a:ext uri="{FF2B5EF4-FFF2-40B4-BE49-F238E27FC236}">
                      <a16:creationId xmlns:a16="http://schemas.microsoft.com/office/drawing/2014/main" id="{44C62A73-18EB-4907-BFFB-FD9AEFF1F750}"/>
                    </a:ext>
                  </a:extLst>
                </p:cNvPr>
                <p:cNvPicPr/>
                <p:nvPr/>
              </p:nvPicPr>
              <p:blipFill>
                <a:blip r:embed="rId607"/>
                <a:stretch>
                  <a:fillRect/>
                </a:stretch>
              </p:blipFill>
              <p:spPr>
                <a:xfrm>
                  <a:off x="7418453" y="5445787"/>
                  <a:ext cx="878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332" name="Freihand 331">
                  <a:extLst>
                    <a:ext uri="{FF2B5EF4-FFF2-40B4-BE49-F238E27FC236}">
                      <a16:creationId xmlns:a16="http://schemas.microsoft.com/office/drawing/2014/main" id="{C964FEF9-BA30-4D8A-9AE4-6894C623BFA0}"/>
                    </a:ext>
                  </a:extLst>
                </p14:cNvPr>
                <p14:cNvContentPartPr/>
                <p14:nvPr/>
              </p14:nvContentPartPr>
              <p14:xfrm>
                <a:off x="7533293" y="5334187"/>
                <a:ext cx="121320" cy="234000"/>
              </p14:xfrm>
            </p:contentPart>
          </mc:Choice>
          <mc:Fallback>
            <p:pic>
              <p:nvPicPr>
                <p:cNvPr id="332" name="Freihand 331">
                  <a:extLst>
                    <a:ext uri="{FF2B5EF4-FFF2-40B4-BE49-F238E27FC236}">
                      <a16:creationId xmlns:a16="http://schemas.microsoft.com/office/drawing/2014/main" id="{C964FEF9-BA30-4D8A-9AE4-6894C623BFA0}"/>
                    </a:ext>
                  </a:extLst>
                </p:cNvPr>
                <p:cNvPicPr/>
                <p:nvPr/>
              </p:nvPicPr>
              <p:blipFill>
                <a:blip r:embed="rId609"/>
                <a:stretch>
                  <a:fillRect/>
                </a:stretch>
              </p:blipFill>
              <p:spPr>
                <a:xfrm>
                  <a:off x="7528973" y="5329867"/>
                  <a:ext cx="12996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333" name="Freihand 332">
                  <a:extLst>
                    <a:ext uri="{FF2B5EF4-FFF2-40B4-BE49-F238E27FC236}">
                      <a16:creationId xmlns:a16="http://schemas.microsoft.com/office/drawing/2014/main" id="{0F62B763-EB6F-4537-ABE0-A1A18FC01924}"/>
                    </a:ext>
                  </a:extLst>
                </p14:cNvPr>
                <p14:cNvContentPartPr/>
                <p14:nvPr/>
              </p14:nvContentPartPr>
              <p14:xfrm>
                <a:off x="7642373" y="5377747"/>
                <a:ext cx="104400" cy="79560"/>
              </p14:xfrm>
            </p:contentPart>
          </mc:Choice>
          <mc:Fallback>
            <p:pic>
              <p:nvPicPr>
                <p:cNvPr id="333" name="Freihand 332">
                  <a:extLst>
                    <a:ext uri="{FF2B5EF4-FFF2-40B4-BE49-F238E27FC236}">
                      <a16:creationId xmlns:a16="http://schemas.microsoft.com/office/drawing/2014/main" id="{0F62B763-EB6F-4537-ABE0-A1A18FC01924}"/>
                    </a:ext>
                  </a:extLst>
                </p:cNvPr>
                <p:cNvPicPr/>
                <p:nvPr/>
              </p:nvPicPr>
              <p:blipFill>
                <a:blip r:embed="rId611"/>
                <a:stretch>
                  <a:fillRect/>
                </a:stretch>
              </p:blipFill>
              <p:spPr>
                <a:xfrm>
                  <a:off x="7638053" y="5373427"/>
                  <a:ext cx="1130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334" name="Freihand 333">
                  <a:extLst>
                    <a:ext uri="{FF2B5EF4-FFF2-40B4-BE49-F238E27FC236}">
                      <a16:creationId xmlns:a16="http://schemas.microsoft.com/office/drawing/2014/main" id="{EEEB54C5-9A77-49A3-8BE8-153747C393D4}"/>
                    </a:ext>
                  </a:extLst>
                </p14:cNvPr>
                <p14:cNvContentPartPr/>
                <p14:nvPr/>
              </p14:nvContentPartPr>
              <p14:xfrm>
                <a:off x="7767293" y="5257867"/>
                <a:ext cx="88920" cy="133200"/>
              </p14:xfrm>
            </p:contentPart>
          </mc:Choice>
          <mc:Fallback>
            <p:pic>
              <p:nvPicPr>
                <p:cNvPr id="334" name="Freihand 333">
                  <a:extLst>
                    <a:ext uri="{FF2B5EF4-FFF2-40B4-BE49-F238E27FC236}">
                      <a16:creationId xmlns:a16="http://schemas.microsoft.com/office/drawing/2014/main" id="{EEEB54C5-9A77-49A3-8BE8-153747C393D4}"/>
                    </a:ext>
                  </a:extLst>
                </p:cNvPr>
                <p:cNvPicPr/>
                <p:nvPr/>
              </p:nvPicPr>
              <p:blipFill>
                <a:blip r:embed="rId613"/>
                <a:stretch>
                  <a:fillRect/>
                </a:stretch>
              </p:blipFill>
              <p:spPr>
                <a:xfrm>
                  <a:off x="7762973" y="5253547"/>
                  <a:ext cx="975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335" name="Freihand 334">
                  <a:extLst>
                    <a:ext uri="{FF2B5EF4-FFF2-40B4-BE49-F238E27FC236}">
                      <a16:creationId xmlns:a16="http://schemas.microsoft.com/office/drawing/2014/main" id="{91C26E8D-0B64-49C6-9EE5-408D9CCFF727}"/>
                    </a:ext>
                  </a:extLst>
                </p14:cNvPr>
                <p14:cNvContentPartPr/>
                <p14:nvPr/>
              </p14:nvContentPartPr>
              <p14:xfrm>
                <a:off x="7896533" y="5191267"/>
                <a:ext cx="31320" cy="175680"/>
              </p14:xfrm>
            </p:contentPart>
          </mc:Choice>
          <mc:Fallback>
            <p:pic>
              <p:nvPicPr>
                <p:cNvPr id="335" name="Freihand 334">
                  <a:extLst>
                    <a:ext uri="{FF2B5EF4-FFF2-40B4-BE49-F238E27FC236}">
                      <a16:creationId xmlns:a16="http://schemas.microsoft.com/office/drawing/2014/main" id="{91C26E8D-0B64-49C6-9EE5-408D9CCFF727}"/>
                    </a:ext>
                  </a:extLst>
                </p:cNvPr>
                <p:cNvPicPr/>
                <p:nvPr/>
              </p:nvPicPr>
              <p:blipFill>
                <a:blip r:embed="rId615"/>
                <a:stretch>
                  <a:fillRect/>
                </a:stretch>
              </p:blipFill>
              <p:spPr>
                <a:xfrm>
                  <a:off x="7892213" y="5186947"/>
                  <a:ext cx="399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336" name="Freihand 335">
                  <a:extLst>
                    <a:ext uri="{FF2B5EF4-FFF2-40B4-BE49-F238E27FC236}">
                      <a16:creationId xmlns:a16="http://schemas.microsoft.com/office/drawing/2014/main" id="{974DDC13-458F-4C33-8E7C-A25A4908F3B8}"/>
                    </a:ext>
                  </a:extLst>
                </p14:cNvPr>
                <p14:cNvContentPartPr/>
                <p14:nvPr/>
              </p14:nvContentPartPr>
              <p14:xfrm>
                <a:off x="7881773" y="5291347"/>
                <a:ext cx="63000" cy="15480"/>
              </p14:xfrm>
            </p:contentPart>
          </mc:Choice>
          <mc:Fallback>
            <p:pic>
              <p:nvPicPr>
                <p:cNvPr id="336" name="Freihand 335">
                  <a:extLst>
                    <a:ext uri="{FF2B5EF4-FFF2-40B4-BE49-F238E27FC236}">
                      <a16:creationId xmlns:a16="http://schemas.microsoft.com/office/drawing/2014/main" id="{974DDC13-458F-4C33-8E7C-A25A4908F3B8}"/>
                    </a:ext>
                  </a:extLst>
                </p:cNvPr>
                <p:cNvPicPr/>
                <p:nvPr/>
              </p:nvPicPr>
              <p:blipFill>
                <a:blip r:embed="rId617"/>
                <a:stretch>
                  <a:fillRect/>
                </a:stretch>
              </p:blipFill>
              <p:spPr>
                <a:xfrm>
                  <a:off x="7877453" y="5287027"/>
                  <a:ext cx="716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37" name="Freihand 336">
                  <a:extLst>
                    <a:ext uri="{FF2B5EF4-FFF2-40B4-BE49-F238E27FC236}">
                      <a16:creationId xmlns:a16="http://schemas.microsoft.com/office/drawing/2014/main" id="{B69B3BC4-9124-4DE2-8910-0ECAB88F9848}"/>
                    </a:ext>
                  </a:extLst>
                </p14:cNvPr>
                <p14:cNvContentPartPr/>
                <p14:nvPr/>
              </p14:nvContentPartPr>
              <p14:xfrm>
                <a:off x="7949813" y="5175427"/>
                <a:ext cx="315360" cy="122040"/>
              </p14:xfrm>
            </p:contentPart>
          </mc:Choice>
          <mc:Fallback>
            <p:pic>
              <p:nvPicPr>
                <p:cNvPr id="337" name="Freihand 336">
                  <a:extLst>
                    <a:ext uri="{FF2B5EF4-FFF2-40B4-BE49-F238E27FC236}">
                      <a16:creationId xmlns:a16="http://schemas.microsoft.com/office/drawing/2014/main" id="{B69B3BC4-9124-4DE2-8910-0ECAB88F9848}"/>
                    </a:ext>
                  </a:extLst>
                </p:cNvPr>
                <p:cNvPicPr/>
                <p:nvPr/>
              </p:nvPicPr>
              <p:blipFill>
                <a:blip r:embed="rId619"/>
                <a:stretch>
                  <a:fillRect/>
                </a:stretch>
              </p:blipFill>
              <p:spPr>
                <a:xfrm>
                  <a:off x="7945493" y="5171107"/>
                  <a:ext cx="3240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38" name="Freihand 337">
                  <a:extLst>
                    <a:ext uri="{FF2B5EF4-FFF2-40B4-BE49-F238E27FC236}">
                      <a16:creationId xmlns:a16="http://schemas.microsoft.com/office/drawing/2014/main" id="{DD1E487C-6E92-43D5-80B5-8678B53FD11C}"/>
                    </a:ext>
                  </a:extLst>
                </p14:cNvPr>
                <p14:cNvContentPartPr/>
                <p14:nvPr/>
              </p14:nvContentPartPr>
              <p14:xfrm>
                <a:off x="8278133" y="4989667"/>
                <a:ext cx="51840" cy="228960"/>
              </p14:xfrm>
            </p:contentPart>
          </mc:Choice>
          <mc:Fallback>
            <p:pic>
              <p:nvPicPr>
                <p:cNvPr id="338" name="Freihand 337">
                  <a:extLst>
                    <a:ext uri="{FF2B5EF4-FFF2-40B4-BE49-F238E27FC236}">
                      <a16:creationId xmlns:a16="http://schemas.microsoft.com/office/drawing/2014/main" id="{DD1E487C-6E92-43D5-80B5-8678B53FD11C}"/>
                    </a:ext>
                  </a:extLst>
                </p:cNvPr>
                <p:cNvPicPr/>
                <p:nvPr/>
              </p:nvPicPr>
              <p:blipFill>
                <a:blip r:embed="rId621"/>
                <a:stretch>
                  <a:fillRect/>
                </a:stretch>
              </p:blipFill>
              <p:spPr>
                <a:xfrm>
                  <a:off x="8273813" y="4985347"/>
                  <a:ext cx="604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40" name="Freihand 339">
                  <a:extLst>
                    <a:ext uri="{FF2B5EF4-FFF2-40B4-BE49-F238E27FC236}">
                      <a16:creationId xmlns:a16="http://schemas.microsoft.com/office/drawing/2014/main" id="{A616FFDB-F08E-44F7-A743-9300C6707266}"/>
                    </a:ext>
                  </a:extLst>
                </p14:cNvPr>
                <p14:cNvContentPartPr/>
                <p14:nvPr/>
              </p14:nvContentPartPr>
              <p14:xfrm>
                <a:off x="6699533" y="5918827"/>
                <a:ext cx="219600" cy="193320"/>
              </p14:xfrm>
            </p:contentPart>
          </mc:Choice>
          <mc:Fallback>
            <p:pic>
              <p:nvPicPr>
                <p:cNvPr id="340" name="Freihand 339">
                  <a:extLst>
                    <a:ext uri="{FF2B5EF4-FFF2-40B4-BE49-F238E27FC236}">
                      <a16:creationId xmlns:a16="http://schemas.microsoft.com/office/drawing/2014/main" id="{A616FFDB-F08E-44F7-A743-9300C6707266}"/>
                    </a:ext>
                  </a:extLst>
                </p:cNvPr>
                <p:cNvPicPr/>
                <p:nvPr/>
              </p:nvPicPr>
              <p:blipFill>
                <a:blip r:embed="rId623"/>
                <a:stretch>
                  <a:fillRect/>
                </a:stretch>
              </p:blipFill>
              <p:spPr>
                <a:xfrm>
                  <a:off x="6694853" y="5914507"/>
                  <a:ext cx="2282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41" name="Freihand 340">
                  <a:extLst>
                    <a:ext uri="{FF2B5EF4-FFF2-40B4-BE49-F238E27FC236}">
                      <a16:creationId xmlns:a16="http://schemas.microsoft.com/office/drawing/2014/main" id="{E7D98489-EF37-446C-8638-164F9F02EF91}"/>
                    </a:ext>
                  </a:extLst>
                </p14:cNvPr>
                <p14:cNvContentPartPr/>
                <p14:nvPr/>
              </p14:nvContentPartPr>
              <p14:xfrm>
                <a:off x="7014173" y="5859427"/>
                <a:ext cx="35280" cy="139680"/>
              </p14:xfrm>
            </p:contentPart>
          </mc:Choice>
          <mc:Fallback>
            <p:pic>
              <p:nvPicPr>
                <p:cNvPr id="341" name="Freihand 340">
                  <a:extLst>
                    <a:ext uri="{FF2B5EF4-FFF2-40B4-BE49-F238E27FC236}">
                      <a16:creationId xmlns:a16="http://schemas.microsoft.com/office/drawing/2014/main" id="{E7D98489-EF37-446C-8638-164F9F02EF91}"/>
                    </a:ext>
                  </a:extLst>
                </p:cNvPr>
                <p:cNvPicPr/>
                <p:nvPr/>
              </p:nvPicPr>
              <p:blipFill>
                <a:blip r:embed="rId625"/>
                <a:stretch>
                  <a:fillRect/>
                </a:stretch>
              </p:blipFill>
              <p:spPr>
                <a:xfrm>
                  <a:off x="7009853" y="5855107"/>
                  <a:ext cx="4392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42" name="Freihand 341">
                  <a:extLst>
                    <a:ext uri="{FF2B5EF4-FFF2-40B4-BE49-F238E27FC236}">
                      <a16:creationId xmlns:a16="http://schemas.microsoft.com/office/drawing/2014/main" id="{76074D8D-D15E-4F11-948C-9A8975E262B2}"/>
                    </a:ext>
                  </a:extLst>
                </p14:cNvPr>
                <p14:cNvContentPartPr/>
                <p14:nvPr/>
              </p14:nvContentPartPr>
              <p14:xfrm>
                <a:off x="6937853" y="5808307"/>
                <a:ext cx="146880" cy="140760"/>
              </p14:xfrm>
            </p:contentPart>
          </mc:Choice>
          <mc:Fallback>
            <p:pic>
              <p:nvPicPr>
                <p:cNvPr id="342" name="Freihand 341">
                  <a:extLst>
                    <a:ext uri="{FF2B5EF4-FFF2-40B4-BE49-F238E27FC236}">
                      <a16:creationId xmlns:a16="http://schemas.microsoft.com/office/drawing/2014/main" id="{76074D8D-D15E-4F11-948C-9A8975E262B2}"/>
                    </a:ext>
                  </a:extLst>
                </p:cNvPr>
                <p:cNvPicPr/>
                <p:nvPr/>
              </p:nvPicPr>
              <p:blipFill>
                <a:blip r:embed="rId627"/>
                <a:stretch>
                  <a:fillRect/>
                </a:stretch>
              </p:blipFill>
              <p:spPr>
                <a:xfrm>
                  <a:off x="6933533" y="5803987"/>
                  <a:ext cx="1555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43" name="Freihand 342">
                  <a:extLst>
                    <a:ext uri="{FF2B5EF4-FFF2-40B4-BE49-F238E27FC236}">
                      <a16:creationId xmlns:a16="http://schemas.microsoft.com/office/drawing/2014/main" id="{426C64CA-9F06-4794-8F84-D7FBD5EFFFC6}"/>
                    </a:ext>
                  </a:extLst>
                </p14:cNvPr>
                <p14:cNvContentPartPr/>
                <p14:nvPr/>
              </p14:nvContentPartPr>
              <p14:xfrm>
                <a:off x="7153133" y="5792467"/>
                <a:ext cx="123840" cy="57240"/>
              </p14:xfrm>
            </p:contentPart>
          </mc:Choice>
          <mc:Fallback>
            <p:pic>
              <p:nvPicPr>
                <p:cNvPr id="343" name="Freihand 342">
                  <a:extLst>
                    <a:ext uri="{FF2B5EF4-FFF2-40B4-BE49-F238E27FC236}">
                      <a16:creationId xmlns:a16="http://schemas.microsoft.com/office/drawing/2014/main" id="{426C64CA-9F06-4794-8F84-D7FBD5EFFFC6}"/>
                    </a:ext>
                  </a:extLst>
                </p:cNvPr>
                <p:cNvPicPr/>
                <p:nvPr/>
              </p:nvPicPr>
              <p:blipFill>
                <a:blip r:embed="rId629"/>
                <a:stretch>
                  <a:fillRect/>
                </a:stretch>
              </p:blipFill>
              <p:spPr>
                <a:xfrm>
                  <a:off x="7148813" y="5788147"/>
                  <a:ext cx="1324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44" name="Freihand 343">
                  <a:extLst>
                    <a:ext uri="{FF2B5EF4-FFF2-40B4-BE49-F238E27FC236}">
                      <a16:creationId xmlns:a16="http://schemas.microsoft.com/office/drawing/2014/main" id="{767C17B3-E7F8-42AF-9E12-EE03A0348185}"/>
                    </a:ext>
                  </a:extLst>
                </p14:cNvPr>
                <p14:cNvContentPartPr/>
                <p14:nvPr/>
              </p14:nvContentPartPr>
              <p14:xfrm>
                <a:off x="7170413" y="5830627"/>
                <a:ext cx="118440" cy="61200"/>
              </p14:xfrm>
            </p:contentPart>
          </mc:Choice>
          <mc:Fallback>
            <p:pic>
              <p:nvPicPr>
                <p:cNvPr id="344" name="Freihand 343">
                  <a:extLst>
                    <a:ext uri="{FF2B5EF4-FFF2-40B4-BE49-F238E27FC236}">
                      <a16:creationId xmlns:a16="http://schemas.microsoft.com/office/drawing/2014/main" id="{767C17B3-E7F8-42AF-9E12-EE03A0348185}"/>
                    </a:ext>
                  </a:extLst>
                </p:cNvPr>
                <p:cNvPicPr/>
                <p:nvPr/>
              </p:nvPicPr>
              <p:blipFill>
                <a:blip r:embed="rId631"/>
                <a:stretch>
                  <a:fillRect/>
                </a:stretch>
              </p:blipFill>
              <p:spPr>
                <a:xfrm>
                  <a:off x="7166093" y="5826307"/>
                  <a:ext cx="1270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45" name="Freihand 344">
                  <a:extLst>
                    <a:ext uri="{FF2B5EF4-FFF2-40B4-BE49-F238E27FC236}">
                      <a16:creationId xmlns:a16="http://schemas.microsoft.com/office/drawing/2014/main" id="{E4E86D80-A1DC-49FE-990A-47EE9F16BA55}"/>
                    </a:ext>
                  </a:extLst>
                </p14:cNvPr>
                <p14:cNvContentPartPr/>
                <p14:nvPr/>
              </p14:nvContentPartPr>
              <p14:xfrm>
                <a:off x="7402973" y="5639107"/>
                <a:ext cx="148320" cy="205920"/>
              </p14:xfrm>
            </p:contentPart>
          </mc:Choice>
          <mc:Fallback>
            <p:pic>
              <p:nvPicPr>
                <p:cNvPr id="345" name="Freihand 344">
                  <a:extLst>
                    <a:ext uri="{FF2B5EF4-FFF2-40B4-BE49-F238E27FC236}">
                      <a16:creationId xmlns:a16="http://schemas.microsoft.com/office/drawing/2014/main" id="{E4E86D80-A1DC-49FE-990A-47EE9F16BA55}"/>
                    </a:ext>
                  </a:extLst>
                </p:cNvPr>
                <p:cNvPicPr/>
                <p:nvPr/>
              </p:nvPicPr>
              <p:blipFill>
                <a:blip r:embed="rId633"/>
                <a:stretch>
                  <a:fillRect/>
                </a:stretch>
              </p:blipFill>
              <p:spPr>
                <a:xfrm>
                  <a:off x="7398653" y="5634787"/>
                  <a:ext cx="1569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46" name="Freihand 345">
                  <a:extLst>
                    <a:ext uri="{FF2B5EF4-FFF2-40B4-BE49-F238E27FC236}">
                      <a16:creationId xmlns:a16="http://schemas.microsoft.com/office/drawing/2014/main" id="{1840B6D8-F82F-4D82-910A-438FDE95C2E0}"/>
                    </a:ext>
                  </a:extLst>
                </p14:cNvPr>
                <p14:cNvContentPartPr/>
                <p14:nvPr/>
              </p14:nvContentPartPr>
              <p14:xfrm>
                <a:off x="7575413" y="5613187"/>
                <a:ext cx="140760" cy="122040"/>
              </p14:xfrm>
            </p:contentPart>
          </mc:Choice>
          <mc:Fallback>
            <p:pic>
              <p:nvPicPr>
                <p:cNvPr id="346" name="Freihand 345">
                  <a:extLst>
                    <a:ext uri="{FF2B5EF4-FFF2-40B4-BE49-F238E27FC236}">
                      <a16:creationId xmlns:a16="http://schemas.microsoft.com/office/drawing/2014/main" id="{1840B6D8-F82F-4D82-910A-438FDE95C2E0}"/>
                    </a:ext>
                  </a:extLst>
                </p:cNvPr>
                <p:cNvPicPr/>
                <p:nvPr/>
              </p:nvPicPr>
              <p:blipFill>
                <a:blip r:embed="rId635"/>
                <a:stretch>
                  <a:fillRect/>
                </a:stretch>
              </p:blipFill>
              <p:spPr>
                <a:xfrm>
                  <a:off x="7571093" y="5608867"/>
                  <a:ext cx="1494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47" name="Freihand 346">
                  <a:extLst>
                    <a:ext uri="{FF2B5EF4-FFF2-40B4-BE49-F238E27FC236}">
                      <a16:creationId xmlns:a16="http://schemas.microsoft.com/office/drawing/2014/main" id="{5EF7254E-6625-40F9-B0A2-1ECCB896D37D}"/>
                    </a:ext>
                  </a:extLst>
                </p14:cNvPr>
                <p14:cNvContentPartPr/>
                <p14:nvPr/>
              </p14:nvContentPartPr>
              <p14:xfrm>
                <a:off x="7762973" y="5478547"/>
                <a:ext cx="188640" cy="154440"/>
              </p14:xfrm>
            </p:contentPart>
          </mc:Choice>
          <mc:Fallback>
            <p:pic>
              <p:nvPicPr>
                <p:cNvPr id="347" name="Freihand 346">
                  <a:extLst>
                    <a:ext uri="{FF2B5EF4-FFF2-40B4-BE49-F238E27FC236}">
                      <a16:creationId xmlns:a16="http://schemas.microsoft.com/office/drawing/2014/main" id="{5EF7254E-6625-40F9-B0A2-1ECCB896D37D}"/>
                    </a:ext>
                  </a:extLst>
                </p:cNvPr>
                <p:cNvPicPr/>
                <p:nvPr/>
              </p:nvPicPr>
              <p:blipFill>
                <a:blip r:embed="rId637"/>
                <a:stretch>
                  <a:fillRect/>
                </a:stretch>
              </p:blipFill>
              <p:spPr>
                <a:xfrm>
                  <a:off x="7758653" y="5474227"/>
                  <a:ext cx="1972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48" name="Freihand 347">
                  <a:extLst>
                    <a:ext uri="{FF2B5EF4-FFF2-40B4-BE49-F238E27FC236}">
                      <a16:creationId xmlns:a16="http://schemas.microsoft.com/office/drawing/2014/main" id="{DA3BA9D7-7BC0-442D-AE88-F6C854DB23BE}"/>
                    </a:ext>
                  </a:extLst>
                </p14:cNvPr>
                <p14:cNvContentPartPr/>
                <p14:nvPr/>
              </p14:nvContentPartPr>
              <p14:xfrm>
                <a:off x="8005613" y="5455867"/>
                <a:ext cx="19800" cy="120240"/>
              </p14:xfrm>
            </p:contentPart>
          </mc:Choice>
          <mc:Fallback>
            <p:pic>
              <p:nvPicPr>
                <p:cNvPr id="348" name="Freihand 347">
                  <a:extLst>
                    <a:ext uri="{FF2B5EF4-FFF2-40B4-BE49-F238E27FC236}">
                      <a16:creationId xmlns:a16="http://schemas.microsoft.com/office/drawing/2014/main" id="{DA3BA9D7-7BC0-442D-AE88-F6C854DB23BE}"/>
                    </a:ext>
                  </a:extLst>
                </p:cNvPr>
                <p:cNvPicPr/>
                <p:nvPr/>
              </p:nvPicPr>
              <p:blipFill>
                <a:blip r:embed="rId639"/>
                <a:stretch>
                  <a:fillRect/>
                </a:stretch>
              </p:blipFill>
              <p:spPr>
                <a:xfrm>
                  <a:off x="8001293" y="5451547"/>
                  <a:ext cx="284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49" name="Freihand 348">
                  <a:extLst>
                    <a:ext uri="{FF2B5EF4-FFF2-40B4-BE49-F238E27FC236}">
                      <a16:creationId xmlns:a16="http://schemas.microsoft.com/office/drawing/2014/main" id="{0750EA6C-A922-45AC-BC3C-A303AD0460B3}"/>
                    </a:ext>
                  </a:extLst>
                </p14:cNvPr>
                <p14:cNvContentPartPr/>
                <p14:nvPr/>
              </p14:nvContentPartPr>
              <p14:xfrm>
                <a:off x="7948373" y="5418427"/>
                <a:ext cx="178560" cy="138240"/>
              </p14:xfrm>
            </p:contentPart>
          </mc:Choice>
          <mc:Fallback>
            <p:pic>
              <p:nvPicPr>
                <p:cNvPr id="349" name="Freihand 348">
                  <a:extLst>
                    <a:ext uri="{FF2B5EF4-FFF2-40B4-BE49-F238E27FC236}">
                      <a16:creationId xmlns:a16="http://schemas.microsoft.com/office/drawing/2014/main" id="{0750EA6C-A922-45AC-BC3C-A303AD0460B3}"/>
                    </a:ext>
                  </a:extLst>
                </p:cNvPr>
                <p:cNvPicPr/>
                <p:nvPr/>
              </p:nvPicPr>
              <p:blipFill>
                <a:blip r:embed="rId641"/>
                <a:stretch>
                  <a:fillRect/>
                </a:stretch>
              </p:blipFill>
              <p:spPr>
                <a:xfrm>
                  <a:off x="7944053" y="5414107"/>
                  <a:ext cx="1872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78" name="Freihand 377">
                  <a:extLst>
                    <a:ext uri="{FF2B5EF4-FFF2-40B4-BE49-F238E27FC236}">
                      <a16:creationId xmlns:a16="http://schemas.microsoft.com/office/drawing/2014/main" id="{D08C3B19-BC41-4BA6-B327-A189DDDFBE6B}"/>
                    </a:ext>
                  </a:extLst>
                </p14:cNvPr>
                <p14:cNvContentPartPr/>
                <p14:nvPr/>
              </p14:nvContentPartPr>
              <p14:xfrm>
                <a:off x="9963293" y="1568587"/>
                <a:ext cx="379440" cy="200520"/>
              </p14:xfrm>
            </p:contentPart>
          </mc:Choice>
          <mc:Fallback>
            <p:pic>
              <p:nvPicPr>
                <p:cNvPr id="378" name="Freihand 377">
                  <a:extLst>
                    <a:ext uri="{FF2B5EF4-FFF2-40B4-BE49-F238E27FC236}">
                      <a16:creationId xmlns:a16="http://schemas.microsoft.com/office/drawing/2014/main" id="{D08C3B19-BC41-4BA6-B327-A189DDDFBE6B}"/>
                    </a:ext>
                  </a:extLst>
                </p:cNvPr>
                <p:cNvPicPr/>
                <p:nvPr/>
              </p:nvPicPr>
              <p:blipFill>
                <a:blip r:embed="rId643"/>
                <a:stretch>
                  <a:fillRect/>
                </a:stretch>
              </p:blipFill>
              <p:spPr>
                <a:xfrm>
                  <a:off x="9958973" y="1564267"/>
                  <a:ext cx="3880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79" name="Freihand 378">
                  <a:extLst>
                    <a:ext uri="{FF2B5EF4-FFF2-40B4-BE49-F238E27FC236}">
                      <a16:creationId xmlns:a16="http://schemas.microsoft.com/office/drawing/2014/main" id="{3B3F2572-0CFB-4BDC-91D6-1205F2FD886F}"/>
                    </a:ext>
                  </a:extLst>
                </p14:cNvPr>
                <p14:cNvContentPartPr/>
                <p14:nvPr/>
              </p14:nvContentPartPr>
              <p14:xfrm>
                <a:off x="7781693" y="1544467"/>
                <a:ext cx="578520" cy="254880"/>
              </p14:xfrm>
            </p:contentPart>
          </mc:Choice>
          <mc:Fallback>
            <p:pic>
              <p:nvPicPr>
                <p:cNvPr id="379" name="Freihand 378">
                  <a:extLst>
                    <a:ext uri="{FF2B5EF4-FFF2-40B4-BE49-F238E27FC236}">
                      <a16:creationId xmlns:a16="http://schemas.microsoft.com/office/drawing/2014/main" id="{3B3F2572-0CFB-4BDC-91D6-1205F2FD886F}"/>
                    </a:ext>
                  </a:extLst>
                </p:cNvPr>
                <p:cNvPicPr/>
                <p:nvPr/>
              </p:nvPicPr>
              <p:blipFill>
                <a:blip r:embed="rId645"/>
                <a:stretch>
                  <a:fillRect/>
                </a:stretch>
              </p:blipFill>
              <p:spPr>
                <a:xfrm>
                  <a:off x="7777373" y="1540147"/>
                  <a:ext cx="58716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80" name="Freihand 379">
                  <a:extLst>
                    <a:ext uri="{FF2B5EF4-FFF2-40B4-BE49-F238E27FC236}">
                      <a16:creationId xmlns:a16="http://schemas.microsoft.com/office/drawing/2014/main" id="{2E69B338-5BDB-4DAB-8F97-7D7233F4A748}"/>
                    </a:ext>
                  </a:extLst>
                </p14:cNvPr>
                <p14:cNvContentPartPr/>
                <p14:nvPr/>
              </p14:nvContentPartPr>
              <p14:xfrm>
                <a:off x="11348933" y="1571107"/>
                <a:ext cx="331920" cy="160200"/>
              </p14:xfrm>
            </p:contentPart>
          </mc:Choice>
          <mc:Fallback>
            <p:pic>
              <p:nvPicPr>
                <p:cNvPr id="380" name="Freihand 379">
                  <a:extLst>
                    <a:ext uri="{FF2B5EF4-FFF2-40B4-BE49-F238E27FC236}">
                      <a16:creationId xmlns:a16="http://schemas.microsoft.com/office/drawing/2014/main" id="{2E69B338-5BDB-4DAB-8F97-7D7233F4A748}"/>
                    </a:ext>
                  </a:extLst>
                </p:cNvPr>
                <p:cNvPicPr/>
                <p:nvPr/>
              </p:nvPicPr>
              <p:blipFill>
                <a:blip r:embed="rId647"/>
                <a:stretch>
                  <a:fillRect/>
                </a:stretch>
              </p:blipFill>
              <p:spPr>
                <a:xfrm>
                  <a:off x="11344613" y="1566787"/>
                  <a:ext cx="3405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81" name="Freihand 380">
                  <a:extLst>
                    <a:ext uri="{FF2B5EF4-FFF2-40B4-BE49-F238E27FC236}">
                      <a16:creationId xmlns:a16="http://schemas.microsoft.com/office/drawing/2014/main" id="{E2D2FF97-2445-4714-B68D-407D3F2614C1}"/>
                    </a:ext>
                  </a:extLst>
                </p14:cNvPr>
                <p14:cNvContentPartPr/>
                <p14:nvPr/>
              </p14:nvContentPartPr>
              <p14:xfrm>
                <a:off x="10181093" y="1726627"/>
                <a:ext cx="1179360" cy="253800"/>
              </p14:xfrm>
            </p:contentPart>
          </mc:Choice>
          <mc:Fallback>
            <p:pic>
              <p:nvPicPr>
                <p:cNvPr id="381" name="Freihand 380">
                  <a:extLst>
                    <a:ext uri="{FF2B5EF4-FFF2-40B4-BE49-F238E27FC236}">
                      <a16:creationId xmlns:a16="http://schemas.microsoft.com/office/drawing/2014/main" id="{E2D2FF97-2445-4714-B68D-407D3F2614C1}"/>
                    </a:ext>
                  </a:extLst>
                </p:cNvPr>
                <p:cNvPicPr/>
                <p:nvPr/>
              </p:nvPicPr>
              <p:blipFill>
                <a:blip r:embed="rId649"/>
                <a:stretch>
                  <a:fillRect/>
                </a:stretch>
              </p:blipFill>
              <p:spPr>
                <a:xfrm>
                  <a:off x="10176773" y="1722307"/>
                  <a:ext cx="118800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82" name="Freihand 381">
                  <a:extLst>
                    <a:ext uri="{FF2B5EF4-FFF2-40B4-BE49-F238E27FC236}">
                      <a16:creationId xmlns:a16="http://schemas.microsoft.com/office/drawing/2014/main" id="{3D283077-5FFE-48C5-ACC6-884DF9974AC2}"/>
                    </a:ext>
                  </a:extLst>
                </p14:cNvPr>
                <p14:cNvContentPartPr/>
                <p14:nvPr/>
              </p14:nvContentPartPr>
              <p14:xfrm>
                <a:off x="8218013" y="1675507"/>
                <a:ext cx="1884600" cy="324720"/>
              </p14:xfrm>
            </p:contentPart>
          </mc:Choice>
          <mc:Fallback>
            <p:pic>
              <p:nvPicPr>
                <p:cNvPr id="382" name="Freihand 381">
                  <a:extLst>
                    <a:ext uri="{FF2B5EF4-FFF2-40B4-BE49-F238E27FC236}">
                      <a16:creationId xmlns:a16="http://schemas.microsoft.com/office/drawing/2014/main" id="{3D283077-5FFE-48C5-ACC6-884DF9974AC2}"/>
                    </a:ext>
                  </a:extLst>
                </p:cNvPr>
                <p:cNvPicPr/>
                <p:nvPr/>
              </p:nvPicPr>
              <p:blipFill>
                <a:blip r:embed="rId651"/>
                <a:stretch>
                  <a:fillRect/>
                </a:stretch>
              </p:blipFill>
              <p:spPr>
                <a:xfrm>
                  <a:off x="8213693" y="1671187"/>
                  <a:ext cx="189324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84" name="Freihand 383">
                  <a:extLst>
                    <a:ext uri="{FF2B5EF4-FFF2-40B4-BE49-F238E27FC236}">
                      <a16:creationId xmlns:a16="http://schemas.microsoft.com/office/drawing/2014/main" id="{5F720C23-0B3E-4876-906D-0256F5B71238}"/>
                    </a:ext>
                  </a:extLst>
                </p14:cNvPr>
                <p14:cNvContentPartPr/>
                <p14:nvPr/>
              </p14:nvContentPartPr>
              <p14:xfrm>
                <a:off x="5569133" y="1858027"/>
                <a:ext cx="4592160" cy="4188600"/>
              </p14:xfrm>
            </p:contentPart>
          </mc:Choice>
          <mc:Fallback>
            <p:pic>
              <p:nvPicPr>
                <p:cNvPr id="384" name="Freihand 383">
                  <a:extLst>
                    <a:ext uri="{FF2B5EF4-FFF2-40B4-BE49-F238E27FC236}">
                      <a16:creationId xmlns:a16="http://schemas.microsoft.com/office/drawing/2014/main" id="{5F720C23-0B3E-4876-906D-0256F5B71238}"/>
                    </a:ext>
                  </a:extLst>
                </p:cNvPr>
                <p:cNvPicPr/>
                <p:nvPr/>
              </p:nvPicPr>
              <p:blipFill>
                <a:blip r:embed="rId653"/>
                <a:stretch>
                  <a:fillRect/>
                </a:stretch>
              </p:blipFill>
              <p:spPr>
                <a:xfrm>
                  <a:off x="5564813" y="1853707"/>
                  <a:ext cx="4600800" cy="419724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85" name="Freihand 384">
                  <a:extLst>
                    <a:ext uri="{FF2B5EF4-FFF2-40B4-BE49-F238E27FC236}">
                      <a16:creationId xmlns:a16="http://schemas.microsoft.com/office/drawing/2014/main" id="{0B9F0486-CBD8-4442-9578-07654120DA2E}"/>
                    </a:ext>
                  </a:extLst>
                </p14:cNvPr>
                <p14:cNvContentPartPr/>
                <p14:nvPr/>
              </p14:nvContentPartPr>
              <p14:xfrm>
                <a:off x="5307053" y="5923507"/>
                <a:ext cx="403560" cy="346320"/>
              </p14:xfrm>
            </p:contentPart>
          </mc:Choice>
          <mc:Fallback>
            <p:pic>
              <p:nvPicPr>
                <p:cNvPr id="385" name="Freihand 384">
                  <a:extLst>
                    <a:ext uri="{FF2B5EF4-FFF2-40B4-BE49-F238E27FC236}">
                      <a16:creationId xmlns:a16="http://schemas.microsoft.com/office/drawing/2014/main" id="{0B9F0486-CBD8-4442-9578-07654120DA2E}"/>
                    </a:ext>
                  </a:extLst>
                </p:cNvPr>
                <p:cNvPicPr/>
                <p:nvPr/>
              </p:nvPicPr>
              <p:blipFill>
                <a:blip r:embed="rId655"/>
                <a:stretch>
                  <a:fillRect/>
                </a:stretch>
              </p:blipFill>
              <p:spPr>
                <a:xfrm>
                  <a:off x="5302733" y="5919187"/>
                  <a:ext cx="412200" cy="354960"/>
                </a:xfrm>
                <a:prstGeom prst="rect">
                  <a:avLst/>
                </a:prstGeom>
              </p:spPr>
            </p:pic>
          </mc:Fallback>
        </mc:AlternateContent>
      </p:grpSp>
    </p:spTree>
    <p:extLst>
      <p:ext uri="{BB962C8B-B14F-4D97-AF65-F5344CB8AC3E}">
        <p14:creationId xmlns:p14="http://schemas.microsoft.com/office/powerpoint/2010/main" val="4170327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dirty="0">
                <a:solidFill>
                  <a:srgbClr val="000000"/>
                </a:solidFill>
                <a:latin typeface="Arial"/>
              </a:rPr>
              <a:t>Nominales und reales Wirtschaftswachstum Deutschland</a:t>
            </a:r>
            <a:endParaRPr sz="2540" dirty="0"/>
          </a:p>
        </p:txBody>
      </p:sp>
      <p:sp>
        <p:nvSpPr>
          <p:cNvPr id="8" name="Textfeld 7"/>
          <p:cNvSpPr txBox="1"/>
          <p:nvPr/>
        </p:nvSpPr>
        <p:spPr>
          <a:xfrm>
            <a:off x="732013" y="597802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E6755D8B-D526-4497-9346-F325A996A26D}"/>
              </a:ext>
            </a:extLst>
          </p:cNvPr>
          <p:cNvPicPr>
            <a:picLocks noChangeAspect="1"/>
          </p:cNvPicPr>
          <p:nvPr/>
        </p:nvPicPr>
        <p:blipFill>
          <a:blip r:embed="rId3"/>
          <a:stretch>
            <a:fillRect/>
          </a:stretch>
        </p:blipFill>
        <p:spPr>
          <a:xfrm>
            <a:off x="0" y="1048011"/>
            <a:ext cx="7568705" cy="4761977"/>
          </a:xfrm>
          <a:prstGeom prst="rect">
            <a:avLst/>
          </a:prstGeom>
        </p:spPr>
      </p:pic>
      <p:pic>
        <p:nvPicPr>
          <p:cNvPr id="5" name="Grafik 4">
            <a:extLst>
              <a:ext uri="{FF2B5EF4-FFF2-40B4-BE49-F238E27FC236}">
                <a16:creationId xmlns:a16="http://schemas.microsoft.com/office/drawing/2014/main" id="{39F9D63B-407F-DC72-1586-08DA2D7750C0}"/>
              </a:ext>
            </a:extLst>
          </p:cNvPr>
          <p:cNvPicPr>
            <a:picLocks noChangeAspect="1"/>
          </p:cNvPicPr>
          <p:nvPr/>
        </p:nvPicPr>
        <p:blipFill>
          <a:blip r:embed="rId4"/>
          <a:stretch>
            <a:fillRect/>
          </a:stretch>
        </p:blipFill>
        <p:spPr>
          <a:xfrm>
            <a:off x="7568705" y="1365757"/>
            <a:ext cx="4389500" cy="2761727"/>
          </a:xfrm>
          <a:prstGeom prst="rect">
            <a:avLst/>
          </a:prstGeom>
        </p:spPr>
      </p:pic>
      <p:sp>
        <p:nvSpPr>
          <p:cNvPr id="7" name="Textfeld 6">
            <a:extLst>
              <a:ext uri="{FF2B5EF4-FFF2-40B4-BE49-F238E27FC236}">
                <a16:creationId xmlns:a16="http://schemas.microsoft.com/office/drawing/2014/main" id="{ADC97E8D-7AC3-641D-4CF9-F1B380C4EFCB}"/>
              </a:ext>
            </a:extLst>
          </p:cNvPr>
          <p:cNvSpPr txBox="1"/>
          <p:nvPr/>
        </p:nvSpPr>
        <p:spPr>
          <a:xfrm>
            <a:off x="8451073" y="849122"/>
            <a:ext cx="2789353" cy="343620"/>
          </a:xfrm>
          <a:prstGeom prst="rect">
            <a:avLst/>
          </a:prstGeom>
          <a:noFill/>
        </p:spPr>
        <p:txBody>
          <a:bodyPr wrap="none" rtlCol="0">
            <a:spAutoFit/>
          </a:bodyPr>
          <a:lstStyle/>
          <a:p>
            <a:r>
              <a:rPr lang="de-DE" sz="1633" dirty="0"/>
              <a:t>Veränderungsrate BIP-</a:t>
            </a:r>
            <a:r>
              <a:rPr lang="de-DE" sz="1633" dirty="0" err="1"/>
              <a:t>Deflator</a:t>
            </a:r>
            <a:endParaRPr lang="de-DE" sz="1633" dirty="0"/>
          </a:p>
        </p:txBody>
      </p:sp>
    </p:spTree>
    <p:extLst>
      <p:ext uri="{BB962C8B-B14F-4D97-AF65-F5344CB8AC3E}">
        <p14:creationId xmlns:p14="http://schemas.microsoft.com/office/powerpoint/2010/main" val="39781932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Nominales BIP/reales BIP/BIP-</a:t>
            </a:r>
            <a:r>
              <a:rPr lang="de-DE" sz="3266" dirty="0" err="1"/>
              <a:t>Deflator</a:t>
            </a:r>
            <a:endParaRPr lang="de-DE" sz="3266" dirty="0"/>
          </a:p>
        </p:txBody>
      </p:sp>
      <p:sp>
        <p:nvSpPr>
          <p:cNvPr id="7" name="Text Box 3"/>
          <p:cNvSpPr txBox="1">
            <a:spLocks noChangeArrowheads="1"/>
          </p:cNvSpPr>
          <p:nvPr/>
        </p:nvSpPr>
        <p:spPr bwMode="auto">
          <a:xfrm>
            <a:off x="86451" y="1151352"/>
            <a:ext cx="8603154" cy="377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im nominalen BIP spiegelt die Veränderung aus Preisänderungen </a:t>
            </a:r>
            <a:r>
              <a:rPr lang="de-DE" altLang="de-DE" sz="2177" b="1" dirty="0">
                <a:solidFill>
                  <a:srgbClr val="000000"/>
                </a:solidFill>
              </a:rPr>
              <a:t>und</a:t>
            </a:r>
            <a:r>
              <a:rPr lang="de-DE" altLang="de-DE" sz="2177" dirty="0">
                <a:solidFill>
                  <a:srgbClr val="000000"/>
                </a:solidFill>
              </a:rPr>
              <a:t> Änderungen in der Wirtschaftsleistung wider.</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des realen BIP zeigt, um wie viel die Wirtschaftsleistung gewachsen ist.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Über die Veränderungsrate des BIP-</a:t>
            </a:r>
            <a:r>
              <a:rPr lang="de-DE" altLang="de-DE" sz="2177" dirty="0" err="1">
                <a:solidFill>
                  <a:srgbClr val="000000"/>
                </a:solidFill>
              </a:rPr>
              <a:t>Deflators</a:t>
            </a:r>
            <a:r>
              <a:rPr lang="de-DE" altLang="de-DE" sz="2177" dirty="0">
                <a:solidFill>
                  <a:srgbClr val="000000"/>
                </a:solidFill>
              </a:rPr>
              <a:t> kann die Veränderungsrate des nominalen BIP um die reine Preisänderung korrigiert werden</a:t>
            </a:r>
          </a:p>
        </p:txBody>
      </p:sp>
      <p:sp>
        <p:nvSpPr>
          <p:cNvPr id="4" name="Rechteck 3">
            <a:extLst>
              <a:ext uri="{FF2B5EF4-FFF2-40B4-BE49-F238E27FC236}">
                <a16:creationId xmlns:a16="http://schemas.microsoft.com/office/drawing/2014/main" id="{58C88DCD-6317-4224-9BDF-37D640B1EC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93625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406849" y="1024884"/>
            <a:ext cx="8295271"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„Marktwert“</a:t>
            </a:r>
          </a:p>
          <a:p>
            <a:pPr marL="311079" indent="-311079" eaLnBrk="1" hangingPunct="1">
              <a:buClrTx/>
              <a:buFont typeface="Arial" panose="020B0604020202020204" pitchFamily="34" charset="0"/>
              <a:buChar char="•"/>
            </a:pPr>
            <a:r>
              <a:rPr lang="de-DE" altLang="de-DE" sz="2177" dirty="0">
                <a:solidFill>
                  <a:srgbClr val="000000"/>
                </a:solidFill>
              </a:rPr>
              <a:t>Um die verschiedensten Güter zusammenfassen zu können gehen sie zu ihren Marktpreisen bewertet in das BIP ein.</a:t>
            </a:r>
          </a:p>
          <a:p>
            <a:pPr marL="311079" indent="-311079" eaLnBrk="1" hangingPunct="1">
              <a:buClrTx/>
              <a:buFont typeface="Arial" panose="020B0604020202020204" pitchFamily="34" charset="0"/>
              <a:buChar char="•"/>
            </a:pPr>
            <a:r>
              <a:rPr lang="de-DE" altLang="de-DE" sz="2177" dirty="0">
                <a:solidFill>
                  <a:srgbClr val="000000"/>
                </a:solidFill>
              </a:rPr>
              <a:t>Einige Güter, für die es keine Marktpreise gibt, werden mit den Kosten ihrer Erstellung bewertet.</a:t>
            </a:r>
          </a:p>
          <a:p>
            <a:pPr marL="311079" indent="-311079" eaLnBrk="1" hangingPunct="1">
              <a:buClrTx/>
              <a:buFont typeface="Arial" panose="020B0604020202020204" pitchFamily="34" charset="0"/>
              <a:buChar char="•"/>
            </a:pPr>
            <a:r>
              <a:rPr lang="de-DE" altLang="de-DE" sz="2177" dirty="0">
                <a:solidFill>
                  <a:srgbClr val="000000"/>
                </a:solidFill>
              </a:rPr>
              <a:t>Staatliche Dienstleistungen werden über die Löhne der Beamten und Angestellten erfasst</a:t>
            </a:r>
          </a:p>
        </p:txBody>
      </p:sp>
      <p:sp>
        <p:nvSpPr>
          <p:cNvPr id="4" name="Text Box 3"/>
          <p:cNvSpPr txBox="1">
            <a:spLocks noChangeArrowheads="1"/>
          </p:cNvSpPr>
          <p:nvPr/>
        </p:nvSpPr>
        <p:spPr bwMode="auto">
          <a:xfrm>
            <a:off x="344504" y="3338593"/>
            <a:ext cx="8295271" cy="2095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„aller“</a:t>
            </a:r>
          </a:p>
          <a:p>
            <a:pPr marL="311079" indent="-311079" eaLnBrk="1" hangingPunct="1">
              <a:buClrTx/>
              <a:buFont typeface="Arial" panose="020B0604020202020204" pitchFamily="34" charset="0"/>
              <a:buChar char="•"/>
            </a:pPr>
            <a:r>
              <a:rPr lang="de-DE" altLang="de-DE" sz="2177" dirty="0">
                <a:solidFill>
                  <a:srgbClr val="000000"/>
                </a:solidFill>
              </a:rPr>
              <a:t>Selbstgenutztes Wohneigentum fließt im Umfang einer entsprechenden (geschätzten) Marktmiete in das BIP ein.</a:t>
            </a:r>
          </a:p>
          <a:p>
            <a:pPr marL="311079" indent="-311079" eaLnBrk="1" hangingPunct="1">
              <a:buClrTx/>
              <a:buFont typeface="Arial" panose="020B0604020202020204" pitchFamily="34" charset="0"/>
              <a:buChar char="•"/>
            </a:pPr>
            <a:r>
              <a:rPr lang="de-DE" altLang="de-DE" sz="2177" dirty="0">
                <a:solidFill>
                  <a:srgbClr val="000000"/>
                </a:solidFill>
              </a:rPr>
              <a:t>Nicht alle Transaktionen statistisch erfassbar (z. B. Schwarzarbeit, Erziehungsleistung von Eltern, ehrenamtliche Tätigkeit)</a:t>
            </a:r>
          </a:p>
        </p:txBody>
      </p:sp>
      <p:sp>
        <p:nvSpPr>
          <p:cNvPr id="5" name="Rechteck 4">
            <a:extLst>
              <a:ext uri="{FF2B5EF4-FFF2-40B4-BE49-F238E27FC236}">
                <a16:creationId xmlns:a16="http://schemas.microsoft.com/office/drawing/2014/main" id="{61F499A6-F4F4-458D-82A7-666AE6F598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7FF7A46-E7DD-4DF7-B970-6D3A892DCA2F}"/>
                  </a:ext>
                </a:extLst>
              </p14:cNvPr>
              <p14:cNvContentPartPr/>
              <p14:nvPr/>
            </p14:nvContentPartPr>
            <p14:xfrm>
              <a:off x="1044293" y="2678827"/>
              <a:ext cx="2090160" cy="69120"/>
            </p14:xfrm>
          </p:contentPart>
        </mc:Choice>
        <mc:Fallback xmlns="">
          <p:pic>
            <p:nvPicPr>
              <p:cNvPr id="2" name="Freihand 1">
                <a:extLst>
                  <a:ext uri="{FF2B5EF4-FFF2-40B4-BE49-F238E27FC236}">
                    <a16:creationId xmlns:a16="http://schemas.microsoft.com/office/drawing/2014/main" id="{C7FF7A46-E7DD-4DF7-B970-6D3A892DCA2F}"/>
                  </a:ext>
                </a:extLst>
              </p:cNvPr>
              <p:cNvPicPr/>
              <p:nvPr/>
            </p:nvPicPr>
            <p:blipFill>
              <a:blip r:embed="rId4"/>
              <a:stretch>
                <a:fillRect/>
              </a:stretch>
            </p:blipFill>
            <p:spPr>
              <a:xfrm>
                <a:off x="1039973" y="2674507"/>
                <a:ext cx="20988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35A882CC-CE71-4479-A932-625447D6DD1C}"/>
                  </a:ext>
                </a:extLst>
              </p14:cNvPr>
              <p14:cNvContentPartPr/>
              <p14:nvPr/>
            </p14:nvContentPartPr>
            <p14:xfrm>
              <a:off x="995693" y="2689987"/>
              <a:ext cx="2462760" cy="70200"/>
            </p14:xfrm>
          </p:contentPart>
        </mc:Choice>
        <mc:Fallback xmlns="">
          <p:pic>
            <p:nvPicPr>
              <p:cNvPr id="3" name="Freihand 2">
                <a:extLst>
                  <a:ext uri="{FF2B5EF4-FFF2-40B4-BE49-F238E27FC236}">
                    <a16:creationId xmlns:a16="http://schemas.microsoft.com/office/drawing/2014/main" id="{35A882CC-CE71-4479-A932-625447D6DD1C}"/>
                  </a:ext>
                </a:extLst>
              </p:cNvPr>
              <p:cNvPicPr/>
              <p:nvPr/>
            </p:nvPicPr>
            <p:blipFill>
              <a:blip r:embed="rId6"/>
              <a:stretch>
                <a:fillRect/>
              </a:stretch>
            </p:blipFill>
            <p:spPr>
              <a:xfrm>
                <a:off x="991373" y="2685667"/>
                <a:ext cx="24714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0581969C-3A01-49C4-8683-D422046BBE75}"/>
                  </a:ext>
                </a:extLst>
              </p14:cNvPr>
              <p14:cNvContentPartPr/>
              <p14:nvPr/>
            </p14:nvContentPartPr>
            <p14:xfrm>
              <a:off x="5468693" y="3080227"/>
              <a:ext cx="2447640" cy="15480"/>
            </p14:xfrm>
          </p:contentPart>
        </mc:Choice>
        <mc:Fallback xmlns="">
          <p:pic>
            <p:nvPicPr>
              <p:cNvPr id="8" name="Freihand 7">
                <a:extLst>
                  <a:ext uri="{FF2B5EF4-FFF2-40B4-BE49-F238E27FC236}">
                    <a16:creationId xmlns:a16="http://schemas.microsoft.com/office/drawing/2014/main" id="{0581969C-3A01-49C4-8683-D422046BBE75}"/>
                  </a:ext>
                </a:extLst>
              </p:cNvPr>
              <p:cNvPicPr/>
              <p:nvPr/>
            </p:nvPicPr>
            <p:blipFill>
              <a:blip r:embed="rId8"/>
              <a:stretch>
                <a:fillRect/>
              </a:stretch>
            </p:blipFill>
            <p:spPr>
              <a:xfrm>
                <a:off x="5464373" y="3075907"/>
                <a:ext cx="24562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5F6C1A34-419B-406D-93F4-12B3808771B9}"/>
                  </a:ext>
                </a:extLst>
              </p14:cNvPr>
              <p14:cNvContentPartPr/>
              <p14:nvPr/>
            </p14:nvContentPartPr>
            <p14:xfrm>
              <a:off x="746213" y="3346267"/>
              <a:ext cx="1538280" cy="90360"/>
            </p14:xfrm>
          </p:contentPart>
        </mc:Choice>
        <mc:Fallback xmlns="">
          <p:pic>
            <p:nvPicPr>
              <p:cNvPr id="9" name="Freihand 8">
                <a:extLst>
                  <a:ext uri="{FF2B5EF4-FFF2-40B4-BE49-F238E27FC236}">
                    <a16:creationId xmlns:a16="http://schemas.microsoft.com/office/drawing/2014/main" id="{5F6C1A34-419B-406D-93F4-12B3808771B9}"/>
                  </a:ext>
                </a:extLst>
              </p:cNvPr>
              <p:cNvPicPr/>
              <p:nvPr/>
            </p:nvPicPr>
            <p:blipFill>
              <a:blip r:embed="rId10"/>
              <a:stretch>
                <a:fillRect/>
              </a:stretch>
            </p:blipFill>
            <p:spPr>
              <a:xfrm>
                <a:off x="741893" y="3341947"/>
                <a:ext cx="1546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FBB87FE1-ACAA-4520-896D-CD73684E99A4}"/>
                  </a:ext>
                </a:extLst>
              </p14:cNvPr>
              <p14:cNvContentPartPr/>
              <p14:nvPr/>
            </p14:nvContentPartPr>
            <p14:xfrm>
              <a:off x="731453" y="4344187"/>
              <a:ext cx="3548880" cy="70200"/>
            </p14:xfrm>
          </p:contentPart>
        </mc:Choice>
        <mc:Fallback xmlns="">
          <p:pic>
            <p:nvPicPr>
              <p:cNvPr id="10" name="Freihand 9">
                <a:extLst>
                  <a:ext uri="{FF2B5EF4-FFF2-40B4-BE49-F238E27FC236}">
                    <a16:creationId xmlns:a16="http://schemas.microsoft.com/office/drawing/2014/main" id="{FBB87FE1-ACAA-4520-896D-CD73684E99A4}"/>
                  </a:ext>
                </a:extLst>
              </p:cNvPr>
              <p:cNvPicPr/>
              <p:nvPr/>
            </p:nvPicPr>
            <p:blipFill>
              <a:blip r:embed="rId12"/>
              <a:stretch>
                <a:fillRect/>
              </a:stretch>
            </p:blipFill>
            <p:spPr>
              <a:xfrm>
                <a:off x="727133" y="4339867"/>
                <a:ext cx="35575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A4A4099D-8DAD-4AAF-A7C9-FC2A63C29D9A}"/>
                  </a:ext>
                </a:extLst>
              </p14:cNvPr>
              <p14:cNvContentPartPr/>
              <p14:nvPr/>
            </p14:nvContentPartPr>
            <p14:xfrm>
              <a:off x="6348533" y="5020267"/>
              <a:ext cx="1567800" cy="48600"/>
            </p14:xfrm>
          </p:contentPart>
        </mc:Choice>
        <mc:Fallback xmlns="">
          <p:pic>
            <p:nvPicPr>
              <p:cNvPr id="11" name="Freihand 10">
                <a:extLst>
                  <a:ext uri="{FF2B5EF4-FFF2-40B4-BE49-F238E27FC236}">
                    <a16:creationId xmlns:a16="http://schemas.microsoft.com/office/drawing/2014/main" id="{A4A4099D-8DAD-4AAF-A7C9-FC2A63C29D9A}"/>
                  </a:ext>
                </a:extLst>
              </p:cNvPr>
              <p:cNvPicPr/>
              <p:nvPr/>
            </p:nvPicPr>
            <p:blipFill>
              <a:blip r:embed="rId14"/>
              <a:stretch>
                <a:fillRect/>
              </a:stretch>
            </p:blipFill>
            <p:spPr>
              <a:xfrm>
                <a:off x="6344213" y="5015947"/>
                <a:ext cx="1576440" cy="57240"/>
              </a:xfrm>
              <a:prstGeom prst="rect">
                <a:avLst/>
              </a:prstGeom>
            </p:spPr>
          </p:pic>
        </mc:Fallback>
      </mc:AlternateContent>
      <p:grpSp>
        <p:nvGrpSpPr>
          <p:cNvPr id="29" name="Gruppieren 28">
            <a:extLst>
              <a:ext uri="{FF2B5EF4-FFF2-40B4-BE49-F238E27FC236}">
                <a16:creationId xmlns:a16="http://schemas.microsoft.com/office/drawing/2014/main" id="{91F7FCD9-6003-474E-922E-01E49CA734C4}"/>
              </a:ext>
            </a:extLst>
          </p:cNvPr>
          <p:cNvGrpSpPr/>
          <p:nvPr/>
        </p:nvGrpSpPr>
        <p:grpSpPr>
          <a:xfrm>
            <a:off x="7581893" y="2567947"/>
            <a:ext cx="2029680" cy="2066040"/>
            <a:chOff x="7581893" y="2567947"/>
            <a:chExt cx="2029680" cy="2066040"/>
          </a:xfrm>
        </p:grpSpPr>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BF5AC969-A430-46F2-80EE-9504A39C029F}"/>
                    </a:ext>
                  </a:extLst>
                </p14:cNvPr>
                <p14:cNvContentPartPr/>
                <p14:nvPr/>
              </p14:nvContentPartPr>
              <p14:xfrm>
                <a:off x="7581893" y="4372627"/>
                <a:ext cx="159480" cy="261360"/>
              </p14:xfrm>
            </p:contentPart>
          </mc:Choice>
          <mc:Fallback xmlns="">
            <p:pic>
              <p:nvPicPr>
                <p:cNvPr id="12" name="Freihand 11">
                  <a:extLst>
                    <a:ext uri="{FF2B5EF4-FFF2-40B4-BE49-F238E27FC236}">
                      <a16:creationId xmlns:a16="http://schemas.microsoft.com/office/drawing/2014/main" id="{BF5AC969-A430-46F2-80EE-9504A39C029F}"/>
                    </a:ext>
                  </a:extLst>
                </p:cNvPr>
                <p:cNvPicPr/>
                <p:nvPr/>
              </p:nvPicPr>
              <p:blipFill>
                <a:blip r:embed="rId16"/>
                <a:stretch>
                  <a:fillRect/>
                </a:stretch>
              </p:blipFill>
              <p:spPr>
                <a:xfrm>
                  <a:off x="7577573" y="4368307"/>
                  <a:ext cx="16812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7480DE85-3969-41AE-BFB1-DEFCDFE47D91}"/>
                    </a:ext>
                  </a:extLst>
                </p14:cNvPr>
                <p14:cNvContentPartPr/>
                <p14:nvPr/>
              </p14:nvContentPartPr>
              <p14:xfrm>
                <a:off x="7823453" y="4121347"/>
                <a:ext cx="97560" cy="262080"/>
              </p14:xfrm>
            </p:contentPart>
          </mc:Choice>
          <mc:Fallback xmlns="">
            <p:pic>
              <p:nvPicPr>
                <p:cNvPr id="13" name="Freihand 12">
                  <a:extLst>
                    <a:ext uri="{FF2B5EF4-FFF2-40B4-BE49-F238E27FC236}">
                      <a16:creationId xmlns:a16="http://schemas.microsoft.com/office/drawing/2014/main" id="{7480DE85-3969-41AE-BFB1-DEFCDFE47D91}"/>
                    </a:ext>
                  </a:extLst>
                </p:cNvPr>
                <p:cNvPicPr/>
                <p:nvPr/>
              </p:nvPicPr>
              <p:blipFill>
                <a:blip r:embed="rId18"/>
                <a:stretch>
                  <a:fillRect/>
                </a:stretch>
              </p:blipFill>
              <p:spPr>
                <a:xfrm>
                  <a:off x="7819133" y="4117027"/>
                  <a:ext cx="10620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EC0E0BBF-3D34-4608-94E1-A8523B4AFAAB}"/>
                    </a:ext>
                  </a:extLst>
                </p14:cNvPr>
                <p14:cNvContentPartPr/>
                <p14:nvPr/>
              </p14:nvContentPartPr>
              <p14:xfrm>
                <a:off x="7922453" y="3999667"/>
                <a:ext cx="113760" cy="221040"/>
              </p14:xfrm>
            </p:contentPart>
          </mc:Choice>
          <mc:Fallback xmlns="">
            <p:pic>
              <p:nvPicPr>
                <p:cNvPr id="14" name="Freihand 13">
                  <a:extLst>
                    <a:ext uri="{FF2B5EF4-FFF2-40B4-BE49-F238E27FC236}">
                      <a16:creationId xmlns:a16="http://schemas.microsoft.com/office/drawing/2014/main" id="{EC0E0BBF-3D34-4608-94E1-A8523B4AFAAB}"/>
                    </a:ext>
                  </a:extLst>
                </p:cNvPr>
                <p:cNvPicPr/>
                <p:nvPr/>
              </p:nvPicPr>
              <p:blipFill>
                <a:blip r:embed="rId20"/>
                <a:stretch>
                  <a:fillRect/>
                </a:stretch>
              </p:blipFill>
              <p:spPr>
                <a:xfrm>
                  <a:off x="7918133" y="3995347"/>
                  <a:ext cx="1224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43D2561C-CD87-4B84-BEC0-5AD38F5B9F63}"/>
                    </a:ext>
                  </a:extLst>
                </p14:cNvPr>
                <p14:cNvContentPartPr/>
                <p14:nvPr/>
              </p14:nvContentPartPr>
              <p14:xfrm>
                <a:off x="8155013" y="3864667"/>
                <a:ext cx="95040" cy="119160"/>
              </p14:xfrm>
            </p:contentPart>
          </mc:Choice>
          <mc:Fallback xmlns="">
            <p:pic>
              <p:nvPicPr>
                <p:cNvPr id="16" name="Freihand 15">
                  <a:extLst>
                    <a:ext uri="{FF2B5EF4-FFF2-40B4-BE49-F238E27FC236}">
                      <a16:creationId xmlns:a16="http://schemas.microsoft.com/office/drawing/2014/main" id="{43D2561C-CD87-4B84-BEC0-5AD38F5B9F63}"/>
                    </a:ext>
                  </a:extLst>
                </p:cNvPr>
                <p:cNvPicPr/>
                <p:nvPr/>
              </p:nvPicPr>
              <p:blipFill>
                <a:blip r:embed="rId22"/>
                <a:stretch>
                  <a:fillRect/>
                </a:stretch>
              </p:blipFill>
              <p:spPr>
                <a:xfrm>
                  <a:off x="8150693" y="3860347"/>
                  <a:ext cx="1036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A208CAB2-3A53-4635-9788-AF4F6DBBCC10}"/>
                    </a:ext>
                  </a:extLst>
                </p14:cNvPr>
                <p14:cNvContentPartPr/>
                <p14:nvPr/>
              </p14:nvContentPartPr>
              <p14:xfrm>
                <a:off x="8341493" y="3681787"/>
                <a:ext cx="78840" cy="230760"/>
              </p14:xfrm>
            </p:contentPart>
          </mc:Choice>
          <mc:Fallback xmlns="">
            <p:pic>
              <p:nvPicPr>
                <p:cNvPr id="17" name="Freihand 16">
                  <a:extLst>
                    <a:ext uri="{FF2B5EF4-FFF2-40B4-BE49-F238E27FC236}">
                      <a16:creationId xmlns:a16="http://schemas.microsoft.com/office/drawing/2014/main" id="{A208CAB2-3A53-4635-9788-AF4F6DBBCC10}"/>
                    </a:ext>
                  </a:extLst>
                </p:cNvPr>
                <p:cNvPicPr/>
                <p:nvPr/>
              </p:nvPicPr>
              <p:blipFill>
                <a:blip r:embed="rId24"/>
                <a:stretch>
                  <a:fillRect/>
                </a:stretch>
              </p:blipFill>
              <p:spPr>
                <a:xfrm>
                  <a:off x="8337173" y="3677467"/>
                  <a:ext cx="874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FB8BB9D7-00E3-455C-AD99-E80EC92D442C}"/>
                    </a:ext>
                  </a:extLst>
                </p14:cNvPr>
                <p14:cNvContentPartPr/>
                <p14:nvPr/>
              </p14:nvContentPartPr>
              <p14:xfrm>
                <a:off x="8396213" y="3614107"/>
                <a:ext cx="134640" cy="153720"/>
              </p14:xfrm>
            </p:contentPart>
          </mc:Choice>
          <mc:Fallback xmlns="">
            <p:pic>
              <p:nvPicPr>
                <p:cNvPr id="18" name="Freihand 17">
                  <a:extLst>
                    <a:ext uri="{FF2B5EF4-FFF2-40B4-BE49-F238E27FC236}">
                      <a16:creationId xmlns:a16="http://schemas.microsoft.com/office/drawing/2014/main" id="{FB8BB9D7-00E3-455C-AD99-E80EC92D442C}"/>
                    </a:ext>
                  </a:extLst>
                </p:cNvPr>
                <p:cNvPicPr/>
                <p:nvPr/>
              </p:nvPicPr>
              <p:blipFill>
                <a:blip r:embed="rId26"/>
                <a:stretch>
                  <a:fillRect/>
                </a:stretch>
              </p:blipFill>
              <p:spPr>
                <a:xfrm>
                  <a:off x="8391893" y="3609787"/>
                  <a:ext cx="1432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DE7E14B0-6041-4799-97EB-9A26A62B97D6}"/>
                    </a:ext>
                  </a:extLst>
                </p14:cNvPr>
                <p14:cNvContentPartPr/>
                <p14:nvPr/>
              </p14:nvContentPartPr>
              <p14:xfrm>
                <a:off x="8399813" y="3424387"/>
                <a:ext cx="240120" cy="157320"/>
              </p14:xfrm>
            </p:contentPart>
          </mc:Choice>
          <mc:Fallback xmlns="">
            <p:pic>
              <p:nvPicPr>
                <p:cNvPr id="19" name="Freihand 18">
                  <a:extLst>
                    <a:ext uri="{FF2B5EF4-FFF2-40B4-BE49-F238E27FC236}">
                      <a16:creationId xmlns:a16="http://schemas.microsoft.com/office/drawing/2014/main" id="{DE7E14B0-6041-4799-97EB-9A26A62B97D6}"/>
                    </a:ext>
                  </a:extLst>
                </p:cNvPr>
                <p:cNvPicPr/>
                <p:nvPr/>
              </p:nvPicPr>
              <p:blipFill>
                <a:blip r:embed="rId28"/>
                <a:stretch>
                  <a:fillRect/>
                </a:stretch>
              </p:blipFill>
              <p:spPr>
                <a:xfrm>
                  <a:off x="8395493" y="3420067"/>
                  <a:ext cx="2487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4C396E5D-3557-4ED7-BF54-13CB0B34488E}"/>
                    </a:ext>
                  </a:extLst>
                </p14:cNvPr>
                <p14:cNvContentPartPr/>
                <p14:nvPr/>
              </p14:nvContentPartPr>
              <p14:xfrm>
                <a:off x="8478653" y="3355627"/>
                <a:ext cx="85320" cy="137880"/>
              </p14:xfrm>
            </p:contentPart>
          </mc:Choice>
          <mc:Fallback xmlns="">
            <p:pic>
              <p:nvPicPr>
                <p:cNvPr id="20" name="Freihand 19">
                  <a:extLst>
                    <a:ext uri="{FF2B5EF4-FFF2-40B4-BE49-F238E27FC236}">
                      <a16:creationId xmlns:a16="http://schemas.microsoft.com/office/drawing/2014/main" id="{4C396E5D-3557-4ED7-BF54-13CB0B34488E}"/>
                    </a:ext>
                  </a:extLst>
                </p:cNvPr>
                <p:cNvPicPr/>
                <p:nvPr/>
              </p:nvPicPr>
              <p:blipFill>
                <a:blip r:embed="rId30"/>
                <a:stretch>
                  <a:fillRect/>
                </a:stretch>
              </p:blipFill>
              <p:spPr>
                <a:xfrm>
                  <a:off x="8474333" y="3351307"/>
                  <a:ext cx="939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3724E13E-1EE3-4F11-814E-4EE100D82A0E}"/>
                    </a:ext>
                  </a:extLst>
                </p14:cNvPr>
                <p14:cNvContentPartPr/>
                <p14:nvPr/>
              </p14:nvContentPartPr>
              <p14:xfrm>
                <a:off x="8670173" y="3429787"/>
                <a:ext cx="79920" cy="129600"/>
              </p14:xfrm>
            </p:contentPart>
          </mc:Choice>
          <mc:Fallback xmlns="">
            <p:pic>
              <p:nvPicPr>
                <p:cNvPr id="21" name="Freihand 20">
                  <a:extLst>
                    <a:ext uri="{FF2B5EF4-FFF2-40B4-BE49-F238E27FC236}">
                      <a16:creationId xmlns:a16="http://schemas.microsoft.com/office/drawing/2014/main" id="{3724E13E-1EE3-4F11-814E-4EE100D82A0E}"/>
                    </a:ext>
                  </a:extLst>
                </p:cNvPr>
                <p:cNvPicPr/>
                <p:nvPr/>
              </p:nvPicPr>
              <p:blipFill>
                <a:blip r:embed="rId32"/>
                <a:stretch>
                  <a:fillRect/>
                </a:stretch>
              </p:blipFill>
              <p:spPr>
                <a:xfrm>
                  <a:off x="8665853" y="3425467"/>
                  <a:ext cx="885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2AC5D97D-468F-4EFA-9D91-735383DA0649}"/>
                    </a:ext>
                  </a:extLst>
                </p14:cNvPr>
                <p14:cNvContentPartPr/>
                <p14:nvPr/>
              </p14:nvContentPartPr>
              <p14:xfrm>
                <a:off x="8898773" y="3097147"/>
                <a:ext cx="181800" cy="234000"/>
              </p14:xfrm>
            </p:contentPart>
          </mc:Choice>
          <mc:Fallback xmlns="">
            <p:pic>
              <p:nvPicPr>
                <p:cNvPr id="22" name="Freihand 21">
                  <a:extLst>
                    <a:ext uri="{FF2B5EF4-FFF2-40B4-BE49-F238E27FC236}">
                      <a16:creationId xmlns:a16="http://schemas.microsoft.com/office/drawing/2014/main" id="{2AC5D97D-468F-4EFA-9D91-735383DA0649}"/>
                    </a:ext>
                  </a:extLst>
                </p:cNvPr>
                <p:cNvPicPr/>
                <p:nvPr/>
              </p:nvPicPr>
              <p:blipFill>
                <a:blip r:embed="rId34"/>
                <a:stretch>
                  <a:fillRect/>
                </a:stretch>
              </p:blipFill>
              <p:spPr>
                <a:xfrm>
                  <a:off x="8894453" y="3092827"/>
                  <a:ext cx="19044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31081208-A63B-46C1-AE2B-35B03438ADAB}"/>
                    </a:ext>
                  </a:extLst>
                </p14:cNvPr>
                <p14:cNvContentPartPr/>
                <p14:nvPr/>
              </p14:nvContentPartPr>
              <p14:xfrm>
                <a:off x="9086333" y="3041707"/>
                <a:ext cx="117000" cy="128520"/>
              </p14:xfrm>
            </p:contentPart>
          </mc:Choice>
          <mc:Fallback xmlns="">
            <p:pic>
              <p:nvPicPr>
                <p:cNvPr id="23" name="Freihand 22">
                  <a:extLst>
                    <a:ext uri="{FF2B5EF4-FFF2-40B4-BE49-F238E27FC236}">
                      <a16:creationId xmlns:a16="http://schemas.microsoft.com/office/drawing/2014/main" id="{31081208-A63B-46C1-AE2B-35B03438ADAB}"/>
                    </a:ext>
                  </a:extLst>
                </p:cNvPr>
                <p:cNvPicPr/>
                <p:nvPr/>
              </p:nvPicPr>
              <p:blipFill>
                <a:blip r:embed="rId36"/>
                <a:stretch>
                  <a:fillRect/>
                </a:stretch>
              </p:blipFill>
              <p:spPr>
                <a:xfrm>
                  <a:off x="9082013" y="3037387"/>
                  <a:ext cx="1256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5916BE30-BDCA-48A9-AA4B-D9AB11406A2B}"/>
                    </a:ext>
                  </a:extLst>
                </p14:cNvPr>
                <p14:cNvContentPartPr/>
                <p14:nvPr/>
              </p14:nvContentPartPr>
              <p14:xfrm>
                <a:off x="9311333" y="2835787"/>
                <a:ext cx="90000" cy="158040"/>
              </p14:xfrm>
            </p:contentPart>
          </mc:Choice>
          <mc:Fallback xmlns="">
            <p:pic>
              <p:nvPicPr>
                <p:cNvPr id="24" name="Freihand 23">
                  <a:extLst>
                    <a:ext uri="{FF2B5EF4-FFF2-40B4-BE49-F238E27FC236}">
                      <a16:creationId xmlns:a16="http://schemas.microsoft.com/office/drawing/2014/main" id="{5916BE30-BDCA-48A9-AA4B-D9AB11406A2B}"/>
                    </a:ext>
                  </a:extLst>
                </p:cNvPr>
                <p:cNvPicPr/>
                <p:nvPr/>
              </p:nvPicPr>
              <p:blipFill>
                <a:blip r:embed="rId38"/>
                <a:stretch>
                  <a:fillRect/>
                </a:stretch>
              </p:blipFill>
              <p:spPr>
                <a:xfrm>
                  <a:off x="9307013" y="2831467"/>
                  <a:ext cx="986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67186EF5-7103-4A7C-B0EF-E4B15BC72BA0}"/>
                    </a:ext>
                  </a:extLst>
                </p14:cNvPr>
                <p14:cNvContentPartPr/>
                <p14:nvPr/>
              </p14:nvContentPartPr>
              <p14:xfrm>
                <a:off x="9210533" y="2746867"/>
                <a:ext cx="258120" cy="264240"/>
              </p14:xfrm>
            </p:contentPart>
          </mc:Choice>
          <mc:Fallback xmlns="">
            <p:pic>
              <p:nvPicPr>
                <p:cNvPr id="25" name="Freihand 24">
                  <a:extLst>
                    <a:ext uri="{FF2B5EF4-FFF2-40B4-BE49-F238E27FC236}">
                      <a16:creationId xmlns:a16="http://schemas.microsoft.com/office/drawing/2014/main" id="{67186EF5-7103-4A7C-B0EF-E4B15BC72BA0}"/>
                    </a:ext>
                  </a:extLst>
                </p:cNvPr>
                <p:cNvPicPr/>
                <p:nvPr/>
              </p:nvPicPr>
              <p:blipFill>
                <a:blip r:embed="rId40"/>
                <a:stretch>
                  <a:fillRect/>
                </a:stretch>
              </p:blipFill>
              <p:spPr>
                <a:xfrm>
                  <a:off x="9206213" y="2742547"/>
                  <a:ext cx="2667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A7251370-453D-40CA-A740-67E4F95A3E51}"/>
                    </a:ext>
                  </a:extLst>
                </p14:cNvPr>
                <p14:cNvContentPartPr/>
                <p14:nvPr/>
              </p14:nvContentPartPr>
              <p14:xfrm>
                <a:off x="9478013" y="2679547"/>
                <a:ext cx="106560" cy="175320"/>
              </p14:xfrm>
            </p:contentPart>
          </mc:Choice>
          <mc:Fallback xmlns="">
            <p:pic>
              <p:nvPicPr>
                <p:cNvPr id="26" name="Freihand 25">
                  <a:extLst>
                    <a:ext uri="{FF2B5EF4-FFF2-40B4-BE49-F238E27FC236}">
                      <a16:creationId xmlns:a16="http://schemas.microsoft.com/office/drawing/2014/main" id="{A7251370-453D-40CA-A740-67E4F95A3E51}"/>
                    </a:ext>
                  </a:extLst>
                </p:cNvPr>
                <p:cNvPicPr/>
                <p:nvPr/>
              </p:nvPicPr>
              <p:blipFill>
                <a:blip r:embed="rId42"/>
                <a:stretch>
                  <a:fillRect/>
                </a:stretch>
              </p:blipFill>
              <p:spPr>
                <a:xfrm>
                  <a:off x="9473693" y="2675227"/>
                  <a:ext cx="1152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08C26422-AB69-4CD1-9293-6EE9BBDE4DDC}"/>
                    </a:ext>
                  </a:extLst>
                </p14:cNvPr>
                <p14:cNvContentPartPr/>
                <p14:nvPr/>
              </p14:nvContentPartPr>
              <p14:xfrm>
                <a:off x="9388733" y="2567947"/>
                <a:ext cx="222840" cy="181080"/>
              </p14:xfrm>
            </p:contentPart>
          </mc:Choice>
          <mc:Fallback xmlns="">
            <p:pic>
              <p:nvPicPr>
                <p:cNvPr id="27" name="Freihand 26">
                  <a:extLst>
                    <a:ext uri="{FF2B5EF4-FFF2-40B4-BE49-F238E27FC236}">
                      <a16:creationId xmlns:a16="http://schemas.microsoft.com/office/drawing/2014/main" id="{08C26422-AB69-4CD1-9293-6EE9BBDE4DDC}"/>
                    </a:ext>
                  </a:extLst>
                </p:cNvPr>
                <p:cNvPicPr/>
                <p:nvPr/>
              </p:nvPicPr>
              <p:blipFill>
                <a:blip r:embed="rId44"/>
                <a:stretch>
                  <a:fillRect/>
                </a:stretch>
              </p:blipFill>
              <p:spPr>
                <a:xfrm>
                  <a:off x="9384413" y="2563627"/>
                  <a:ext cx="231480" cy="189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C3383447-C6E2-48C4-A3CA-1FBC106F4D3F}"/>
                  </a:ext>
                </a:extLst>
              </p14:cNvPr>
              <p14:cNvContentPartPr/>
              <p14:nvPr/>
            </p14:nvContentPartPr>
            <p14:xfrm>
              <a:off x="4228853" y="5402227"/>
              <a:ext cx="2474280" cy="41760"/>
            </p14:xfrm>
          </p:contentPart>
        </mc:Choice>
        <mc:Fallback xmlns="">
          <p:pic>
            <p:nvPicPr>
              <p:cNvPr id="30" name="Freihand 29">
                <a:extLst>
                  <a:ext uri="{FF2B5EF4-FFF2-40B4-BE49-F238E27FC236}">
                    <a16:creationId xmlns:a16="http://schemas.microsoft.com/office/drawing/2014/main" id="{C3383447-C6E2-48C4-A3CA-1FBC106F4D3F}"/>
                  </a:ext>
                </a:extLst>
              </p:cNvPr>
              <p:cNvPicPr/>
              <p:nvPr/>
            </p:nvPicPr>
            <p:blipFill>
              <a:blip r:embed="rId46"/>
              <a:stretch>
                <a:fillRect/>
              </a:stretch>
            </p:blipFill>
            <p:spPr>
              <a:xfrm>
                <a:off x="4224533" y="5397907"/>
                <a:ext cx="24829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73AD197A-2EA2-4B80-A255-436177FAECF1}"/>
                  </a:ext>
                </a:extLst>
              </p14:cNvPr>
              <p14:cNvContentPartPr/>
              <p14:nvPr/>
            </p14:nvContentPartPr>
            <p14:xfrm>
              <a:off x="731453" y="5377747"/>
              <a:ext cx="3278880" cy="159120"/>
            </p14:xfrm>
          </p:contentPart>
        </mc:Choice>
        <mc:Fallback xmlns="">
          <p:pic>
            <p:nvPicPr>
              <p:cNvPr id="31" name="Freihand 30">
                <a:extLst>
                  <a:ext uri="{FF2B5EF4-FFF2-40B4-BE49-F238E27FC236}">
                    <a16:creationId xmlns:a16="http://schemas.microsoft.com/office/drawing/2014/main" id="{73AD197A-2EA2-4B80-A255-436177FAECF1}"/>
                  </a:ext>
                </a:extLst>
              </p:cNvPr>
              <p:cNvPicPr/>
              <p:nvPr/>
            </p:nvPicPr>
            <p:blipFill>
              <a:blip r:embed="rId48"/>
              <a:stretch>
                <a:fillRect/>
              </a:stretch>
            </p:blipFill>
            <p:spPr>
              <a:xfrm>
                <a:off x="727133" y="5373427"/>
                <a:ext cx="32875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C6AF2E92-C095-4BFB-B358-DF674142B95F}"/>
                  </a:ext>
                </a:extLst>
              </p14:cNvPr>
              <p14:cNvContentPartPr/>
              <p14:nvPr/>
            </p14:nvContentPartPr>
            <p14:xfrm>
              <a:off x="559013" y="4947547"/>
              <a:ext cx="3626280" cy="546840"/>
            </p14:xfrm>
          </p:contentPart>
        </mc:Choice>
        <mc:Fallback xmlns="">
          <p:pic>
            <p:nvPicPr>
              <p:cNvPr id="32" name="Freihand 31">
                <a:extLst>
                  <a:ext uri="{FF2B5EF4-FFF2-40B4-BE49-F238E27FC236}">
                    <a16:creationId xmlns:a16="http://schemas.microsoft.com/office/drawing/2014/main" id="{C6AF2E92-C095-4BFB-B358-DF674142B95F}"/>
                  </a:ext>
                </a:extLst>
              </p:cNvPr>
              <p:cNvPicPr/>
              <p:nvPr/>
            </p:nvPicPr>
            <p:blipFill>
              <a:blip r:embed="rId50"/>
              <a:stretch>
                <a:fillRect/>
              </a:stretch>
            </p:blipFill>
            <p:spPr>
              <a:xfrm>
                <a:off x="554693" y="4943227"/>
                <a:ext cx="3634920" cy="555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2D77F503-984E-430A-8BF3-375681174493}"/>
                  </a:ext>
                </a:extLst>
              </p14:cNvPr>
              <p14:cNvContentPartPr/>
              <p14:nvPr/>
            </p14:nvContentPartPr>
            <p14:xfrm>
              <a:off x="465773" y="4607347"/>
              <a:ext cx="7278480" cy="1025640"/>
            </p14:xfrm>
          </p:contentPart>
        </mc:Choice>
        <mc:Fallback xmlns="">
          <p:pic>
            <p:nvPicPr>
              <p:cNvPr id="33" name="Freihand 32">
                <a:extLst>
                  <a:ext uri="{FF2B5EF4-FFF2-40B4-BE49-F238E27FC236}">
                    <a16:creationId xmlns:a16="http://schemas.microsoft.com/office/drawing/2014/main" id="{2D77F503-984E-430A-8BF3-375681174493}"/>
                  </a:ext>
                </a:extLst>
              </p:cNvPr>
              <p:cNvPicPr/>
              <p:nvPr/>
            </p:nvPicPr>
            <p:blipFill>
              <a:blip r:embed="rId52"/>
              <a:stretch>
                <a:fillRect/>
              </a:stretch>
            </p:blipFill>
            <p:spPr>
              <a:xfrm>
                <a:off x="461453" y="4603027"/>
                <a:ext cx="7287120" cy="1034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A8CDE7C5-D639-4BB8-A23F-75DD078AEC6D}"/>
                  </a:ext>
                </a:extLst>
              </p14:cNvPr>
              <p14:cNvContentPartPr/>
              <p14:nvPr/>
            </p14:nvContentPartPr>
            <p14:xfrm>
              <a:off x="222773" y="3528067"/>
              <a:ext cx="1121400" cy="839880"/>
            </p14:xfrm>
          </p:contentPart>
        </mc:Choice>
        <mc:Fallback xmlns="">
          <p:pic>
            <p:nvPicPr>
              <p:cNvPr id="34" name="Freihand 33">
                <a:extLst>
                  <a:ext uri="{FF2B5EF4-FFF2-40B4-BE49-F238E27FC236}">
                    <a16:creationId xmlns:a16="http://schemas.microsoft.com/office/drawing/2014/main" id="{A8CDE7C5-D639-4BB8-A23F-75DD078AEC6D}"/>
                  </a:ext>
                </a:extLst>
              </p:cNvPr>
              <p:cNvPicPr/>
              <p:nvPr/>
            </p:nvPicPr>
            <p:blipFill>
              <a:blip r:embed="rId54"/>
              <a:stretch>
                <a:fillRect/>
              </a:stretch>
            </p:blipFill>
            <p:spPr>
              <a:xfrm>
                <a:off x="218453" y="3523747"/>
                <a:ext cx="1130040" cy="848520"/>
              </a:xfrm>
              <a:prstGeom prst="rect">
                <a:avLst/>
              </a:prstGeom>
            </p:spPr>
          </p:pic>
        </mc:Fallback>
      </mc:AlternateContent>
      <p:grpSp>
        <p:nvGrpSpPr>
          <p:cNvPr id="36" name="Gruppieren 35">
            <a:extLst>
              <a:ext uri="{FF2B5EF4-FFF2-40B4-BE49-F238E27FC236}">
                <a16:creationId xmlns:a16="http://schemas.microsoft.com/office/drawing/2014/main" id="{5167B25F-EA28-4749-B4D2-0186F34FE11C}"/>
              </a:ext>
            </a:extLst>
          </p:cNvPr>
          <p:cNvGrpSpPr/>
          <p:nvPr/>
        </p:nvGrpSpPr>
        <p:grpSpPr>
          <a:xfrm>
            <a:off x="-28147" y="3510427"/>
            <a:ext cx="8015040" cy="2538360"/>
            <a:chOff x="-28147" y="3510427"/>
            <a:chExt cx="8015040" cy="2538360"/>
          </a:xfrm>
        </p:grpSpPr>
        <mc:AlternateContent xmlns:mc="http://schemas.openxmlformats.org/markup-compatibility/2006">
          <mc:Choice xmlns:p14="http://schemas.microsoft.com/office/powerpoint/2010/main" Requires="p14">
            <p:contentPart p14:bwMode="auto" r:id="rId55">
              <p14:nvContentPartPr>
                <p14:cNvPr id="15" name="Freihand 14">
                  <a:extLst>
                    <a:ext uri="{FF2B5EF4-FFF2-40B4-BE49-F238E27FC236}">
                      <a16:creationId xmlns:a16="http://schemas.microsoft.com/office/drawing/2014/main" id="{D21A319F-6F9F-44B2-AC91-B6F9E221B2C4}"/>
                    </a:ext>
                  </a:extLst>
                </p14:cNvPr>
                <p14:cNvContentPartPr/>
                <p14:nvPr/>
              </p14:nvContentPartPr>
              <p14:xfrm>
                <a:off x="-28147" y="3510427"/>
                <a:ext cx="8015040" cy="2538360"/>
              </p14:xfrm>
            </p:contentPart>
          </mc:Choice>
          <mc:Fallback>
            <p:pic>
              <p:nvPicPr>
                <p:cNvPr id="15" name="Freihand 14">
                  <a:extLst>
                    <a:ext uri="{FF2B5EF4-FFF2-40B4-BE49-F238E27FC236}">
                      <a16:creationId xmlns:a16="http://schemas.microsoft.com/office/drawing/2014/main" id="{D21A319F-6F9F-44B2-AC91-B6F9E221B2C4}"/>
                    </a:ext>
                  </a:extLst>
                </p:cNvPr>
                <p:cNvPicPr/>
                <p:nvPr/>
              </p:nvPicPr>
              <p:blipFill>
                <a:blip r:embed="rId56"/>
                <a:stretch>
                  <a:fillRect/>
                </a:stretch>
              </p:blipFill>
              <p:spPr>
                <a:xfrm>
                  <a:off x="-32467" y="3506107"/>
                  <a:ext cx="8023680" cy="2547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8" name="Freihand 27">
                  <a:extLst>
                    <a:ext uri="{FF2B5EF4-FFF2-40B4-BE49-F238E27FC236}">
                      <a16:creationId xmlns:a16="http://schemas.microsoft.com/office/drawing/2014/main" id="{863F8945-B931-4AED-9954-DF8FECE0FA17}"/>
                    </a:ext>
                  </a:extLst>
                </p14:cNvPr>
                <p14:cNvContentPartPr/>
                <p14:nvPr/>
              </p14:nvContentPartPr>
              <p14:xfrm>
                <a:off x="6191573" y="5051227"/>
                <a:ext cx="1741320" cy="69480"/>
              </p14:xfrm>
            </p:contentPart>
          </mc:Choice>
          <mc:Fallback>
            <p:pic>
              <p:nvPicPr>
                <p:cNvPr id="28" name="Freihand 27">
                  <a:extLst>
                    <a:ext uri="{FF2B5EF4-FFF2-40B4-BE49-F238E27FC236}">
                      <a16:creationId xmlns:a16="http://schemas.microsoft.com/office/drawing/2014/main" id="{863F8945-B931-4AED-9954-DF8FECE0FA17}"/>
                    </a:ext>
                  </a:extLst>
                </p:cNvPr>
                <p:cNvPicPr/>
                <p:nvPr/>
              </p:nvPicPr>
              <p:blipFill>
                <a:blip r:embed="rId58"/>
                <a:stretch>
                  <a:fillRect/>
                </a:stretch>
              </p:blipFill>
              <p:spPr>
                <a:xfrm>
                  <a:off x="6187253" y="5046907"/>
                  <a:ext cx="17499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5" name="Freihand 34">
                  <a:extLst>
                    <a:ext uri="{FF2B5EF4-FFF2-40B4-BE49-F238E27FC236}">
                      <a16:creationId xmlns:a16="http://schemas.microsoft.com/office/drawing/2014/main" id="{481D9E50-1028-4AA4-84B9-B9E51ED157E6}"/>
                    </a:ext>
                  </a:extLst>
                </p14:cNvPr>
                <p14:cNvContentPartPr/>
                <p14:nvPr/>
              </p14:nvContentPartPr>
              <p14:xfrm>
                <a:off x="693653" y="5360107"/>
                <a:ext cx="4192200" cy="156960"/>
              </p14:xfrm>
            </p:contentPart>
          </mc:Choice>
          <mc:Fallback>
            <p:pic>
              <p:nvPicPr>
                <p:cNvPr id="35" name="Freihand 34">
                  <a:extLst>
                    <a:ext uri="{FF2B5EF4-FFF2-40B4-BE49-F238E27FC236}">
                      <a16:creationId xmlns:a16="http://schemas.microsoft.com/office/drawing/2014/main" id="{481D9E50-1028-4AA4-84B9-B9E51ED157E6}"/>
                    </a:ext>
                  </a:extLst>
                </p:cNvPr>
                <p:cNvPicPr/>
                <p:nvPr/>
              </p:nvPicPr>
              <p:blipFill>
                <a:blip r:embed="rId60"/>
                <a:stretch>
                  <a:fillRect/>
                </a:stretch>
              </p:blipFill>
              <p:spPr>
                <a:xfrm>
                  <a:off x="689333" y="5355787"/>
                  <a:ext cx="4200840" cy="165600"/>
                </a:xfrm>
                <a:prstGeom prst="rect">
                  <a:avLst/>
                </a:prstGeom>
              </p:spPr>
            </p:pic>
          </mc:Fallback>
        </mc:AlternateContent>
      </p:grpSp>
    </p:spTree>
    <p:extLst>
      <p:ext uri="{BB962C8B-B14F-4D97-AF65-F5344CB8AC3E}">
        <p14:creationId xmlns:p14="http://schemas.microsoft.com/office/powerpoint/2010/main" val="30405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0" y="0"/>
            <a:ext cx="12192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b="1" dirty="0"/>
              <a:t>Vergleich des Wirtschaftswachstums gemessen am realen BIP und realen BIP pro Kopf im Vergleich seit Einführung des Euro (Deutschland)</a:t>
            </a:r>
          </a:p>
        </p:txBody>
      </p:sp>
      <p:sp>
        <p:nvSpPr>
          <p:cNvPr id="480260" name="Text Box 4"/>
          <p:cNvSpPr txBox="1">
            <a:spLocks noChangeArrowheads="1"/>
          </p:cNvSpPr>
          <p:nvPr/>
        </p:nvSpPr>
        <p:spPr bwMode="auto">
          <a:xfrm>
            <a:off x="1558925" y="6021389"/>
            <a:ext cx="133882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a:t>
            </a:r>
            <a:r>
              <a:rPr lang="de-DE" sz="1400" dirty="0" err="1"/>
              <a:t>Destatis</a:t>
            </a:r>
            <a:endParaRPr lang="de-DE" sz="1400" dirty="0"/>
          </a:p>
        </p:txBody>
      </p:sp>
      <p:sp>
        <p:nvSpPr>
          <p:cNvPr id="10" name="Rechteck 9">
            <a:extLst>
              <a:ext uri="{FF2B5EF4-FFF2-40B4-BE49-F238E27FC236}">
                <a16:creationId xmlns:a16="http://schemas.microsoft.com/office/drawing/2014/main" id="{AA9827BA-1BA3-43F2-B4A2-8001A9B60E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BA335407-9093-8B22-B659-50EF90AB5EBB}"/>
              </a:ext>
            </a:extLst>
          </p:cNvPr>
          <p:cNvPicPr>
            <a:picLocks noChangeAspect="1"/>
          </p:cNvPicPr>
          <p:nvPr/>
        </p:nvPicPr>
        <p:blipFill>
          <a:blip r:embed="rId3"/>
          <a:stretch>
            <a:fillRect/>
          </a:stretch>
        </p:blipFill>
        <p:spPr>
          <a:xfrm>
            <a:off x="0" y="868564"/>
            <a:ext cx="8119439" cy="4709275"/>
          </a:xfrm>
          <a:prstGeom prst="rect">
            <a:avLst/>
          </a:prstGeom>
        </p:spPr>
      </p:pic>
    </p:spTree>
    <p:extLst>
      <p:ext uri="{BB962C8B-B14F-4D97-AF65-F5344CB8AC3E}">
        <p14:creationId xmlns:p14="http://schemas.microsoft.com/office/powerpoint/2010/main" val="139826957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Ziel der Preisniveaustabilität</a:t>
            </a:r>
          </a:p>
        </p:txBody>
      </p:sp>
      <p:sp>
        <p:nvSpPr>
          <p:cNvPr id="14336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3365" name="Text Box 4"/>
          <p:cNvSpPr txBox="1">
            <a:spLocks noChangeArrowheads="1"/>
          </p:cNvSpPr>
          <p:nvPr/>
        </p:nvSpPr>
        <p:spPr bwMode="auto">
          <a:xfrm>
            <a:off x="723900" y="880035"/>
            <a:ext cx="9144000"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b="1" u="sng" dirty="0"/>
              <a:t>Gründe:</a:t>
            </a:r>
          </a:p>
          <a:p>
            <a:endParaRPr lang="de-DE" sz="2400" dirty="0"/>
          </a:p>
          <a:p>
            <a:pPr>
              <a:buFontTx/>
              <a:buChar char="•"/>
            </a:pPr>
            <a:r>
              <a:rPr lang="de-DE" sz="2400" dirty="0"/>
              <a:t> Erhaltung der Signalfunktion des Preises für die Knappheit eines Guts</a:t>
            </a:r>
          </a:p>
          <a:p>
            <a:pPr>
              <a:buFontTx/>
              <a:buChar char="•"/>
            </a:pPr>
            <a:endParaRPr lang="de-DE" sz="2400" dirty="0"/>
          </a:p>
          <a:p>
            <a:pPr>
              <a:buFontTx/>
              <a:buChar char="•"/>
            </a:pPr>
            <a:r>
              <a:rPr lang="de-DE" sz="2400" dirty="0"/>
              <a:t> Werterhaltung über die Zeit durch Geldaufbewahrung</a:t>
            </a:r>
          </a:p>
          <a:p>
            <a:pPr>
              <a:buFontTx/>
              <a:buChar char="•"/>
            </a:pPr>
            <a:endParaRPr lang="de-DE" sz="2400" dirty="0"/>
          </a:p>
          <a:p>
            <a:pPr>
              <a:buFontTx/>
              <a:buChar char="•"/>
            </a:pPr>
            <a:r>
              <a:rPr lang="de-DE" sz="2400" dirty="0"/>
              <a:t> Vermeidung von Transaktionskosten durch Umetikettierung</a:t>
            </a:r>
          </a:p>
          <a:p>
            <a:pPr>
              <a:buFontTx/>
              <a:buChar char="•"/>
            </a:pPr>
            <a:endParaRPr lang="de-DE" sz="2400" dirty="0"/>
          </a:p>
          <a:p>
            <a:pPr>
              <a:buFontTx/>
              <a:buChar char="•"/>
            </a:pPr>
            <a:r>
              <a:rPr lang="de-DE" sz="2400" dirty="0"/>
              <a:t> Vermeidung von Ungerechtigkeiten im Gläubiger-Schuldner-Verhältnis</a:t>
            </a:r>
          </a:p>
          <a:p>
            <a:pPr>
              <a:buFontTx/>
              <a:buChar char="•"/>
            </a:pPr>
            <a:endParaRPr lang="de-DE" sz="2400" dirty="0"/>
          </a:p>
          <a:p>
            <a:pPr>
              <a:buFontTx/>
              <a:buChar char="•"/>
            </a:pPr>
            <a:r>
              <a:rPr lang="de-DE" sz="2400" dirty="0"/>
              <a:t> Stabile Konsum-Sparentscheidungen</a:t>
            </a:r>
          </a:p>
        </p:txBody>
      </p:sp>
      <p:sp>
        <p:nvSpPr>
          <p:cNvPr id="5" name="Rechteck 4">
            <a:extLst>
              <a:ext uri="{FF2B5EF4-FFF2-40B4-BE49-F238E27FC236}">
                <a16:creationId xmlns:a16="http://schemas.microsoft.com/office/drawing/2014/main" id="{6A46589A-AA2D-4B42-AE43-09B6D8A1C4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42739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Messung des Geldwerts</a:t>
            </a:r>
          </a:p>
        </p:txBody>
      </p:sp>
      <p:sp>
        <p:nvSpPr>
          <p:cNvPr id="144388"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4389" name="Text Box 4"/>
          <p:cNvSpPr txBox="1">
            <a:spLocks noChangeArrowheads="1"/>
          </p:cNvSpPr>
          <p:nvPr/>
        </p:nvSpPr>
        <p:spPr bwMode="auto">
          <a:xfrm>
            <a:off x="1524000" y="1384301"/>
            <a:ext cx="9144000" cy="45243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dirty="0"/>
              <a:t>Zur Bestimmung der Kaufkraft des Geldes können nicht nur Einzelpreise betrachtet werden, sondern es muss ein Durchschnitt über eine Vielzahl von Gütern bestimmt werden.</a:t>
            </a:r>
          </a:p>
          <a:p>
            <a:endParaRPr lang="de-DE" sz="2400" dirty="0"/>
          </a:p>
          <a:p>
            <a:r>
              <a:rPr lang="de-DE" sz="2400" dirty="0">
                <a:cs typeface="Times New Roman" pitchFamily="18" charset="0"/>
              </a:rPr>
              <a:t>→	</a:t>
            </a:r>
            <a:r>
              <a:rPr lang="de-DE" sz="2400" dirty="0"/>
              <a:t>Der Geldwert wird deshalb über Preisindices gemessen, die auf einer 	repräsentativen Auswahl von Gütern basieren.</a:t>
            </a:r>
          </a:p>
          <a:p>
            <a:endParaRPr lang="de-DE" sz="2400" dirty="0"/>
          </a:p>
          <a:p>
            <a:r>
              <a:rPr lang="de-DE" sz="2400" dirty="0"/>
              <a:t>Die Bestimmung des Preisindices richtet sich nach</a:t>
            </a:r>
          </a:p>
          <a:p>
            <a:endParaRPr lang="de-DE" sz="2400" dirty="0"/>
          </a:p>
          <a:p>
            <a:pPr>
              <a:buFontTx/>
              <a:buChar char="•"/>
            </a:pPr>
            <a:r>
              <a:rPr lang="de-DE" sz="2400" dirty="0"/>
              <a:t> 	der Zielgruppe</a:t>
            </a:r>
          </a:p>
          <a:p>
            <a:pPr>
              <a:buFontTx/>
              <a:buChar char="•"/>
            </a:pPr>
            <a:r>
              <a:rPr lang="de-DE" sz="2400" dirty="0"/>
              <a:t> 	des Warenkorbs</a:t>
            </a:r>
          </a:p>
          <a:p>
            <a:pPr>
              <a:buFontTx/>
              <a:buChar char="•"/>
            </a:pPr>
            <a:r>
              <a:rPr lang="de-DE" sz="2400" dirty="0"/>
              <a:t> 	der Gewichtung der Einzelgüter </a:t>
            </a:r>
          </a:p>
        </p:txBody>
      </p:sp>
      <p:sp>
        <p:nvSpPr>
          <p:cNvPr id="5" name="Rechteck 4">
            <a:extLst>
              <a:ext uri="{FF2B5EF4-FFF2-40B4-BE49-F238E27FC236}">
                <a16:creationId xmlns:a16="http://schemas.microsoft.com/office/drawing/2014/main" id="{E87EBB99-EE8E-4157-A55B-CE03CA8D89B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59935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616685" y="1142648"/>
            <a:ext cx="8603154"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dirty="0">
                <a:solidFill>
                  <a:srgbClr val="000000"/>
                </a:solidFill>
              </a:rPr>
              <a:t>Festlegung des Warenkorbs</a:t>
            </a:r>
          </a:p>
          <a:p>
            <a:pPr marL="881390" lvl="1" indent="-466618" eaLnBrk="1" hangingPunct="1">
              <a:buClrTx/>
              <a:buFont typeface="Symbol" panose="05050102010706020507" pitchFamily="18" charset="2"/>
              <a:buChar char="-"/>
            </a:pPr>
            <a:r>
              <a:rPr lang="de-DE" altLang="de-DE" sz="2540" dirty="0">
                <a:solidFill>
                  <a:srgbClr val="000000"/>
                </a:solidFill>
              </a:rPr>
              <a:t>Bestimmung der Güter und Dienstleistungen, die von einem typischen Haushalt konsumiert werden</a:t>
            </a:r>
          </a:p>
          <a:p>
            <a:pPr marL="881390" lvl="1" indent="-466618" eaLnBrk="1" hangingPunct="1">
              <a:buClrTx/>
              <a:buFont typeface="Symbol" panose="05050102010706020507" pitchFamily="18" charset="2"/>
              <a:buChar char="-"/>
            </a:pPr>
            <a:r>
              <a:rPr lang="de-DE" altLang="de-DE" sz="2540" dirty="0">
                <a:solidFill>
                  <a:srgbClr val="000000"/>
                </a:solidFill>
              </a:rPr>
              <a:t>Gewichtung der einzelnen Güter nach deren Bedeutung</a:t>
            </a: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506265" y="2394564"/>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dirty="0">
                <a:solidFill>
                  <a:srgbClr val="000000"/>
                </a:solidFill>
              </a:rPr>
              <a:t>Ermittlung von Preise:</a:t>
            </a:r>
          </a:p>
          <a:p>
            <a:pPr marL="881390" lvl="1" indent="-466618" eaLnBrk="1" hangingPunct="1">
              <a:buClrTx/>
              <a:buFont typeface="Symbol" panose="05050102010706020507" pitchFamily="18" charset="2"/>
              <a:buChar char="-"/>
            </a:pPr>
            <a:r>
              <a:rPr lang="de-DE" altLang="de-DE" sz="2540" dirty="0">
                <a:solidFill>
                  <a:srgbClr val="000000"/>
                </a:solidFill>
              </a:rPr>
              <a:t>Feststellung der Preise der Güter des Warenkorbs zu einem gegebenen Zeitpunkt</a:t>
            </a:r>
          </a:p>
        </p:txBody>
      </p:sp>
      <p:sp>
        <p:nvSpPr>
          <p:cNvPr id="5" name="Text Box 3"/>
          <p:cNvSpPr txBox="1">
            <a:spLocks noChangeArrowheads="1"/>
          </p:cNvSpPr>
          <p:nvPr/>
        </p:nvSpPr>
        <p:spPr bwMode="auto">
          <a:xfrm>
            <a:off x="506265" y="4181282"/>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dirty="0">
                <a:solidFill>
                  <a:srgbClr val="000000"/>
                </a:solidFill>
              </a:rPr>
              <a:t>Preis des Warenkorbs:</a:t>
            </a:r>
          </a:p>
          <a:p>
            <a:pPr marL="829544" lvl="1" indent="-414772" eaLnBrk="1" hangingPunct="1">
              <a:buClrTx/>
              <a:buFont typeface="Symbol" panose="05050102010706020507" pitchFamily="18" charset="2"/>
              <a:buChar char="-"/>
            </a:pPr>
            <a:r>
              <a:rPr lang="de-DE" altLang="de-DE" sz="2540" dirty="0">
                <a:solidFill>
                  <a:srgbClr val="000000"/>
                </a:solidFill>
              </a:rPr>
              <a:t>Multiplikation jedes Preises mit seinem Gewicht und anschließende Aufsummierung ergibt den Preis des Warenkorbs zu einem gegebenen Zeitpunkt</a:t>
            </a:r>
          </a:p>
        </p:txBody>
      </p:sp>
      <p:sp>
        <p:nvSpPr>
          <p:cNvPr id="8" name="Rechteck 7">
            <a:extLst>
              <a:ext uri="{FF2B5EF4-FFF2-40B4-BE49-F238E27FC236}">
                <a16:creationId xmlns:a16="http://schemas.microsoft.com/office/drawing/2014/main" id="{B1776A83-F044-46FF-9C71-19A4CA163E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77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275035" y="1126223"/>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dirty="0">
                <a:solidFill>
                  <a:srgbClr val="000000"/>
                </a:solidFill>
              </a:rPr>
              <a:t>Auswahl eines Basisjahrs:</a:t>
            </a:r>
          </a:p>
          <a:p>
            <a:pPr marL="881390" lvl="1" indent="-466618" eaLnBrk="1" hangingPunct="1">
              <a:buClrTx/>
              <a:buFont typeface="Symbol" panose="05050102010706020507" pitchFamily="18" charset="2"/>
              <a:buChar char="-"/>
            </a:pPr>
            <a:r>
              <a:rPr lang="de-DE" altLang="de-DE" sz="2540" dirty="0">
                <a:solidFill>
                  <a:srgbClr val="000000"/>
                </a:solidFill>
              </a:rPr>
              <a:t>Bestimmung eines Basisjahrs, welches auf 100 gesetzt wird.</a:t>
            </a:r>
          </a:p>
          <a:p>
            <a:pPr marL="881390" lvl="1" indent="-466618" eaLnBrk="1" hangingPunct="1">
              <a:buClrTx/>
              <a:buFont typeface="Symbol" panose="05050102010706020507" pitchFamily="18" charset="2"/>
              <a:buChar char="-"/>
            </a:pPr>
            <a:r>
              <a:rPr lang="de-DE" altLang="de-DE" sz="2540" dirty="0">
                <a:solidFill>
                  <a:srgbClr val="000000"/>
                </a:solidFill>
              </a:rPr>
              <a:t>Den Index des Jahres t erhält man, indem man den Preis Warenkorbs zum Zeitpunkt t durch den Preis des Warenkorbs des Basisjahres teilt und anschließend mit 100 multipliziert</a:t>
            </a:r>
          </a:p>
        </p:txBody>
      </p:sp>
      <p:sp>
        <p:nvSpPr>
          <p:cNvPr id="4" name="Text Box 3"/>
          <p:cNvSpPr txBox="1">
            <a:spLocks noChangeArrowheads="1"/>
          </p:cNvSpPr>
          <p:nvPr/>
        </p:nvSpPr>
        <p:spPr bwMode="auto">
          <a:xfrm>
            <a:off x="153663" y="3742574"/>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dirty="0">
                <a:solidFill>
                  <a:srgbClr val="000000"/>
                </a:solidFill>
              </a:rPr>
              <a:t>Bestimmung der Inflationsrate:</a:t>
            </a:r>
          </a:p>
          <a:p>
            <a:pPr marL="881390" lvl="1" indent="-466618" eaLnBrk="1" hangingPunct="1">
              <a:buClrTx/>
              <a:buFont typeface="Symbol" panose="05050102010706020507" pitchFamily="18" charset="2"/>
              <a:buChar char="-"/>
            </a:pPr>
            <a:r>
              <a:rPr lang="de-DE" altLang="de-DE" sz="2540" dirty="0">
                <a:solidFill>
                  <a:srgbClr val="000000"/>
                </a:solidFill>
              </a:rPr>
              <a:t>Die Inflationsrate erhält man, indem man die jährliche Veränderungsrate des Preisindex bestimmt</a:t>
            </a:r>
          </a:p>
        </p:txBody>
      </p:sp>
      <p:sp>
        <p:nvSpPr>
          <p:cNvPr id="5" name="Rechteck 4">
            <a:extLst>
              <a:ext uri="{FF2B5EF4-FFF2-40B4-BE49-F238E27FC236}">
                <a16:creationId xmlns:a16="http://schemas.microsoft.com/office/drawing/2014/main" id="{B76EFB7D-061F-48B6-A0EA-7D5AD98D9EC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96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6" y="0"/>
            <a:ext cx="7761950" cy="744941"/>
          </a:xfrm>
          <a:prstGeom prst="rect">
            <a:avLst/>
          </a:prstGeom>
          <a:noFill/>
          <a:ln>
            <a:noFill/>
          </a:ln>
        </p:spPr>
        <p:txBody>
          <a:bodyPr lIns="81646" tIns="40823" rIns="81646" bIns="40823" anchor="ctr" anchorCtr="1"/>
          <a:lstStyle/>
          <a:p>
            <a:r>
              <a:rPr lang="de-DE" sz="3266" b="1" dirty="0"/>
              <a:t>Verbraucherpreisindex (VPI)</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Der Verbraucherpreisindex berechnet sich aus einem "Warenkorb", der sämtliche von privaten Haushalten in Deutschland gekaufte Waren und Dienstleistungen repräsentiert. Jedem der in dem Warenkorb enthaltenen Güter wird gemäß seiner Bedeutung für die privaten Haushalte ein Gewicht zugeordnet. Formal berechnet sich der VPI damit als das gewichtete arithmetische Mittel aus den Preisen der im Warenkorb enthaltenen Güter und den zugeordneten Gewichten:</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𝑉𝑃𝐼</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Gewicht des i-</a:t>
                </a:r>
                <a:r>
                  <a:rPr lang="de-DE" altLang="de-DE" sz="2540" dirty="0" err="1">
                    <a:solidFill>
                      <a:srgbClr val="000000"/>
                    </a:solidFill>
                  </a:rPr>
                  <a:t>ten</a:t>
                </a:r>
                <a:r>
                  <a:rPr lang="de-DE" altLang="de-DE" sz="2540" dirty="0">
                    <a:solidFill>
                      <a:srgbClr val="000000"/>
                    </a:solidFill>
                  </a:rPr>
                  <a:t> Gutes</a:t>
                </a: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Preis des i-</a:t>
                </a:r>
                <a:r>
                  <a:rPr lang="de-DE" altLang="de-DE" sz="2540" dirty="0" err="1">
                    <a:solidFill>
                      <a:srgbClr val="000000"/>
                    </a:solidFill>
                  </a:rPr>
                  <a:t>ten</a:t>
                </a:r>
                <a:r>
                  <a:rPr lang="de-DE" altLang="de-DE" sz="2540" dirty="0">
                    <a:solidFill>
                      <a:srgbClr val="000000"/>
                    </a:solidFill>
                  </a:rPr>
                  <a:t> Gutes</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296" b="-32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hlinkClick r:id="rId4"/>
              </a:rPr>
              <a:t>Ausführliche Beschreibung des statistischen Bundesamtes</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Wägungsschema des Verbraucherpreisindex</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0" y="4706016"/>
            <a:ext cx="8270964" cy="2114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Oder das Preiskaleidoskop des </a:t>
            </a:r>
            <a:r>
              <a:rPr lang="de-DE" altLang="de-DE" sz="1400" dirty="0" err="1">
                <a:solidFill>
                  <a:srgbClr val="000000"/>
                </a:solidFill>
              </a:rPr>
              <a:t>Stabu</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3"/>
              </a:rPr>
              <a:t>https://www.destatis.de/DE/Themen/Wirtschaft/Preise/Verbraucherpreisindex/PreisKaleidoskopUebersicht.html</a:t>
            </a:r>
            <a:endParaRPr lang="de-DE" sz="1400" dirty="0"/>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Hier könnt Ihr eure eigene Inflationsrate ausrechnen</a:t>
            </a:r>
          </a:p>
          <a:p>
            <a:pPr eaLnBrk="1" hangingPunct="1">
              <a:buClrTx/>
            </a:pPr>
            <a:r>
              <a:rPr lang="de-DE" sz="1400">
                <a:hlinkClick r:id="rId4"/>
              </a:rPr>
              <a:t>https</a:t>
            </a:r>
            <a:r>
              <a:rPr lang="de-DE" sz="1400" dirty="0">
                <a:hlinkClick r:id="rId4"/>
              </a:rPr>
              <a:t>://www.destatis.de/DE/Service/Statistik-Visualisiert/persoenlicher-inflationsrechner-uebersicht.html</a:t>
            </a:r>
            <a:endParaRPr lang="de-DE" altLang="de-DE" sz="1400" dirty="0">
              <a:solidFill>
                <a:srgbClr val="000000"/>
              </a:solidFill>
            </a:endParaRPr>
          </a:p>
          <a:p>
            <a:pPr eaLnBrk="1" hangingPunct="1">
              <a:buClrTx/>
            </a:pPr>
            <a:endParaRPr lang="de-DE" altLang="de-DE" sz="1400">
              <a:solidFill>
                <a:srgbClr val="000000"/>
              </a:solidFill>
            </a:endParaRPr>
          </a:p>
          <a:p>
            <a:pPr eaLnBrk="1" hangingPunct="1">
              <a:buClrTx/>
            </a:pPr>
            <a:r>
              <a:rPr lang="de-DE" altLang="de-DE" sz="1400">
                <a:solidFill>
                  <a:srgbClr val="000000"/>
                </a:solidFill>
              </a:rPr>
              <a:t>Video Destatis</a:t>
            </a:r>
          </a:p>
          <a:p>
            <a:pPr eaLnBrk="1" hangingPunct="1">
              <a:buClrTx/>
            </a:pPr>
            <a:r>
              <a:rPr lang="de-DE" sz="1400">
                <a:hlinkClick r:id="rId5"/>
              </a:rPr>
              <a:t>https://www.destatis.de/DE/Themen/Wirtschaft/Preise/Verbraucherpreisindex/inflation.html</a:t>
            </a:r>
            <a:endParaRPr lang="de-DE" sz="1400"/>
          </a:p>
        </p:txBody>
      </p:sp>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FC37158-1DCD-C7F8-2679-F4BE3AC7C9CF}"/>
              </a:ext>
            </a:extLst>
          </p:cNvPr>
          <p:cNvPicPr>
            <a:picLocks noChangeAspect="1"/>
          </p:cNvPicPr>
          <p:nvPr/>
        </p:nvPicPr>
        <p:blipFill>
          <a:blip r:embed="rId6"/>
          <a:stretch>
            <a:fillRect/>
          </a:stretch>
        </p:blipFill>
        <p:spPr>
          <a:xfrm>
            <a:off x="202232" y="587814"/>
            <a:ext cx="7168052" cy="4032029"/>
          </a:xfrm>
          <a:prstGeom prst="rect">
            <a:avLst/>
          </a:prstGeom>
        </p:spPr>
      </p:pic>
    </p:spTree>
    <p:extLst>
      <p:ext uri="{BB962C8B-B14F-4D97-AF65-F5344CB8AC3E}">
        <p14:creationId xmlns:p14="http://schemas.microsoft.com/office/powerpoint/2010/main" val="40408200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Weighting </a:t>
            </a:r>
            <a:r>
              <a:rPr lang="de-DE" sz="2400" b="1" dirty="0" err="1">
                <a:solidFill>
                  <a:srgbClr val="000000"/>
                </a:solidFill>
                <a:latin typeface="Sparkasse Rg" pitchFamily="34" charset="0"/>
              </a:rPr>
              <a:t>scheme</a:t>
            </a:r>
            <a:r>
              <a:rPr lang="de-DE" sz="2400" b="1" dirty="0">
                <a:solidFill>
                  <a:srgbClr val="000000"/>
                </a:solidFill>
                <a:latin typeface="Sparkasse Rg" pitchFamily="34" charset="0"/>
              </a:rPr>
              <a:t> </a:t>
            </a:r>
            <a:r>
              <a:rPr lang="de-DE" sz="2400" b="1" dirty="0" err="1">
                <a:solidFill>
                  <a:srgbClr val="000000"/>
                </a:solidFill>
                <a:latin typeface="Sparkasse Rg" pitchFamily="34" charset="0"/>
              </a:rPr>
              <a:t>of</a:t>
            </a:r>
            <a:r>
              <a:rPr lang="de-DE" sz="2400" b="1" dirty="0">
                <a:solidFill>
                  <a:srgbClr val="000000"/>
                </a:solidFill>
                <a:latin typeface="Sparkasse Rg" pitchFamily="34" charset="0"/>
              </a:rPr>
              <a:t> </a:t>
            </a:r>
            <a:r>
              <a:rPr lang="de-DE" sz="2400" b="1" dirty="0" err="1">
                <a:solidFill>
                  <a:srgbClr val="000000"/>
                </a:solidFill>
                <a:latin typeface="Sparkasse Rg" pitchFamily="34" charset="0"/>
              </a:rPr>
              <a:t>the</a:t>
            </a:r>
            <a:r>
              <a:rPr lang="de-DE" sz="2400" b="1" dirty="0">
                <a:solidFill>
                  <a:srgbClr val="000000"/>
                </a:solidFill>
                <a:latin typeface="Sparkasse Rg" pitchFamily="34" charset="0"/>
              </a:rPr>
              <a:t> HCPI</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7634434" y="612530"/>
            <a:ext cx="4060288" cy="659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1400" dirty="0">
              <a:solidFill>
                <a:srgbClr val="000000"/>
              </a:solidFill>
            </a:endParaRPr>
          </a:p>
          <a:p>
            <a:pPr eaLnBrk="1" hangingPunct="1">
              <a:buClrTx/>
            </a:pPr>
            <a:r>
              <a:rPr lang="de-DE" altLang="de-DE" sz="1400" dirty="0">
                <a:solidFill>
                  <a:srgbClr val="000000"/>
                </a:solidFill>
                <a:hlinkClick r:id="rId3"/>
              </a:rPr>
              <a:t>https://www.ecb.europa.eu/stats/macroeconomic_and_sectoral/hicp/html/index.en.html</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endParaRPr lang="de-DE" altLang="de-DE" sz="1400" dirty="0">
              <a:solidFill>
                <a:srgbClr val="000000"/>
              </a:solidFill>
            </a:endParaRPr>
          </a:p>
        </p:txBody>
      </p:sp>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descr="Ein Bild, das Text, Screenshot, Schrift, Reihe enthält.&#10;&#10;KI-generierte Inhalte können fehlerhaft sein.">
            <a:extLst>
              <a:ext uri="{FF2B5EF4-FFF2-40B4-BE49-F238E27FC236}">
                <a16:creationId xmlns:a16="http://schemas.microsoft.com/office/drawing/2014/main" id="{6B3FA779-9A50-813A-FC15-09EE97C890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278" y="646144"/>
            <a:ext cx="6417405" cy="5696152"/>
          </a:xfrm>
          <a:prstGeom prst="rect">
            <a:avLst/>
          </a:prstGeom>
        </p:spPr>
      </p:pic>
    </p:spTree>
    <p:extLst>
      <p:ext uri="{BB962C8B-B14F-4D97-AF65-F5344CB8AC3E}">
        <p14:creationId xmlns:p14="http://schemas.microsoft.com/office/powerpoint/2010/main" val="7541000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Inflationsrate</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Die Inflationsrate berechnet sich als die relative Veränderung des Verbraucherpreisindex gegenüber dem Vorjahr:</a:t>
                </a: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 Zeitindex </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64431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3485833" y="25306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Preisniveaustabilität </a:t>
            </a:r>
          </a:p>
        </p:txBody>
      </p:sp>
      <p:sp>
        <p:nvSpPr>
          <p:cNvPr id="482307" name="Text Box 3"/>
          <p:cNvSpPr txBox="1">
            <a:spLocks noChangeArrowheads="1"/>
          </p:cNvSpPr>
          <p:nvPr/>
        </p:nvSpPr>
        <p:spPr bwMode="auto">
          <a:xfrm>
            <a:off x="188261" y="813496"/>
            <a:ext cx="8501344" cy="4341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dirty="0">
                <a:solidFill>
                  <a:schemeClr val="tx1"/>
                </a:solidFill>
              </a:rPr>
              <a:t>	Allgemein akzeptiertes Maß für die Messung des Preisniveaus</a:t>
            </a:r>
          </a:p>
          <a:p>
            <a:r>
              <a:rPr lang="de-DE" dirty="0">
                <a:solidFill>
                  <a:schemeClr val="tx1"/>
                </a:solidFill>
              </a:rPr>
              <a:t>ist der Verbraucherpreisindex (VPI) bzw. im Umfeld der</a:t>
            </a:r>
          </a:p>
          <a:p>
            <a:r>
              <a:rPr lang="de-DE" dirty="0">
                <a:solidFill>
                  <a:schemeClr val="tx1"/>
                </a:solidFill>
              </a:rPr>
              <a:t>Eurozone der  Harmonisierte Verbraucherpreisindex (HVPI).</a:t>
            </a:r>
          </a:p>
          <a:p>
            <a:endParaRPr lang="de-DE" dirty="0">
              <a:solidFill>
                <a:schemeClr val="tx1"/>
              </a:solidFill>
            </a:endParaRPr>
          </a:p>
          <a:p>
            <a:endParaRPr lang="de-DE" dirty="0">
              <a:solidFill>
                <a:schemeClr val="tx1"/>
              </a:solidFill>
            </a:endParaRPr>
          </a:p>
          <a:p>
            <a:r>
              <a:rPr lang="de-DE" u="sng" dirty="0">
                <a:solidFill>
                  <a:schemeClr val="tx1"/>
                </a:solidFill>
              </a:rPr>
              <a:t>Definition der Europäischen Zentralbank:</a:t>
            </a:r>
          </a:p>
          <a:p>
            <a:endParaRPr lang="de-DE" dirty="0">
              <a:solidFill>
                <a:schemeClr val="tx1"/>
              </a:solidFill>
            </a:endParaRPr>
          </a:p>
          <a:p>
            <a:r>
              <a:rPr lang="de-DE" sz="2200" dirty="0">
                <a:solidFill>
                  <a:schemeClr val="tx1"/>
                </a:solidFill>
              </a:rPr>
              <a:t>		Preisstabilität ist definiert als Anstieg des Harmonisierten Verbraucherpreisindex (HVPI) für das Euro-Währungsgebiet von </a:t>
            </a:r>
          </a:p>
          <a:p>
            <a:r>
              <a:rPr lang="de-DE" sz="2200" dirty="0">
                <a:solidFill>
                  <a:schemeClr val="tx1"/>
                </a:solidFill>
              </a:rPr>
              <a:t>		2 % gegenüber dem Vorjahr. Die EZB legt diesem Zusammenhang ein symmetrisches Inflationsziel von 2% in der mittleren Frist fest.</a:t>
            </a:r>
            <a:endParaRPr lang="de-DE" dirty="0">
              <a:solidFill>
                <a:schemeClr val="tx1"/>
              </a:solidFill>
            </a:endParaRPr>
          </a:p>
          <a:p>
            <a:r>
              <a:rPr lang="de-DE" sz="2000" dirty="0">
                <a:solidFill>
                  <a:schemeClr val="tx1"/>
                </a:solidFill>
              </a:rPr>
              <a:t> </a:t>
            </a:r>
          </a:p>
        </p:txBody>
      </p:sp>
      <p:sp>
        <p:nvSpPr>
          <p:cNvPr id="5" name="Rechteck 4">
            <a:extLst>
              <a:ext uri="{FF2B5EF4-FFF2-40B4-BE49-F238E27FC236}">
                <a16:creationId xmlns:a16="http://schemas.microsoft.com/office/drawing/2014/main" id="{5C785182-46B0-41A6-A5E5-0BA0067E40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68763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283542" y="959545"/>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„Waren und Dienstleistungen“:“</a:t>
            </a:r>
          </a:p>
          <a:p>
            <a:pPr marL="311079" indent="-311079" eaLnBrk="1" hangingPunct="1">
              <a:buClrTx/>
              <a:buFont typeface="Arial" panose="020B0604020202020204" pitchFamily="34" charset="0"/>
              <a:buChar char="•"/>
            </a:pPr>
            <a:r>
              <a:rPr lang="de-DE" altLang="de-DE" sz="2177" dirty="0">
                <a:solidFill>
                  <a:srgbClr val="000000"/>
                </a:solidFill>
              </a:rPr>
              <a:t>Materielle Güter und immaterielle Dienste</a:t>
            </a:r>
          </a:p>
          <a:p>
            <a:pPr eaLnBrk="1" hangingPunct="1">
              <a:buClrTx/>
            </a:pPr>
            <a:endParaRPr lang="de-DE" altLang="de-DE" sz="2177" dirty="0">
              <a:solidFill>
                <a:srgbClr val="000000"/>
              </a:solidFill>
            </a:endParaRPr>
          </a:p>
        </p:txBody>
      </p:sp>
      <p:sp>
        <p:nvSpPr>
          <p:cNvPr id="4" name="Text Box 3"/>
          <p:cNvSpPr txBox="1">
            <a:spLocks noChangeArrowheads="1"/>
          </p:cNvSpPr>
          <p:nvPr/>
        </p:nvSpPr>
        <p:spPr bwMode="auto">
          <a:xfrm>
            <a:off x="283543" y="1511970"/>
            <a:ext cx="8295271" cy="1425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„während einer Periode“</a:t>
            </a:r>
          </a:p>
          <a:p>
            <a:pPr marL="311079" indent="-311079" eaLnBrk="1" hangingPunct="1">
              <a:buClrTx/>
              <a:buFont typeface="Arial" panose="020B0604020202020204" pitchFamily="34" charset="0"/>
              <a:buChar char="•"/>
            </a:pPr>
            <a:r>
              <a:rPr lang="de-DE" altLang="de-DE" sz="2177" dirty="0">
                <a:solidFill>
                  <a:srgbClr val="000000"/>
                </a:solidFill>
              </a:rPr>
              <a:t>Quartal oder Jahr</a:t>
            </a:r>
          </a:p>
          <a:p>
            <a:pPr eaLnBrk="1" hangingPunct="1">
              <a:buClrTx/>
            </a:pPr>
            <a:endParaRPr lang="de-DE" altLang="de-DE" sz="2177" dirty="0">
              <a:solidFill>
                <a:srgbClr val="000000"/>
              </a:solidFill>
            </a:endParaRPr>
          </a:p>
        </p:txBody>
      </p:sp>
      <p:sp>
        <p:nvSpPr>
          <p:cNvPr id="5" name="Text Box 3"/>
          <p:cNvSpPr txBox="1">
            <a:spLocks noChangeArrowheads="1"/>
          </p:cNvSpPr>
          <p:nvPr/>
        </p:nvSpPr>
        <p:spPr bwMode="auto">
          <a:xfrm>
            <a:off x="283540" y="2376696"/>
            <a:ext cx="11908460"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„in einem Land“</a:t>
            </a:r>
          </a:p>
          <a:p>
            <a:pPr marL="311079" indent="-311079" eaLnBrk="1" hangingPunct="1">
              <a:buClrTx/>
              <a:buFont typeface="Arial" panose="020B0604020202020204" pitchFamily="34" charset="0"/>
              <a:buChar char="•"/>
            </a:pPr>
            <a:r>
              <a:rPr lang="de-DE" altLang="de-DE" sz="2177" dirty="0">
                <a:solidFill>
                  <a:srgbClr val="000000"/>
                </a:solidFill>
              </a:rPr>
              <a:t>Die von In- und Ausländern erzielten Faktorentgelte im Inland</a:t>
            </a:r>
          </a:p>
          <a:p>
            <a:pPr eaLnBrk="1" hangingPunct="1">
              <a:buClrTx/>
            </a:pPr>
            <a:r>
              <a:rPr lang="de-DE" altLang="de-DE" sz="2177" dirty="0">
                <a:solidFill>
                  <a:srgbClr val="000000"/>
                </a:solidFill>
              </a:rPr>
              <a:t>Inlandskonzept = Inländerkonzept</a:t>
            </a:r>
          </a:p>
          <a:p>
            <a:pPr eaLnBrk="1" hangingPunct="1">
              <a:buClrTx/>
            </a:pPr>
            <a:r>
              <a:rPr lang="de-DE" altLang="de-DE" sz="2177" dirty="0">
                <a:solidFill>
                  <a:srgbClr val="000000"/>
                </a:solidFill>
              </a:rPr>
              <a:t>                              + Faktoreinkommen der Ausländer im Inland</a:t>
            </a:r>
          </a:p>
          <a:p>
            <a:pPr eaLnBrk="1" hangingPunct="1">
              <a:buClrTx/>
            </a:pPr>
            <a:r>
              <a:rPr lang="de-DE" altLang="de-DE" sz="2177" dirty="0">
                <a:solidFill>
                  <a:srgbClr val="000000"/>
                </a:solidFill>
              </a:rPr>
              <a:t>                              – Faktoreinkommen der Inländer im Ausland</a:t>
            </a:r>
          </a:p>
          <a:p>
            <a:pPr eaLnBrk="1" hangingPunct="1">
              <a:buClrTx/>
            </a:pPr>
            <a:endParaRPr lang="de-DE" altLang="de-DE" sz="2177" dirty="0">
              <a:solidFill>
                <a:srgbClr val="000000"/>
              </a:solidFill>
            </a:endParaRPr>
          </a:p>
        </p:txBody>
      </p:sp>
      <p:sp>
        <p:nvSpPr>
          <p:cNvPr id="8" name="Text Box 3"/>
          <p:cNvSpPr txBox="1">
            <a:spLocks noChangeArrowheads="1"/>
          </p:cNvSpPr>
          <p:nvPr/>
        </p:nvSpPr>
        <p:spPr bwMode="auto">
          <a:xfrm>
            <a:off x="283541" y="4553022"/>
            <a:ext cx="8295271"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„dem Endverbrauch dienen“</a:t>
            </a:r>
          </a:p>
          <a:p>
            <a:pPr marL="311079" indent="-311079" eaLnBrk="1" hangingPunct="1">
              <a:buClrTx/>
              <a:buFont typeface="Arial" panose="020B0604020202020204" pitchFamily="34" charset="0"/>
              <a:buChar char="•"/>
            </a:pPr>
            <a:r>
              <a:rPr lang="de-DE" altLang="de-DE" sz="2177" dirty="0">
                <a:solidFill>
                  <a:srgbClr val="000000"/>
                </a:solidFill>
              </a:rPr>
              <a:t>Nur die letztliche Wertschöpfung = </a:t>
            </a:r>
          </a:p>
          <a:p>
            <a:pPr eaLnBrk="1" hangingPunct="1">
              <a:buClrTx/>
            </a:pPr>
            <a:r>
              <a:rPr lang="de-DE" altLang="de-DE" sz="2177" dirty="0">
                <a:solidFill>
                  <a:srgbClr val="000000"/>
                </a:solidFill>
              </a:rPr>
              <a:t>		Produktion abzüglich</a:t>
            </a:r>
          </a:p>
          <a:p>
            <a:pPr eaLnBrk="1" hangingPunct="1">
              <a:buClrTx/>
            </a:pPr>
            <a:r>
              <a:rPr lang="de-DE" altLang="de-DE" sz="2177" dirty="0">
                <a:solidFill>
                  <a:srgbClr val="000000"/>
                </a:solidFill>
              </a:rPr>
              <a:t>		der Vorleistungen und dem Saldo aus Steuern und Subventionen</a:t>
            </a:r>
          </a:p>
        </p:txBody>
      </p:sp>
      <p:sp>
        <p:nvSpPr>
          <p:cNvPr id="10" name="Rechteck 9">
            <a:extLst>
              <a:ext uri="{FF2B5EF4-FFF2-40B4-BE49-F238E27FC236}">
                <a16:creationId xmlns:a16="http://schemas.microsoft.com/office/drawing/2014/main" id="{35EB6028-F964-44A6-B422-815F1D33308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1" name="Freihand 30">
                <a:extLst>
                  <a:ext uri="{FF2B5EF4-FFF2-40B4-BE49-F238E27FC236}">
                    <a16:creationId xmlns:a16="http://schemas.microsoft.com/office/drawing/2014/main" id="{118D0495-0372-4A7B-804D-F2E877ADE1E9}"/>
                  </a:ext>
                </a:extLst>
              </p14:cNvPr>
              <p14:cNvContentPartPr/>
              <p14:nvPr/>
            </p14:nvContentPartPr>
            <p14:xfrm>
              <a:off x="256253" y="3804187"/>
              <a:ext cx="1704960" cy="30960"/>
            </p14:xfrm>
          </p:contentPart>
        </mc:Choice>
        <mc:Fallback xmlns="">
          <p:pic>
            <p:nvPicPr>
              <p:cNvPr id="31" name="Freihand 30">
                <a:extLst>
                  <a:ext uri="{FF2B5EF4-FFF2-40B4-BE49-F238E27FC236}">
                    <a16:creationId xmlns:a16="http://schemas.microsoft.com/office/drawing/2014/main" id="{118D0495-0372-4A7B-804D-F2E877ADE1E9}"/>
                  </a:ext>
                </a:extLst>
              </p:cNvPr>
              <p:cNvPicPr/>
              <p:nvPr/>
            </p:nvPicPr>
            <p:blipFill>
              <a:blip r:embed="rId4"/>
              <a:stretch>
                <a:fillRect/>
              </a:stretch>
            </p:blipFill>
            <p:spPr>
              <a:xfrm>
                <a:off x="251933" y="3799867"/>
                <a:ext cx="17136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1" name="Freihand 50">
                <a:extLst>
                  <a:ext uri="{FF2B5EF4-FFF2-40B4-BE49-F238E27FC236}">
                    <a16:creationId xmlns:a16="http://schemas.microsoft.com/office/drawing/2014/main" id="{8F1F73E9-FDA1-4F84-A7AC-C33930BF8F88}"/>
                  </a:ext>
                </a:extLst>
              </p14:cNvPr>
              <p14:cNvContentPartPr/>
              <p14:nvPr/>
            </p14:nvContentPartPr>
            <p14:xfrm>
              <a:off x="10006133" y="1134787"/>
              <a:ext cx="2175120" cy="1546200"/>
            </p14:xfrm>
          </p:contentPart>
        </mc:Choice>
        <mc:Fallback xmlns="">
          <p:pic>
            <p:nvPicPr>
              <p:cNvPr id="51" name="Freihand 50">
                <a:extLst>
                  <a:ext uri="{FF2B5EF4-FFF2-40B4-BE49-F238E27FC236}">
                    <a16:creationId xmlns:a16="http://schemas.microsoft.com/office/drawing/2014/main" id="{8F1F73E9-FDA1-4F84-A7AC-C33930BF8F88}"/>
                  </a:ext>
                </a:extLst>
              </p:cNvPr>
              <p:cNvPicPr/>
              <p:nvPr/>
            </p:nvPicPr>
            <p:blipFill>
              <a:blip r:embed="rId6"/>
              <a:stretch>
                <a:fillRect/>
              </a:stretch>
            </p:blipFill>
            <p:spPr>
              <a:xfrm>
                <a:off x="10001813" y="1130467"/>
                <a:ext cx="2183760" cy="1554840"/>
              </a:xfrm>
              <a:prstGeom prst="rect">
                <a:avLst/>
              </a:prstGeom>
            </p:spPr>
          </p:pic>
        </mc:Fallback>
      </mc:AlternateContent>
      <p:grpSp>
        <p:nvGrpSpPr>
          <p:cNvPr id="90" name="Gruppieren 89">
            <a:extLst>
              <a:ext uri="{FF2B5EF4-FFF2-40B4-BE49-F238E27FC236}">
                <a16:creationId xmlns:a16="http://schemas.microsoft.com/office/drawing/2014/main" id="{088733DB-7C03-44E8-8934-725F0794C02E}"/>
              </a:ext>
            </a:extLst>
          </p:cNvPr>
          <p:cNvGrpSpPr/>
          <p:nvPr/>
        </p:nvGrpSpPr>
        <p:grpSpPr>
          <a:xfrm>
            <a:off x="10311773" y="340627"/>
            <a:ext cx="1864440" cy="379440"/>
            <a:chOff x="10311773" y="340627"/>
            <a:chExt cx="1864440" cy="379440"/>
          </a:xfrm>
        </p:grpSpPr>
        <mc:AlternateContent xmlns:mc="http://schemas.openxmlformats.org/markup-compatibility/2006" xmlns:p14="http://schemas.microsoft.com/office/powerpoint/2010/main">
          <mc:Choice Requires="p14">
            <p:contentPart p14:bwMode="auto" r:id="rId7">
              <p14:nvContentPartPr>
                <p14:cNvPr id="68" name="Freihand 67">
                  <a:extLst>
                    <a:ext uri="{FF2B5EF4-FFF2-40B4-BE49-F238E27FC236}">
                      <a16:creationId xmlns:a16="http://schemas.microsoft.com/office/drawing/2014/main" id="{2E2FCF17-EE38-4640-9E52-E0C682E98DEC}"/>
                    </a:ext>
                  </a:extLst>
                </p14:cNvPr>
                <p14:cNvContentPartPr/>
                <p14:nvPr/>
              </p14:nvContentPartPr>
              <p14:xfrm>
                <a:off x="10430933" y="457987"/>
                <a:ext cx="18360" cy="243000"/>
              </p14:xfrm>
            </p:contentPart>
          </mc:Choice>
          <mc:Fallback xmlns="">
            <p:pic>
              <p:nvPicPr>
                <p:cNvPr id="68" name="Freihand 67">
                  <a:extLst>
                    <a:ext uri="{FF2B5EF4-FFF2-40B4-BE49-F238E27FC236}">
                      <a16:creationId xmlns:a16="http://schemas.microsoft.com/office/drawing/2014/main" id="{2E2FCF17-EE38-4640-9E52-E0C682E98DEC}"/>
                    </a:ext>
                  </a:extLst>
                </p:cNvPr>
                <p:cNvPicPr/>
                <p:nvPr/>
              </p:nvPicPr>
              <p:blipFill>
                <a:blip r:embed="rId8"/>
                <a:stretch>
                  <a:fillRect/>
                </a:stretch>
              </p:blipFill>
              <p:spPr>
                <a:xfrm>
                  <a:off x="10426613" y="453667"/>
                  <a:ext cx="2700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9" name="Freihand 68">
                  <a:extLst>
                    <a:ext uri="{FF2B5EF4-FFF2-40B4-BE49-F238E27FC236}">
                      <a16:creationId xmlns:a16="http://schemas.microsoft.com/office/drawing/2014/main" id="{25DBEBC4-CA55-4A70-8692-AF103DB02E0B}"/>
                    </a:ext>
                  </a:extLst>
                </p14:cNvPr>
                <p14:cNvContentPartPr/>
                <p14:nvPr/>
              </p14:nvContentPartPr>
              <p14:xfrm>
                <a:off x="10322213" y="653827"/>
                <a:ext cx="221400" cy="66240"/>
              </p14:xfrm>
            </p:contentPart>
          </mc:Choice>
          <mc:Fallback xmlns="">
            <p:pic>
              <p:nvPicPr>
                <p:cNvPr id="69" name="Freihand 68">
                  <a:extLst>
                    <a:ext uri="{FF2B5EF4-FFF2-40B4-BE49-F238E27FC236}">
                      <a16:creationId xmlns:a16="http://schemas.microsoft.com/office/drawing/2014/main" id="{25DBEBC4-CA55-4A70-8692-AF103DB02E0B}"/>
                    </a:ext>
                  </a:extLst>
                </p:cNvPr>
                <p:cNvPicPr/>
                <p:nvPr/>
              </p:nvPicPr>
              <p:blipFill>
                <a:blip r:embed="rId10"/>
                <a:stretch>
                  <a:fillRect/>
                </a:stretch>
              </p:blipFill>
              <p:spPr>
                <a:xfrm>
                  <a:off x="10317893" y="649507"/>
                  <a:ext cx="2300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0" name="Freihand 69">
                  <a:extLst>
                    <a:ext uri="{FF2B5EF4-FFF2-40B4-BE49-F238E27FC236}">
                      <a16:creationId xmlns:a16="http://schemas.microsoft.com/office/drawing/2014/main" id="{C3D0B768-E0D0-476C-8A38-386104D7DACD}"/>
                    </a:ext>
                  </a:extLst>
                </p14:cNvPr>
                <p14:cNvContentPartPr/>
                <p14:nvPr/>
              </p14:nvContentPartPr>
              <p14:xfrm>
                <a:off x="10311773" y="437827"/>
                <a:ext cx="198000" cy="49680"/>
              </p14:xfrm>
            </p:contentPart>
          </mc:Choice>
          <mc:Fallback xmlns="">
            <p:pic>
              <p:nvPicPr>
                <p:cNvPr id="70" name="Freihand 69">
                  <a:extLst>
                    <a:ext uri="{FF2B5EF4-FFF2-40B4-BE49-F238E27FC236}">
                      <a16:creationId xmlns:a16="http://schemas.microsoft.com/office/drawing/2014/main" id="{C3D0B768-E0D0-476C-8A38-386104D7DACD}"/>
                    </a:ext>
                  </a:extLst>
                </p:cNvPr>
                <p:cNvPicPr/>
                <p:nvPr/>
              </p:nvPicPr>
              <p:blipFill>
                <a:blip r:embed="rId12"/>
                <a:stretch>
                  <a:fillRect/>
                </a:stretch>
              </p:blipFill>
              <p:spPr>
                <a:xfrm>
                  <a:off x="10307453" y="433507"/>
                  <a:ext cx="2066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1" name="Freihand 70">
                  <a:extLst>
                    <a:ext uri="{FF2B5EF4-FFF2-40B4-BE49-F238E27FC236}">
                      <a16:creationId xmlns:a16="http://schemas.microsoft.com/office/drawing/2014/main" id="{C19C2B1E-FC3F-4095-95E6-03EBE80680FC}"/>
                    </a:ext>
                  </a:extLst>
                </p14:cNvPr>
                <p14:cNvContentPartPr/>
                <p14:nvPr/>
              </p14:nvContentPartPr>
              <p14:xfrm>
                <a:off x="10510493" y="534307"/>
                <a:ext cx="141480" cy="96120"/>
              </p14:xfrm>
            </p:contentPart>
          </mc:Choice>
          <mc:Fallback xmlns="">
            <p:pic>
              <p:nvPicPr>
                <p:cNvPr id="71" name="Freihand 70">
                  <a:extLst>
                    <a:ext uri="{FF2B5EF4-FFF2-40B4-BE49-F238E27FC236}">
                      <a16:creationId xmlns:a16="http://schemas.microsoft.com/office/drawing/2014/main" id="{C19C2B1E-FC3F-4095-95E6-03EBE80680FC}"/>
                    </a:ext>
                  </a:extLst>
                </p:cNvPr>
                <p:cNvPicPr/>
                <p:nvPr/>
              </p:nvPicPr>
              <p:blipFill>
                <a:blip r:embed="rId14"/>
                <a:stretch>
                  <a:fillRect/>
                </a:stretch>
              </p:blipFill>
              <p:spPr>
                <a:xfrm>
                  <a:off x="10506173" y="529987"/>
                  <a:ext cx="1501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2" name="Freihand 71">
                  <a:extLst>
                    <a:ext uri="{FF2B5EF4-FFF2-40B4-BE49-F238E27FC236}">
                      <a16:creationId xmlns:a16="http://schemas.microsoft.com/office/drawing/2014/main" id="{F38039BA-AA9D-4DA4-B60A-7252AEDD1697}"/>
                    </a:ext>
                  </a:extLst>
                </p14:cNvPr>
                <p14:cNvContentPartPr/>
                <p14:nvPr/>
              </p14:nvContentPartPr>
              <p14:xfrm>
                <a:off x="10730093" y="373747"/>
                <a:ext cx="14040" cy="246240"/>
              </p14:xfrm>
            </p:contentPart>
          </mc:Choice>
          <mc:Fallback xmlns="">
            <p:pic>
              <p:nvPicPr>
                <p:cNvPr id="72" name="Freihand 71">
                  <a:extLst>
                    <a:ext uri="{FF2B5EF4-FFF2-40B4-BE49-F238E27FC236}">
                      <a16:creationId xmlns:a16="http://schemas.microsoft.com/office/drawing/2014/main" id="{F38039BA-AA9D-4DA4-B60A-7252AEDD1697}"/>
                    </a:ext>
                  </a:extLst>
                </p:cNvPr>
                <p:cNvPicPr/>
                <p:nvPr/>
              </p:nvPicPr>
              <p:blipFill>
                <a:blip r:embed="rId16"/>
                <a:stretch>
                  <a:fillRect/>
                </a:stretch>
              </p:blipFill>
              <p:spPr>
                <a:xfrm>
                  <a:off x="10725773" y="369427"/>
                  <a:ext cx="226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3" name="Freihand 72">
                  <a:extLst>
                    <a:ext uri="{FF2B5EF4-FFF2-40B4-BE49-F238E27FC236}">
                      <a16:creationId xmlns:a16="http://schemas.microsoft.com/office/drawing/2014/main" id="{BF82CFCF-0371-4756-BCB2-08E27B5D5B17}"/>
                    </a:ext>
                  </a:extLst>
                </p14:cNvPr>
                <p14:cNvContentPartPr/>
                <p14:nvPr/>
              </p14:nvContentPartPr>
              <p14:xfrm>
                <a:off x="10772933" y="499747"/>
                <a:ext cx="254520" cy="105840"/>
              </p14:xfrm>
            </p:contentPart>
          </mc:Choice>
          <mc:Fallback xmlns="">
            <p:pic>
              <p:nvPicPr>
                <p:cNvPr id="73" name="Freihand 72">
                  <a:extLst>
                    <a:ext uri="{FF2B5EF4-FFF2-40B4-BE49-F238E27FC236}">
                      <a16:creationId xmlns:a16="http://schemas.microsoft.com/office/drawing/2014/main" id="{BF82CFCF-0371-4756-BCB2-08E27B5D5B17}"/>
                    </a:ext>
                  </a:extLst>
                </p:cNvPr>
                <p:cNvPicPr/>
                <p:nvPr/>
              </p:nvPicPr>
              <p:blipFill>
                <a:blip r:embed="rId18"/>
                <a:stretch>
                  <a:fillRect/>
                </a:stretch>
              </p:blipFill>
              <p:spPr>
                <a:xfrm>
                  <a:off x="10768613" y="495427"/>
                  <a:ext cx="2631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4" name="Freihand 73">
                  <a:extLst>
                    <a:ext uri="{FF2B5EF4-FFF2-40B4-BE49-F238E27FC236}">
                      <a16:creationId xmlns:a16="http://schemas.microsoft.com/office/drawing/2014/main" id="{8D4C5539-1742-4CAF-9B46-751A7E22F4D0}"/>
                    </a:ext>
                  </a:extLst>
                </p14:cNvPr>
                <p14:cNvContentPartPr/>
                <p14:nvPr/>
              </p14:nvContentPartPr>
              <p14:xfrm>
                <a:off x="11019533" y="410107"/>
                <a:ext cx="262080" cy="171720"/>
              </p14:xfrm>
            </p:contentPart>
          </mc:Choice>
          <mc:Fallback xmlns="">
            <p:pic>
              <p:nvPicPr>
                <p:cNvPr id="74" name="Freihand 73">
                  <a:extLst>
                    <a:ext uri="{FF2B5EF4-FFF2-40B4-BE49-F238E27FC236}">
                      <a16:creationId xmlns:a16="http://schemas.microsoft.com/office/drawing/2014/main" id="{8D4C5539-1742-4CAF-9B46-751A7E22F4D0}"/>
                    </a:ext>
                  </a:extLst>
                </p:cNvPr>
                <p:cNvPicPr/>
                <p:nvPr/>
              </p:nvPicPr>
              <p:blipFill>
                <a:blip r:embed="rId20"/>
                <a:stretch>
                  <a:fillRect/>
                </a:stretch>
              </p:blipFill>
              <p:spPr>
                <a:xfrm>
                  <a:off x="11015213" y="405787"/>
                  <a:ext cx="2707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5" name="Freihand 74">
                  <a:extLst>
                    <a:ext uri="{FF2B5EF4-FFF2-40B4-BE49-F238E27FC236}">
                      <a16:creationId xmlns:a16="http://schemas.microsoft.com/office/drawing/2014/main" id="{70EA4259-7EA6-4DF8-9C80-8415142B418C}"/>
                    </a:ext>
                  </a:extLst>
                </p14:cNvPr>
                <p14:cNvContentPartPr/>
                <p14:nvPr/>
              </p14:nvContentPartPr>
              <p14:xfrm>
                <a:off x="10857533" y="372307"/>
                <a:ext cx="124920" cy="23760"/>
              </p14:xfrm>
            </p:contentPart>
          </mc:Choice>
          <mc:Fallback xmlns="">
            <p:pic>
              <p:nvPicPr>
                <p:cNvPr id="75" name="Freihand 74">
                  <a:extLst>
                    <a:ext uri="{FF2B5EF4-FFF2-40B4-BE49-F238E27FC236}">
                      <a16:creationId xmlns:a16="http://schemas.microsoft.com/office/drawing/2014/main" id="{70EA4259-7EA6-4DF8-9C80-8415142B418C}"/>
                    </a:ext>
                  </a:extLst>
                </p:cNvPr>
                <p:cNvPicPr/>
                <p:nvPr/>
              </p:nvPicPr>
              <p:blipFill>
                <a:blip r:embed="rId22"/>
                <a:stretch>
                  <a:fillRect/>
                </a:stretch>
              </p:blipFill>
              <p:spPr>
                <a:xfrm>
                  <a:off x="10853213" y="367987"/>
                  <a:ext cx="1335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6" name="Freihand 75">
                  <a:extLst>
                    <a:ext uri="{FF2B5EF4-FFF2-40B4-BE49-F238E27FC236}">
                      <a16:creationId xmlns:a16="http://schemas.microsoft.com/office/drawing/2014/main" id="{6713C412-6D68-4B4A-AD3C-28342EE92593}"/>
                    </a:ext>
                  </a:extLst>
                </p14:cNvPr>
                <p14:cNvContentPartPr/>
                <p14:nvPr/>
              </p14:nvContentPartPr>
              <p14:xfrm>
                <a:off x="11404733" y="495067"/>
                <a:ext cx="24120" cy="4680"/>
              </p14:xfrm>
            </p:contentPart>
          </mc:Choice>
          <mc:Fallback xmlns="">
            <p:pic>
              <p:nvPicPr>
                <p:cNvPr id="76" name="Freihand 75">
                  <a:extLst>
                    <a:ext uri="{FF2B5EF4-FFF2-40B4-BE49-F238E27FC236}">
                      <a16:creationId xmlns:a16="http://schemas.microsoft.com/office/drawing/2014/main" id="{6713C412-6D68-4B4A-AD3C-28342EE92593}"/>
                    </a:ext>
                  </a:extLst>
                </p:cNvPr>
                <p:cNvPicPr/>
                <p:nvPr/>
              </p:nvPicPr>
              <p:blipFill>
                <a:blip r:embed="rId24"/>
                <a:stretch>
                  <a:fillRect/>
                </a:stretch>
              </p:blipFill>
              <p:spPr>
                <a:xfrm>
                  <a:off x="11400413" y="490747"/>
                  <a:ext cx="3276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77" name="Freihand 76">
                  <a:extLst>
                    <a:ext uri="{FF2B5EF4-FFF2-40B4-BE49-F238E27FC236}">
                      <a16:creationId xmlns:a16="http://schemas.microsoft.com/office/drawing/2014/main" id="{950A6AC6-2F0C-456F-A041-4D3081550F6F}"/>
                    </a:ext>
                  </a:extLst>
                </p14:cNvPr>
                <p14:cNvContentPartPr/>
                <p14:nvPr/>
              </p14:nvContentPartPr>
              <p14:xfrm>
                <a:off x="11381693" y="341707"/>
                <a:ext cx="147600" cy="218880"/>
              </p14:xfrm>
            </p:contentPart>
          </mc:Choice>
          <mc:Fallback xmlns="">
            <p:pic>
              <p:nvPicPr>
                <p:cNvPr id="77" name="Freihand 76">
                  <a:extLst>
                    <a:ext uri="{FF2B5EF4-FFF2-40B4-BE49-F238E27FC236}">
                      <a16:creationId xmlns:a16="http://schemas.microsoft.com/office/drawing/2014/main" id="{950A6AC6-2F0C-456F-A041-4D3081550F6F}"/>
                    </a:ext>
                  </a:extLst>
                </p:cNvPr>
                <p:cNvPicPr/>
                <p:nvPr/>
              </p:nvPicPr>
              <p:blipFill>
                <a:blip r:embed="rId26"/>
                <a:stretch>
                  <a:fillRect/>
                </a:stretch>
              </p:blipFill>
              <p:spPr>
                <a:xfrm>
                  <a:off x="11377373" y="337387"/>
                  <a:ext cx="1562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8" name="Freihand 77">
                  <a:extLst>
                    <a:ext uri="{FF2B5EF4-FFF2-40B4-BE49-F238E27FC236}">
                      <a16:creationId xmlns:a16="http://schemas.microsoft.com/office/drawing/2014/main" id="{57C67B73-A5C0-4AAF-9ADA-36720BEDF998}"/>
                    </a:ext>
                  </a:extLst>
                </p14:cNvPr>
                <p14:cNvContentPartPr/>
                <p14:nvPr/>
              </p14:nvContentPartPr>
              <p14:xfrm>
                <a:off x="11442533" y="490747"/>
                <a:ext cx="88920" cy="48960"/>
              </p14:xfrm>
            </p:contentPart>
          </mc:Choice>
          <mc:Fallback xmlns="">
            <p:pic>
              <p:nvPicPr>
                <p:cNvPr id="78" name="Freihand 77">
                  <a:extLst>
                    <a:ext uri="{FF2B5EF4-FFF2-40B4-BE49-F238E27FC236}">
                      <a16:creationId xmlns:a16="http://schemas.microsoft.com/office/drawing/2014/main" id="{57C67B73-A5C0-4AAF-9ADA-36720BEDF998}"/>
                    </a:ext>
                  </a:extLst>
                </p:cNvPr>
                <p:cNvPicPr/>
                <p:nvPr/>
              </p:nvPicPr>
              <p:blipFill>
                <a:blip r:embed="rId28"/>
                <a:stretch>
                  <a:fillRect/>
                </a:stretch>
              </p:blipFill>
              <p:spPr>
                <a:xfrm>
                  <a:off x="11438213" y="486427"/>
                  <a:ext cx="975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79" name="Freihand 78">
                  <a:extLst>
                    <a:ext uri="{FF2B5EF4-FFF2-40B4-BE49-F238E27FC236}">
                      <a16:creationId xmlns:a16="http://schemas.microsoft.com/office/drawing/2014/main" id="{ABA7391B-5B60-4FAF-A8F3-E7284A9486C0}"/>
                    </a:ext>
                  </a:extLst>
                </p14:cNvPr>
                <p14:cNvContentPartPr/>
                <p14:nvPr/>
              </p14:nvContentPartPr>
              <p14:xfrm>
                <a:off x="11540453" y="504787"/>
                <a:ext cx="166680" cy="24120"/>
              </p14:xfrm>
            </p:contentPart>
          </mc:Choice>
          <mc:Fallback xmlns="">
            <p:pic>
              <p:nvPicPr>
                <p:cNvPr id="79" name="Freihand 78">
                  <a:extLst>
                    <a:ext uri="{FF2B5EF4-FFF2-40B4-BE49-F238E27FC236}">
                      <a16:creationId xmlns:a16="http://schemas.microsoft.com/office/drawing/2014/main" id="{ABA7391B-5B60-4FAF-A8F3-E7284A9486C0}"/>
                    </a:ext>
                  </a:extLst>
                </p:cNvPr>
                <p:cNvPicPr/>
                <p:nvPr/>
              </p:nvPicPr>
              <p:blipFill>
                <a:blip r:embed="rId30"/>
                <a:stretch>
                  <a:fillRect/>
                </a:stretch>
              </p:blipFill>
              <p:spPr>
                <a:xfrm>
                  <a:off x="11536133" y="500467"/>
                  <a:ext cx="1753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80" name="Freihand 79">
                  <a:extLst>
                    <a:ext uri="{FF2B5EF4-FFF2-40B4-BE49-F238E27FC236}">
                      <a16:creationId xmlns:a16="http://schemas.microsoft.com/office/drawing/2014/main" id="{549ABF86-0651-4FFC-A9CD-93754663DB52}"/>
                    </a:ext>
                  </a:extLst>
                </p14:cNvPr>
                <p14:cNvContentPartPr/>
                <p14:nvPr/>
              </p14:nvContentPartPr>
              <p14:xfrm>
                <a:off x="11757893" y="475267"/>
                <a:ext cx="360" cy="360"/>
              </p14:xfrm>
            </p:contentPart>
          </mc:Choice>
          <mc:Fallback xmlns="">
            <p:pic>
              <p:nvPicPr>
                <p:cNvPr id="80" name="Freihand 79">
                  <a:extLst>
                    <a:ext uri="{FF2B5EF4-FFF2-40B4-BE49-F238E27FC236}">
                      <a16:creationId xmlns:a16="http://schemas.microsoft.com/office/drawing/2014/main" id="{549ABF86-0651-4FFC-A9CD-93754663DB52}"/>
                    </a:ext>
                  </a:extLst>
                </p:cNvPr>
                <p:cNvPicPr/>
                <p:nvPr/>
              </p:nvPicPr>
              <p:blipFill>
                <a:blip r:embed="rId32"/>
                <a:stretch>
                  <a:fillRect/>
                </a:stretch>
              </p:blipFill>
              <p:spPr>
                <a:xfrm>
                  <a:off x="11753573" y="470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81" name="Freihand 80">
                  <a:extLst>
                    <a:ext uri="{FF2B5EF4-FFF2-40B4-BE49-F238E27FC236}">
                      <a16:creationId xmlns:a16="http://schemas.microsoft.com/office/drawing/2014/main" id="{249832B1-AA76-459B-8FBB-1E60429E538A}"/>
                    </a:ext>
                  </a:extLst>
                </p14:cNvPr>
                <p14:cNvContentPartPr/>
                <p14:nvPr/>
              </p14:nvContentPartPr>
              <p14:xfrm>
                <a:off x="11729813" y="462667"/>
                <a:ext cx="28440" cy="18720"/>
              </p14:xfrm>
            </p:contentPart>
          </mc:Choice>
          <mc:Fallback xmlns="">
            <p:pic>
              <p:nvPicPr>
                <p:cNvPr id="81" name="Freihand 80">
                  <a:extLst>
                    <a:ext uri="{FF2B5EF4-FFF2-40B4-BE49-F238E27FC236}">
                      <a16:creationId xmlns:a16="http://schemas.microsoft.com/office/drawing/2014/main" id="{249832B1-AA76-459B-8FBB-1E60429E538A}"/>
                    </a:ext>
                  </a:extLst>
                </p:cNvPr>
                <p:cNvPicPr/>
                <p:nvPr/>
              </p:nvPicPr>
              <p:blipFill>
                <a:blip r:embed="rId34"/>
                <a:stretch>
                  <a:fillRect/>
                </a:stretch>
              </p:blipFill>
              <p:spPr>
                <a:xfrm>
                  <a:off x="11725493" y="458347"/>
                  <a:ext cx="37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4" name="Freihand 83">
                  <a:extLst>
                    <a:ext uri="{FF2B5EF4-FFF2-40B4-BE49-F238E27FC236}">
                      <a16:creationId xmlns:a16="http://schemas.microsoft.com/office/drawing/2014/main" id="{DBE7CFC8-E96D-4E1E-B920-DFD34B85E2CB}"/>
                    </a:ext>
                  </a:extLst>
                </p14:cNvPr>
                <p14:cNvContentPartPr/>
                <p14:nvPr/>
              </p14:nvContentPartPr>
              <p14:xfrm>
                <a:off x="11730533" y="437827"/>
                <a:ext cx="102600" cy="128520"/>
              </p14:xfrm>
            </p:contentPart>
          </mc:Choice>
          <mc:Fallback xmlns="">
            <p:pic>
              <p:nvPicPr>
                <p:cNvPr id="84" name="Freihand 83">
                  <a:extLst>
                    <a:ext uri="{FF2B5EF4-FFF2-40B4-BE49-F238E27FC236}">
                      <a16:creationId xmlns:a16="http://schemas.microsoft.com/office/drawing/2014/main" id="{DBE7CFC8-E96D-4E1E-B920-DFD34B85E2CB}"/>
                    </a:ext>
                  </a:extLst>
                </p:cNvPr>
                <p:cNvPicPr/>
                <p:nvPr/>
              </p:nvPicPr>
              <p:blipFill>
                <a:blip r:embed="rId36"/>
                <a:stretch>
                  <a:fillRect/>
                </a:stretch>
              </p:blipFill>
              <p:spPr>
                <a:xfrm>
                  <a:off x="11726213" y="433507"/>
                  <a:ext cx="1112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5" name="Freihand 84">
                  <a:extLst>
                    <a:ext uri="{FF2B5EF4-FFF2-40B4-BE49-F238E27FC236}">
                      <a16:creationId xmlns:a16="http://schemas.microsoft.com/office/drawing/2014/main" id="{27EF5405-24A2-41BF-A5F4-F6606E53B8E5}"/>
                    </a:ext>
                  </a:extLst>
                </p14:cNvPr>
                <p14:cNvContentPartPr/>
                <p14:nvPr/>
              </p14:nvContentPartPr>
              <p14:xfrm>
                <a:off x="11728373" y="475627"/>
                <a:ext cx="114840" cy="39600"/>
              </p14:xfrm>
            </p:contentPart>
          </mc:Choice>
          <mc:Fallback xmlns="">
            <p:pic>
              <p:nvPicPr>
                <p:cNvPr id="85" name="Freihand 84">
                  <a:extLst>
                    <a:ext uri="{FF2B5EF4-FFF2-40B4-BE49-F238E27FC236}">
                      <a16:creationId xmlns:a16="http://schemas.microsoft.com/office/drawing/2014/main" id="{27EF5405-24A2-41BF-A5F4-F6606E53B8E5}"/>
                    </a:ext>
                  </a:extLst>
                </p:cNvPr>
                <p:cNvPicPr/>
                <p:nvPr/>
              </p:nvPicPr>
              <p:blipFill>
                <a:blip r:embed="rId38"/>
                <a:stretch>
                  <a:fillRect/>
                </a:stretch>
              </p:blipFill>
              <p:spPr>
                <a:xfrm>
                  <a:off x="11724053" y="471307"/>
                  <a:ext cx="1234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6" name="Freihand 85">
                  <a:extLst>
                    <a:ext uri="{FF2B5EF4-FFF2-40B4-BE49-F238E27FC236}">
                      <a16:creationId xmlns:a16="http://schemas.microsoft.com/office/drawing/2014/main" id="{6DC0EC98-1B86-4C30-AFE0-B3A8FCEE838F}"/>
                    </a:ext>
                  </a:extLst>
                </p14:cNvPr>
                <p14:cNvContentPartPr/>
                <p14:nvPr/>
              </p14:nvContentPartPr>
              <p14:xfrm>
                <a:off x="11851853" y="451507"/>
                <a:ext cx="84240" cy="69480"/>
              </p14:xfrm>
            </p:contentPart>
          </mc:Choice>
          <mc:Fallback xmlns="">
            <p:pic>
              <p:nvPicPr>
                <p:cNvPr id="86" name="Freihand 85">
                  <a:extLst>
                    <a:ext uri="{FF2B5EF4-FFF2-40B4-BE49-F238E27FC236}">
                      <a16:creationId xmlns:a16="http://schemas.microsoft.com/office/drawing/2014/main" id="{6DC0EC98-1B86-4C30-AFE0-B3A8FCEE838F}"/>
                    </a:ext>
                  </a:extLst>
                </p:cNvPr>
                <p:cNvPicPr/>
                <p:nvPr/>
              </p:nvPicPr>
              <p:blipFill>
                <a:blip r:embed="rId40"/>
                <a:stretch>
                  <a:fillRect/>
                </a:stretch>
              </p:blipFill>
              <p:spPr>
                <a:xfrm>
                  <a:off x="11847533" y="447187"/>
                  <a:ext cx="928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7" name="Freihand 86">
                  <a:extLst>
                    <a:ext uri="{FF2B5EF4-FFF2-40B4-BE49-F238E27FC236}">
                      <a16:creationId xmlns:a16="http://schemas.microsoft.com/office/drawing/2014/main" id="{80EB5FFC-D612-41D1-B7C6-0FF7D3047C68}"/>
                    </a:ext>
                  </a:extLst>
                </p14:cNvPr>
                <p14:cNvContentPartPr/>
                <p14:nvPr/>
              </p14:nvContentPartPr>
              <p14:xfrm>
                <a:off x="11945093" y="437107"/>
                <a:ext cx="110880" cy="185760"/>
              </p14:xfrm>
            </p:contentPart>
          </mc:Choice>
          <mc:Fallback xmlns="">
            <p:pic>
              <p:nvPicPr>
                <p:cNvPr id="87" name="Freihand 86">
                  <a:extLst>
                    <a:ext uri="{FF2B5EF4-FFF2-40B4-BE49-F238E27FC236}">
                      <a16:creationId xmlns:a16="http://schemas.microsoft.com/office/drawing/2014/main" id="{80EB5FFC-D612-41D1-B7C6-0FF7D3047C68}"/>
                    </a:ext>
                  </a:extLst>
                </p:cNvPr>
                <p:cNvPicPr/>
                <p:nvPr/>
              </p:nvPicPr>
              <p:blipFill>
                <a:blip r:embed="rId42"/>
                <a:stretch>
                  <a:fillRect/>
                </a:stretch>
              </p:blipFill>
              <p:spPr>
                <a:xfrm>
                  <a:off x="11940773" y="432787"/>
                  <a:ext cx="1195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88" name="Freihand 87">
                  <a:extLst>
                    <a:ext uri="{FF2B5EF4-FFF2-40B4-BE49-F238E27FC236}">
                      <a16:creationId xmlns:a16="http://schemas.microsoft.com/office/drawing/2014/main" id="{C0F90653-E81A-41C5-AE02-45F6337DC040}"/>
                    </a:ext>
                  </a:extLst>
                </p14:cNvPr>
                <p14:cNvContentPartPr/>
                <p14:nvPr/>
              </p14:nvContentPartPr>
              <p14:xfrm>
                <a:off x="12064613" y="340627"/>
                <a:ext cx="14400" cy="167760"/>
              </p14:xfrm>
            </p:contentPart>
          </mc:Choice>
          <mc:Fallback xmlns="">
            <p:pic>
              <p:nvPicPr>
                <p:cNvPr id="88" name="Freihand 87">
                  <a:extLst>
                    <a:ext uri="{FF2B5EF4-FFF2-40B4-BE49-F238E27FC236}">
                      <a16:creationId xmlns:a16="http://schemas.microsoft.com/office/drawing/2014/main" id="{C0F90653-E81A-41C5-AE02-45F6337DC040}"/>
                    </a:ext>
                  </a:extLst>
                </p:cNvPr>
                <p:cNvPicPr/>
                <p:nvPr/>
              </p:nvPicPr>
              <p:blipFill>
                <a:blip r:embed="rId44"/>
                <a:stretch>
                  <a:fillRect/>
                </a:stretch>
              </p:blipFill>
              <p:spPr>
                <a:xfrm>
                  <a:off x="12060293" y="336307"/>
                  <a:ext cx="230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89" name="Freihand 88">
                  <a:extLst>
                    <a:ext uri="{FF2B5EF4-FFF2-40B4-BE49-F238E27FC236}">
                      <a16:creationId xmlns:a16="http://schemas.microsoft.com/office/drawing/2014/main" id="{F89DB7F8-A497-4FB9-8D84-448124B0BCEB}"/>
                    </a:ext>
                  </a:extLst>
                </p14:cNvPr>
                <p14:cNvContentPartPr/>
                <p14:nvPr/>
              </p14:nvContentPartPr>
              <p14:xfrm>
                <a:off x="12036893" y="405787"/>
                <a:ext cx="139320" cy="10440"/>
              </p14:xfrm>
            </p:contentPart>
          </mc:Choice>
          <mc:Fallback xmlns="">
            <p:pic>
              <p:nvPicPr>
                <p:cNvPr id="89" name="Freihand 88">
                  <a:extLst>
                    <a:ext uri="{FF2B5EF4-FFF2-40B4-BE49-F238E27FC236}">
                      <a16:creationId xmlns:a16="http://schemas.microsoft.com/office/drawing/2014/main" id="{F89DB7F8-A497-4FB9-8D84-448124B0BCEB}"/>
                    </a:ext>
                  </a:extLst>
                </p:cNvPr>
                <p:cNvPicPr/>
                <p:nvPr/>
              </p:nvPicPr>
              <p:blipFill>
                <a:blip r:embed="rId46"/>
                <a:stretch>
                  <a:fillRect/>
                </a:stretch>
              </p:blipFill>
              <p:spPr>
                <a:xfrm>
                  <a:off x="12032573" y="401467"/>
                  <a:ext cx="147960" cy="1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91" name="Freihand 90">
                <a:extLst>
                  <a:ext uri="{FF2B5EF4-FFF2-40B4-BE49-F238E27FC236}">
                    <a16:creationId xmlns:a16="http://schemas.microsoft.com/office/drawing/2014/main" id="{A20AC884-CFDA-493A-AACF-1F246FF1D973}"/>
                  </a:ext>
                </a:extLst>
              </p14:cNvPr>
              <p14:cNvContentPartPr/>
              <p14:nvPr/>
            </p14:nvContentPartPr>
            <p14:xfrm>
              <a:off x="9989933" y="1184827"/>
              <a:ext cx="2063160" cy="1598400"/>
            </p14:xfrm>
          </p:contentPart>
        </mc:Choice>
        <mc:Fallback xmlns="">
          <p:pic>
            <p:nvPicPr>
              <p:cNvPr id="91" name="Freihand 90">
                <a:extLst>
                  <a:ext uri="{FF2B5EF4-FFF2-40B4-BE49-F238E27FC236}">
                    <a16:creationId xmlns:a16="http://schemas.microsoft.com/office/drawing/2014/main" id="{A20AC884-CFDA-493A-AACF-1F246FF1D973}"/>
                  </a:ext>
                </a:extLst>
              </p:cNvPr>
              <p:cNvPicPr/>
              <p:nvPr/>
            </p:nvPicPr>
            <p:blipFill>
              <a:blip r:embed="rId48"/>
              <a:stretch>
                <a:fillRect/>
              </a:stretch>
            </p:blipFill>
            <p:spPr>
              <a:xfrm>
                <a:off x="9985613" y="1180507"/>
                <a:ext cx="2071800" cy="1607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93" name="Freihand 92">
                <a:extLst>
                  <a:ext uri="{FF2B5EF4-FFF2-40B4-BE49-F238E27FC236}">
                    <a16:creationId xmlns:a16="http://schemas.microsoft.com/office/drawing/2014/main" id="{717B526D-5646-4FD6-943C-D57CCA12C6B7}"/>
                  </a:ext>
                </a:extLst>
              </p14:cNvPr>
              <p14:cNvContentPartPr/>
              <p14:nvPr/>
            </p14:nvContentPartPr>
            <p14:xfrm>
              <a:off x="7682693" y="701347"/>
              <a:ext cx="1896120" cy="196200"/>
            </p14:xfrm>
          </p:contentPart>
        </mc:Choice>
        <mc:Fallback xmlns="">
          <p:pic>
            <p:nvPicPr>
              <p:cNvPr id="93" name="Freihand 92">
                <a:extLst>
                  <a:ext uri="{FF2B5EF4-FFF2-40B4-BE49-F238E27FC236}">
                    <a16:creationId xmlns:a16="http://schemas.microsoft.com/office/drawing/2014/main" id="{717B526D-5646-4FD6-943C-D57CCA12C6B7}"/>
                  </a:ext>
                </a:extLst>
              </p:cNvPr>
              <p:cNvPicPr/>
              <p:nvPr/>
            </p:nvPicPr>
            <p:blipFill>
              <a:blip r:embed="rId50"/>
              <a:stretch>
                <a:fillRect/>
              </a:stretch>
            </p:blipFill>
            <p:spPr>
              <a:xfrm>
                <a:off x="7678373" y="697027"/>
                <a:ext cx="1904760" cy="204840"/>
              </a:xfrm>
              <a:prstGeom prst="rect">
                <a:avLst/>
              </a:prstGeom>
            </p:spPr>
          </p:pic>
        </mc:Fallback>
      </mc:AlternateContent>
      <p:grpSp>
        <p:nvGrpSpPr>
          <p:cNvPr id="100" name="Gruppieren 99">
            <a:extLst>
              <a:ext uri="{FF2B5EF4-FFF2-40B4-BE49-F238E27FC236}">
                <a16:creationId xmlns:a16="http://schemas.microsoft.com/office/drawing/2014/main" id="{F3320E97-13E3-4C48-899A-F5C92E8602D3}"/>
              </a:ext>
            </a:extLst>
          </p:cNvPr>
          <p:cNvGrpSpPr/>
          <p:nvPr/>
        </p:nvGrpSpPr>
        <p:grpSpPr>
          <a:xfrm>
            <a:off x="7872053" y="43987"/>
            <a:ext cx="1710360" cy="528480"/>
            <a:chOff x="7872053" y="43987"/>
            <a:chExt cx="1710360" cy="528480"/>
          </a:xfrm>
        </p:grpSpPr>
        <mc:AlternateContent xmlns:mc="http://schemas.openxmlformats.org/markup-compatibility/2006" xmlns:p14="http://schemas.microsoft.com/office/powerpoint/2010/main">
          <mc:Choice Requires="p14">
            <p:contentPart p14:bwMode="auto" r:id="rId51">
              <p14:nvContentPartPr>
                <p14:cNvPr id="53" name="Freihand 52">
                  <a:extLst>
                    <a:ext uri="{FF2B5EF4-FFF2-40B4-BE49-F238E27FC236}">
                      <a16:creationId xmlns:a16="http://schemas.microsoft.com/office/drawing/2014/main" id="{4075643E-2855-4602-A198-7BC81A87C07B}"/>
                    </a:ext>
                  </a:extLst>
                </p14:cNvPr>
                <p14:cNvContentPartPr/>
                <p14:nvPr/>
              </p14:nvContentPartPr>
              <p14:xfrm>
                <a:off x="7872053" y="375187"/>
                <a:ext cx="10080" cy="196920"/>
              </p14:xfrm>
            </p:contentPart>
          </mc:Choice>
          <mc:Fallback xmlns="">
            <p:pic>
              <p:nvPicPr>
                <p:cNvPr id="53" name="Freihand 52">
                  <a:extLst>
                    <a:ext uri="{FF2B5EF4-FFF2-40B4-BE49-F238E27FC236}">
                      <a16:creationId xmlns:a16="http://schemas.microsoft.com/office/drawing/2014/main" id="{4075643E-2855-4602-A198-7BC81A87C07B}"/>
                    </a:ext>
                  </a:extLst>
                </p:cNvPr>
                <p:cNvPicPr/>
                <p:nvPr/>
              </p:nvPicPr>
              <p:blipFill>
                <a:blip r:embed="rId52"/>
                <a:stretch>
                  <a:fillRect/>
                </a:stretch>
              </p:blipFill>
              <p:spPr>
                <a:xfrm>
                  <a:off x="7867733" y="370867"/>
                  <a:ext cx="187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4" name="Freihand 53">
                  <a:extLst>
                    <a:ext uri="{FF2B5EF4-FFF2-40B4-BE49-F238E27FC236}">
                      <a16:creationId xmlns:a16="http://schemas.microsoft.com/office/drawing/2014/main" id="{5891D16E-0D32-4319-999B-D2DE7358B884}"/>
                    </a:ext>
                  </a:extLst>
                </p14:cNvPr>
                <p14:cNvContentPartPr/>
                <p14:nvPr/>
              </p14:nvContentPartPr>
              <p14:xfrm>
                <a:off x="7903373" y="497947"/>
                <a:ext cx="159120" cy="74520"/>
              </p14:xfrm>
            </p:contentPart>
          </mc:Choice>
          <mc:Fallback xmlns="">
            <p:pic>
              <p:nvPicPr>
                <p:cNvPr id="54" name="Freihand 53">
                  <a:extLst>
                    <a:ext uri="{FF2B5EF4-FFF2-40B4-BE49-F238E27FC236}">
                      <a16:creationId xmlns:a16="http://schemas.microsoft.com/office/drawing/2014/main" id="{5891D16E-0D32-4319-999B-D2DE7358B884}"/>
                    </a:ext>
                  </a:extLst>
                </p:cNvPr>
                <p:cNvPicPr/>
                <p:nvPr/>
              </p:nvPicPr>
              <p:blipFill>
                <a:blip r:embed="rId54"/>
                <a:stretch>
                  <a:fillRect/>
                </a:stretch>
              </p:blipFill>
              <p:spPr>
                <a:xfrm>
                  <a:off x="7899053" y="493627"/>
                  <a:ext cx="1677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5" name="Freihand 54">
                  <a:extLst>
                    <a:ext uri="{FF2B5EF4-FFF2-40B4-BE49-F238E27FC236}">
                      <a16:creationId xmlns:a16="http://schemas.microsoft.com/office/drawing/2014/main" id="{232ED874-6F37-436F-AC7F-6EB3C4855E68}"/>
                    </a:ext>
                  </a:extLst>
                </p14:cNvPr>
                <p14:cNvContentPartPr/>
                <p14:nvPr/>
              </p14:nvContentPartPr>
              <p14:xfrm>
                <a:off x="8124053" y="360427"/>
                <a:ext cx="37080" cy="189360"/>
              </p14:xfrm>
            </p:contentPart>
          </mc:Choice>
          <mc:Fallback xmlns="">
            <p:pic>
              <p:nvPicPr>
                <p:cNvPr id="55" name="Freihand 54">
                  <a:extLst>
                    <a:ext uri="{FF2B5EF4-FFF2-40B4-BE49-F238E27FC236}">
                      <a16:creationId xmlns:a16="http://schemas.microsoft.com/office/drawing/2014/main" id="{232ED874-6F37-436F-AC7F-6EB3C4855E68}"/>
                    </a:ext>
                  </a:extLst>
                </p:cNvPr>
                <p:cNvPicPr/>
                <p:nvPr/>
              </p:nvPicPr>
              <p:blipFill>
                <a:blip r:embed="rId56"/>
                <a:stretch>
                  <a:fillRect/>
                </a:stretch>
              </p:blipFill>
              <p:spPr>
                <a:xfrm>
                  <a:off x="8119733" y="356107"/>
                  <a:ext cx="457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6" name="Freihand 55">
                  <a:extLst>
                    <a:ext uri="{FF2B5EF4-FFF2-40B4-BE49-F238E27FC236}">
                      <a16:creationId xmlns:a16="http://schemas.microsoft.com/office/drawing/2014/main" id="{240175D4-AE2F-4F1C-9622-B002B551AD94}"/>
                    </a:ext>
                  </a:extLst>
                </p14:cNvPr>
                <p14:cNvContentPartPr/>
                <p14:nvPr/>
              </p14:nvContentPartPr>
              <p14:xfrm>
                <a:off x="8156453" y="474187"/>
                <a:ext cx="155880" cy="74520"/>
              </p14:xfrm>
            </p:contentPart>
          </mc:Choice>
          <mc:Fallback xmlns="">
            <p:pic>
              <p:nvPicPr>
                <p:cNvPr id="56" name="Freihand 55">
                  <a:extLst>
                    <a:ext uri="{FF2B5EF4-FFF2-40B4-BE49-F238E27FC236}">
                      <a16:creationId xmlns:a16="http://schemas.microsoft.com/office/drawing/2014/main" id="{240175D4-AE2F-4F1C-9622-B002B551AD94}"/>
                    </a:ext>
                  </a:extLst>
                </p:cNvPr>
                <p:cNvPicPr/>
                <p:nvPr/>
              </p:nvPicPr>
              <p:blipFill>
                <a:blip r:embed="rId58"/>
                <a:stretch>
                  <a:fillRect/>
                </a:stretch>
              </p:blipFill>
              <p:spPr>
                <a:xfrm>
                  <a:off x="8152133" y="469867"/>
                  <a:ext cx="1645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7" name="Freihand 56">
                  <a:extLst>
                    <a:ext uri="{FF2B5EF4-FFF2-40B4-BE49-F238E27FC236}">
                      <a16:creationId xmlns:a16="http://schemas.microsoft.com/office/drawing/2014/main" id="{135F6E1B-5C1E-40BA-80DE-BF97C726A9A3}"/>
                    </a:ext>
                  </a:extLst>
                </p14:cNvPr>
                <p14:cNvContentPartPr/>
                <p14:nvPr/>
              </p14:nvContentPartPr>
              <p14:xfrm>
                <a:off x="8305493" y="362227"/>
                <a:ext cx="133200" cy="160200"/>
              </p14:xfrm>
            </p:contentPart>
          </mc:Choice>
          <mc:Fallback xmlns="">
            <p:pic>
              <p:nvPicPr>
                <p:cNvPr id="57" name="Freihand 56">
                  <a:extLst>
                    <a:ext uri="{FF2B5EF4-FFF2-40B4-BE49-F238E27FC236}">
                      <a16:creationId xmlns:a16="http://schemas.microsoft.com/office/drawing/2014/main" id="{135F6E1B-5C1E-40BA-80DE-BF97C726A9A3}"/>
                    </a:ext>
                  </a:extLst>
                </p:cNvPr>
                <p:cNvPicPr/>
                <p:nvPr/>
              </p:nvPicPr>
              <p:blipFill>
                <a:blip r:embed="rId60"/>
                <a:stretch>
                  <a:fillRect/>
                </a:stretch>
              </p:blipFill>
              <p:spPr>
                <a:xfrm>
                  <a:off x="8301173" y="357907"/>
                  <a:ext cx="1418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8" name="Freihand 57">
                  <a:extLst>
                    <a:ext uri="{FF2B5EF4-FFF2-40B4-BE49-F238E27FC236}">
                      <a16:creationId xmlns:a16="http://schemas.microsoft.com/office/drawing/2014/main" id="{36104496-EC1E-46C2-974A-97AA00DBA8BA}"/>
                    </a:ext>
                  </a:extLst>
                </p14:cNvPr>
                <p14:cNvContentPartPr/>
                <p14:nvPr/>
              </p14:nvContentPartPr>
              <p14:xfrm>
                <a:off x="8424653" y="433867"/>
                <a:ext cx="111240" cy="88560"/>
              </p14:xfrm>
            </p:contentPart>
          </mc:Choice>
          <mc:Fallback xmlns="">
            <p:pic>
              <p:nvPicPr>
                <p:cNvPr id="58" name="Freihand 57">
                  <a:extLst>
                    <a:ext uri="{FF2B5EF4-FFF2-40B4-BE49-F238E27FC236}">
                      <a16:creationId xmlns:a16="http://schemas.microsoft.com/office/drawing/2014/main" id="{36104496-EC1E-46C2-974A-97AA00DBA8BA}"/>
                    </a:ext>
                  </a:extLst>
                </p:cNvPr>
                <p:cNvPicPr/>
                <p:nvPr/>
              </p:nvPicPr>
              <p:blipFill>
                <a:blip r:embed="rId62"/>
                <a:stretch>
                  <a:fillRect/>
                </a:stretch>
              </p:blipFill>
              <p:spPr>
                <a:xfrm>
                  <a:off x="8420333" y="429547"/>
                  <a:ext cx="1198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0" name="Freihand 59">
                  <a:extLst>
                    <a:ext uri="{FF2B5EF4-FFF2-40B4-BE49-F238E27FC236}">
                      <a16:creationId xmlns:a16="http://schemas.microsoft.com/office/drawing/2014/main" id="{49E3F9CF-A2C1-484D-8E4D-40E176678CA2}"/>
                    </a:ext>
                  </a:extLst>
                </p14:cNvPr>
                <p14:cNvContentPartPr/>
                <p14:nvPr/>
              </p14:nvContentPartPr>
              <p14:xfrm>
                <a:off x="8739653" y="281947"/>
                <a:ext cx="104760" cy="169920"/>
              </p14:xfrm>
            </p:contentPart>
          </mc:Choice>
          <mc:Fallback xmlns="">
            <p:pic>
              <p:nvPicPr>
                <p:cNvPr id="60" name="Freihand 59">
                  <a:extLst>
                    <a:ext uri="{FF2B5EF4-FFF2-40B4-BE49-F238E27FC236}">
                      <a16:creationId xmlns:a16="http://schemas.microsoft.com/office/drawing/2014/main" id="{49E3F9CF-A2C1-484D-8E4D-40E176678CA2}"/>
                    </a:ext>
                  </a:extLst>
                </p:cNvPr>
                <p:cNvPicPr/>
                <p:nvPr/>
              </p:nvPicPr>
              <p:blipFill>
                <a:blip r:embed="rId64"/>
                <a:stretch>
                  <a:fillRect/>
                </a:stretch>
              </p:blipFill>
              <p:spPr>
                <a:xfrm>
                  <a:off x="8735333" y="277627"/>
                  <a:ext cx="1134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1" name="Freihand 60">
                  <a:extLst>
                    <a:ext uri="{FF2B5EF4-FFF2-40B4-BE49-F238E27FC236}">
                      <a16:creationId xmlns:a16="http://schemas.microsoft.com/office/drawing/2014/main" id="{632953E6-EB0C-4C2A-98E5-C1C939B4F40E}"/>
                    </a:ext>
                  </a:extLst>
                </p14:cNvPr>
                <p14:cNvContentPartPr/>
                <p14:nvPr/>
              </p14:nvContentPartPr>
              <p14:xfrm>
                <a:off x="8790413" y="415147"/>
                <a:ext cx="78840" cy="15480"/>
              </p14:xfrm>
            </p:contentPart>
          </mc:Choice>
          <mc:Fallback xmlns="">
            <p:pic>
              <p:nvPicPr>
                <p:cNvPr id="61" name="Freihand 60">
                  <a:extLst>
                    <a:ext uri="{FF2B5EF4-FFF2-40B4-BE49-F238E27FC236}">
                      <a16:creationId xmlns:a16="http://schemas.microsoft.com/office/drawing/2014/main" id="{632953E6-EB0C-4C2A-98E5-C1C939B4F40E}"/>
                    </a:ext>
                  </a:extLst>
                </p:cNvPr>
                <p:cNvPicPr/>
                <p:nvPr/>
              </p:nvPicPr>
              <p:blipFill>
                <a:blip r:embed="rId66"/>
                <a:stretch>
                  <a:fillRect/>
                </a:stretch>
              </p:blipFill>
              <p:spPr>
                <a:xfrm>
                  <a:off x="8786093" y="410827"/>
                  <a:ext cx="874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2" name="Freihand 61">
                  <a:extLst>
                    <a:ext uri="{FF2B5EF4-FFF2-40B4-BE49-F238E27FC236}">
                      <a16:creationId xmlns:a16="http://schemas.microsoft.com/office/drawing/2014/main" id="{7B74720A-5F28-4034-AD99-F8856A26E227}"/>
                    </a:ext>
                  </a:extLst>
                </p14:cNvPr>
                <p14:cNvContentPartPr/>
                <p14:nvPr/>
              </p14:nvContentPartPr>
              <p14:xfrm>
                <a:off x="8871413" y="357547"/>
                <a:ext cx="202320" cy="95760"/>
              </p14:xfrm>
            </p:contentPart>
          </mc:Choice>
          <mc:Fallback xmlns="">
            <p:pic>
              <p:nvPicPr>
                <p:cNvPr id="62" name="Freihand 61">
                  <a:extLst>
                    <a:ext uri="{FF2B5EF4-FFF2-40B4-BE49-F238E27FC236}">
                      <a16:creationId xmlns:a16="http://schemas.microsoft.com/office/drawing/2014/main" id="{7B74720A-5F28-4034-AD99-F8856A26E227}"/>
                    </a:ext>
                  </a:extLst>
                </p:cNvPr>
                <p:cNvPicPr/>
                <p:nvPr/>
              </p:nvPicPr>
              <p:blipFill>
                <a:blip r:embed="rId68"/>
                <a:stretch>
                  <a:fillRect/>
                </a:stretch>
              </p:blipFill>
              <p:spPr>
                <a:xfrm>
                  <a:off x="8867093" y="353227"/>
                  <a:ext cx="2109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3" name="Freihand 62">
                  <a:extLst>
                    <a:ext uri="{FF2B5EF4-FFF2-40B4-BE49-F238E27FC236}">
                      <a16:creationId xmlns:a16="http://schemas.microsoft.com/office/drawing/2014/main" id="{0B898DA7-5AA5-4D1B-B350-26CD25D6C368}"/>
                    </a:ext>
                  </a:extLst>
                </p14:cNvPr>
                <p14:cNvContentPartPr/>
                <p14:nvPr/>
              </p14:nvContentPartPr>
              <p14:xfrm>
                <a:off x="9120533" y="349627"/>
                <a:ext cx="88560" cy="102960"/>
              </p14:xfrm>
            </p:contentPart>
          </mc:Choice>
          <mc:Fallback xmlns="">
            <p:pic>
              <p:nvPicPr>
                <p:cNvPr id="63" name="Freihand 62">
                  <a:extLst>
                    <a:ext uri="{FF2B5EF4-FFF2-40B4-BE49-F238E27FC236}">
                      <a16:creationId xmlns:a16="http://schemas.microsoft.com/office/drawing/2014/main" id="{0B898DA7-5AA5-4D1B-B350-26CD25D6C368}"/>
                    </a:ext>
                  </a:extLst>
                </p:cNvPr>
                <p:cNvPicPr/>
                <p:nvPr/>
              </p:nvPicPr>
              <p:blipFill>
                <a:blip r:embed="rId70"/>
                <a:stretch>
                  <a:fillRect/>
                </a:stretch>
              </p:blipFill>
              <p:spPr>
                <a:xfrm>
                  <a:off x="9116213" y="345307"/>
                  <a:ext cx="972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4" name="Freihand 63">
                  <a:extLst>
                    <a:ext uri="{FF2B5EF4-FFF2-40B4-BE49-F238E27FC236}">
                      <a16:creationId xmlns:a16="http://schemas.microsoft.com/office/drawing/2014/main" id="{9585CBDA-5BF2-45BF-98C6-38C1F2A8EECA}"/>
                    </a:ext>
                  </a:extLst>
                </p14:cNvPr>
                <p14:cNvContentPartPr/>
                <p14:nvPr/>
              </p14:nvContentPartPr>
              <p14:xfrm>
                <a:off x="9150773" y="386707"/>
                <a:ext cx="39960" cy="18720"/>
              </p14:xfrm>
            </p:contentPart>
          </mc:Choice>
          <mc:Fallback xmlns="">
            <p:pic>
              <p:nvPicPr>
                <p:cNvPr id="64" name="Freihand 63">
                  <a:extLst>
                    <a:ext uri="{FF2B5EF4-FFF2-40B4-BE49-F238E27FC236}">
                      <a16:creationId xmlns:a16="http://schemas.microsoft.com/office/drawing/2014/main" id="{9585CBDA-5BF2-45BF-98C6-38C1F2A8EECA}"/>
                    </a:ext>
                  </a:extLst>
                </p:cNvPr>
                <p:cNvPicPr/>
                <p:nvPr/>
              </p:nvPicPr>
              <p:blipFill>
                <a:blip r:embed="rId72"/>
                <a:stretch>
                  <a:fillRect/>
                </a:stretch>
              </p:blipFill>
              <p:spPr>
                <a:xfrm>
                  <a:off x="9146453" y="382387"/>
                  <a:ext cx="486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5" name="Freihand 64">
                  <a:extLst>
                    <a:ext uri="{FF2B5EF4-FFF2-40B4-BE49-F238E27FC236}">
                      <a16:creationId xmlns:a16="http://schemas.microsoft.com/office/drawing/2014/main" id="{5925C6FE-2BDE-450D-B7C8-DF96F46C8CEA}"/>
                    </a:ext>
                  </a:extLst>
                </p14:cNvPr>
                <p14:cNvContentPartPr/>
                <p14:nvPr/>
              </p14:nvContentPartPr>
              <p14:xfrm>
                <a:off x="9238973" y="345307"/>
                <a:ext cx="61920" cy="98280"/>
              </p14:xfrm>
            </p:contentPart>
          </mc:Choice>
          <mc:Fallback xmlns="">
            <p:pic>
              <p:nvPicPr>
                <p:cNvPr id="65" name="Freihand 64">
                  <a:extLst>
                    <a:ext uri="{FF2B5EF4-FFF2-40B4-BE49-F238E27FC236}">
                      <a16:creationId xmlns:a16="http://schemas.microsoft.com/office/drawing/2014/main" id="{5925C6FE-2BDE-450D-B7C8-DF96F46C8CEA}"/>
                    </a:ext>
                  </a:extLst>
                </p:cNvPr>
                <p:cNvPicPr/>
                <p:nvPr/>
              </p:nvPicPr>
              <p:blipFill>
                <a:blip r:embed="rId74"/>
                <a:stretch>
                  <a:fillRect/>
                </a:stretch>
              </p:blipFill>
              <p:spPr>
                <a:xfrm>
                  <a:off x="9234653" y="340987"/>
                  <a:ext cx="705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6" name="Freihand 65">
                  <a:extLst>
                    <a:ext uri="{FF2B5EF4-FFF2-40B4-BE49-F238E27FC236}">
                      <a16:creationId xmlns:a16="http://schemas.microsoft.com/office/drawing/2014/main" id="{8ADB6FD0-95E3-444F-8429-F5A2A7142D0C}"/>
                    </a:ext>
                  </a:extLst>
                </p14:cNvPr>
                <p14:cNvContentPartPr/>
                <p14:nvPr/>
              </p14:nvContentPartPr>
              <p14:xfrm>
                <a:off x="9308453" y="344947"/>
                <a:ext cx="117720" cy="199440"/>
              </p14:xfrm>
            </p:contentPart>
          </mc:Choice>
          <mc:Fallback xmlns="">
            <p:pic>
              <p:nvPicPr>
                <p:cNvPr id="66" name="Freihand 65">
                  <a:extLst>
                    <a:ext uri="{FF2B5EF4-FFF2-40B4-BE49-F238E27FC236}">
                      <a16:creationId xmlns:a16="http://schemas.microsoft.com/office/drawing/2014/main" id="{8ADB6FD0-95E3-444F-8429-F5A2A7142D0C}"/>
                    </a:ext>
                  </a:extLst>
                </p:cNvPr>
                <p:cNvPicPr/>
                <p:nvPr/>
              </p:nvPicPr>
              <p:blipFill>
                <a:blip r:embed="rId76"/>
                <a:stretch>
                  <a:fillRect/>
                </a:stretch>
              </p:blipFill>
              <p:spPr>
                <a:xfrm>
                  <a:off x="9304133" y="340627"/>
                  <a:ext cx="1263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7" name="Freihand 66">
                  <a:extLst>
                    <a:ext uri="{FF2B5EF4-FFF2-40B4-BE49-F238E27FC236}">
                      <a16:creationId xmlns:a16="http://schemas.microsoft.com/office/drawing/2014/main" id="{6C9971AE-AC82-4D07-A7BD-D4E55094E74B}"/>
                    </a:ext>
                  </a:extLst>
                </p14:cNvPr>
                <p14:cNvContentPartPr/>
                <p14:nvPr/>
              </p14:nvContentPartPr>
              <p14:xfrm>
                <a:off x="9443813" y="258907"/>
                <a:ext cx="138600" cy="187560"/>
              </p14:xfrm>
            </p:contentPart>
          </mc:Choice>
          <mc:Fallback xmlns="">
            <p:pic>
              <p:nvPicPr>
                <p:cNvPr id="67" name="Freihand 66">
                  <a:extLst>
                    <a:ext uri="{FF2B5EF4-FFF2-40B4-BE49-F238E27FC236}">
                      <a16:creationId xmlns:a16="http://schemas.microsoft.com/office/drawing/2014/main" id="{6C9971AE-AC82-4D07-A7BD-D4E55094E74B}"/>
                    </a:ext>
                  </a:extLst>
                </p:cNvPr>
                <p:cNvPicPr/>
                <p:nvPr/>
              </p:nvPicPr>
              <p:blipFill>
                <a:blip r:embed="rId78"/>
                <a:stretch>
                  <a:fillRect/>
                </a:stretch>
              </p:blipFill>
              <p:spPr>
                <a:xfrm>
                  <a:off x="9439493" y="254587"/>
                  <a:ext cx="1472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95" name="Freihand 94">
                  <a:extLst>
                    <a:ext uri="{FF2B5EF4-FFF2-40B4-BE49-F238E27FC236}">
                      <a16:creationId xmlns:a16="http://schemas.microsoft.com/office/drawing/2014/main" id="{5A08623D-75D4-4E4A-8952-44E6F2E34356}"/>
                    </a:ext>
                  </a:extLst>
                </p14:cNvPr>
                <p14:cNvContentPartPr/>
                <p14:nvPr/>
              </p14:nvContentPartPr>
              <p14:xfrm>
                <a:off x="8139893" y="102667"/>
                <a:ext cx="21960" cy="212760"/>
              </p14:xfrm>
            </p:contentPart>
          </mc:Choice>
          <mc:Fallback xmlns="">
            <p:pic>
              <p:nvPicPr>
                <p:cNvPr id="95" name="Freihand 94">
                  <a:extLst>
                    <a:ext uri="{FF2B5EF4-FFF2-40B4-BE49-F238E27FC236}">
                      <a16:creationId xmlns:a16="http://schemas.microsoft.com/office/drawing/2014/main" id="{5A08623D-75D4-4E4A-8952-44E6F2E34356}"/>
                    </a:ext>
                  </a:extLst>
                </p:cNvPr>
                <p:cNvPicPr/>
                <p:nvPr/>
              </p:nvPicPr>
              <p:blipFill>
                <a:blip r:embed="rId80"/>
                <a:stretch>
                  <a:fillRect/>
                </a:stretch>
              </p:blipFill>
              <p:spPr>
                <a:xfrm>
                  <a:off x="8135573" y="98347"/>
                  <a:ext cx="306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96" name="Freihand 95">
                  <a:extLst>
                    <a:ext uri="{FF2B5EF4-FFF2-40B4-BE49-F238E27FC236}">
                      <a16:creationId xmlns:a16="http://schemas.microsoft.com/office/drawing/2014/main" id="{7AFE3736-15EE-43AA-B0F2-D21045FEF20B}"/>
                    </a:ext>
                  </a:extLst>
                </p14:cNvPr>
                <p14:cNvContentPartPr/>
                <p14:nvPr/>
              </p14:nvContentPartPr>
              <p14:xfrm>
                <a:off x="8007053" y="86107"/>
                <a:ext cx="246240" cy="268560"/>
              </p14:xfrm>
            </p:contentPart>
          </mc:Choice>
          <mc:Fallback xmlns="">
            <p:pic>
              <p:nvPicPr>
                <p:cNvPr id="96" name="Freihand 95">
                  <a:extLst>
                    <a:ext uri="{FF2B5EF4-FFF2-40B4-BE49-F238E27FC236}">
                      <a16:creationId xmlns:a16="http://schemas.microsoft.com/office/drawing/2014/main" id="{7AFE3736-15EE-43AA-B0F2-D21045FEF20B}"/>
                    </a:ext>
                  </a:extLst>
                </p:cNvPr>
                <p:cNvPicPr/>
                <p:nvPr/>
              </p:nvPicPr>
              <p:blipFill>
                <a:blip r:embed="rId82"/>
                <a:stretch>
                  <a:fillRect/>
                </a:stretch>
              </p:blipFill>
              <p:spPr>
                <a:xfrm>
                  <a:off x="8002733" y="81787"/>
                  <a:ext cx="25488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97" name="Freihand 96">
                  <a:extLst>
                    <a:ext uri="{FF2B5EF4-FFF2-40B4-BE49-F238E27FC236}">
                      <a16:creationId xmlns:a16="http://schemas.microsoft.com/office/drawing/2014/main" id="{044882C2-2BB8-48E3-8D1B-625CFD8BB830}"/>
                    </a:ext>
                  </a:extLst>
                </p14:cNvPr>
                <p14:cNvContentPartPr/>
                <p14:nvPr/>
              </p14:nvContentPartPr>
              <p14:xfrm>
                <a:off x="8376053" y="97987"/>
                <a:ext cx="38160" cy="164880"/>
              </p14:xfrm>
            </p:contentPart>
          </mc:Choice>
          <mc:Fallback xmlns="">
            <p:pic>
              <p:nvPicPr>
                <p:cNvPr id="97" name="Freihand 96">
                  <a:extLst>
                    <a:ext uri="{FF2B5EF4-FFF2-40B4-BE49-F238E27FC236}">
                      <a16:creationId xmlns:a16="http://schemas.microsoft.com/office/drawing/2014/main" id="{044882C2-2BB8-48E3-8D1B-625CFD8BB830}"/>
                    </a:ext>
                  </a:extLst>
                </p:cNvPr>
                <p:cNvPicPr/>
                <p:nvPr/>
              </p:nvPicPr>
              <p:blipFill>
                <a:blip r:embed="rId84"/>
                <a:stretch>
                  <a:fillRect/>
                </a:stretch>
              </p:blipFill>
              <p:spPr>
                <a:xfrm>
                  <a:off x="8371733" y="93667"/>
                  <a:ext cx="468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98" name="Freihand 97">
                  <a:extLst>
                    <a:ext uri="{FF2B5EF4-FFF2-40B4-BE49-F238E27FC236}">
                      <a16:creationId xmlns:a16="http://schemas.microsoft.com/office/drawing/2014/main" id="{A66B5801-2023-415D-900E-FC71FB881FA3}"/>
                    </a:ext>
                  </a:extLst>
                </p14:cNvPr>
                <p14:cNvContentPartPr/>
                <p14:nvPr/>
              </p14:nvContentPartPr>
              <p14:xfrm>
                <a:off x="8495213" y="102667"/>
                <a:ext cx="11880" cy="129240"/>
              </p14:xfrm>
            </p:contentPart>
          </mc:Choice>
          <mc:Fallback xmlns="">
            <p:pic>
              <p:nvPicPr>
                <p:cNvPr id="98" name="Freihand 97">
                  <a:extLst>
                    <a:ext uri="{FF2B5EF4-FFF2-40B4-BE49-F238E27FC236}">
                      <a16:creationId xmlns:a16="http://schemas.microsoft.com/office/drawing/2014/main" id="{A66B5801-2023-415D-900E-FC71FB881FA3}"/>
                    </a:ext>
                  </a:extLst>
                </p:cNvPr>
                <p:cNvPicPr/>
                <p:nvPr/>
              </p:nvPicPr>
              <p:blipFill>
                <a:blip r:embed="rId86"/>
                <a:stretch>
                  <a:fillRect/>
                </a:stretch>
              </p:blipFill>
              <p:spPr>
                <a:xfrm>
                  <a:off x="8490893" y="98347"/>
                  <a:ext cx="205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9" name="Freihand 98">
                  <a:extLst>
                    <a:ext uri="{FF2B5EF4-FFF2-40B4-BE49-F238E27FC236}">
                      <a16:creationId xmlns:a16="http://schemas.microsoft.com/office/drawing/2014/main" id="{4A680B2C-0D59-40BB-96DA-E0BC4FB6505B}"/>
                    </a:ext>
                  </a:extLst>
                </p14:cNvPr>
                <p14:cNvContentPartPr/>
                <p14:nvPr/>
              </p14:nvContentPartPr>
              <p14:xfrm>
                <a:off x="8422853" y="43987"/>
                <a:ext cx="206280" cy="112680"/>
              </p14:xfrm>
            </p:contentPart>
          </mc:Choice>
          <mc:Fallback xmlns="">
            <p:pic>
              <p:nvPicPr>
                <p:cNvPr id="99" name="Freihand 98">
                  <a:extLst>
                    <a:ext uri="{FF2B5EF4-FFF2-40B4-BE49-F238E27FC236}">
                      <a16:creationId xmlns:a16="http://schemas.microsoft.com/office/drawing/2014/main" id="{4A680B2C-0D59-40BB-96DA-E0BC4FB6505B}"/>
                    </a:ext>
                  </a:extLst>
                </p:cNvPr>
                <p:cNvPicPr/>
                <p:nvPr/>
              </p:nvPicPr>
              <p:blipFill>
                <a:blip r:embed="rId88"/>
                <a:stretch>
                  <a:fillRect/>
                </a:stretch>
              </p:blipFill>
              <p:spPr>
                <a:xfrm>
                  <a:off x="8418533" y="39667"/>
                  <a:ext cx="214920" cy="121320"/>
                </a:xfrm>
                <a:prstGeom prst="rect">
                  <a:avLst/>
                </a:prstGeom>
              </p:spPr>
            </p:pic>
          </mc:Fallback>
        </mc:AlternateContent>
      </p:grpSp>
      <p:grpSp>
        <p:nvGrpSpPr>
          <p:cNvPr id="255" name="Gruppieren 254">
            <a:extLst>
              <a:ext uri="{FF2B5EF4-FFF2-40B4-BE49-F238E27FC236}">
                <a16:creationId xmlns:a16="http://schemas.microsoft.com/office/drawing/2014/main" id="{8C0D6F8A-83F3-4ADC-9225-09B7CDC8F0C4}"/>
              </a:ext>
            </a:extLst>
          </p:cNvPr>
          <p:cNvGrpSpPr/>
          <p:nvPr/>
        </p:nvGrpSpPr>
        <p:grpSpPr>
          <a:xfrm>
            <a:off x="7011653" y="900427"/>
            <a:ext cx="5072400" cy="4245120"/>
            <a:chOff x="7011653" y="900427"/>
            <a:chExt cx="5072400" cy="4245120"/>
          </a:xfrm>
        </p:grpSpPr>
        <mc:AlternateContent xmlns:mc="http://schemas.openxmlformats.org/markup-compatibility/2006" xmlns:p14="http://schemas.microsoft.com/office/powerpoint/2010/main">
          <mc:Choice Requires="p14">
            <p:contentPart p14:bwMode="auto" r:id="rId89">
              <p14:nvContentPartPr>
                <p14:cNvPr id="32" name="Freihand 31">
                  <a:extLst>
                    <a:ext uri="{FF2B5EF4-FFF2-40B4-BE49-F238E27FC236}">
                      <a16:creationId xmlns:a16="http://schemas.microsoft.com/office/drawing/2014/main" id="{534EEC61-23ED-4174-894D-E07BB621297C}"/>
                    </a:ext>
                  </a:extLst>
                </p14:cNvPr>
                <p14:cNvContentPartPr/>
                <p14:nvPr/>
              </p14:nvContentPartPr>
              <p14:xfrm>
                <a:off x="10619213" y="1642027"/>
                <a:ext cx="44640" cy="210960"/>
              </p14:xfrm>
            </p:contentPart>
          </mc:Choice>
          <mc:Fallback xmlns="">
            <p:pic>
              <p:nvPicPr>
                <p:cNvPr id="32" name="Freihand 31">
                  <a:extLst>
                    <a:ext uri="{FF2B5EF4-FFF2-40B4-BE49-F238E27FC236}">
                      <a16:creationId xmlns:a16="http://schemas.microsoft.com/office/drawing/2014/main" id="{534EEC61-23ED-4174-894D-E07BB621297C}"/>
                    </a:ext>
                  </a:extLst>
                </p:cNvPr>
                <p:cNvPicPr/>
                <p:nvPr/>
              </p:nvPicPr>
              <p:blipFill>
                <a:blip r:embed="rId90"/>
                <a:stretch>
                  <a:fillRect/>
                </a:stretch>
              </p:blipFill>
              <p:spPr>
                <a:xfrm>
                  <a:off x="10614893" y="1637707"/>
                  <a:ext cx="532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3" name="Freihand 32">
                  <a:extLst>
                    <a:ext uri="{FF2B5EF4-FFF2-40B4-BE49-F238E27FC236}">
                      <a16:creationId xmlns:a16="http://schemas.microsoft.com/office/drawing/2014/main" id="{40896395-804F-4735-8A56-046BCA551763}"/>
                    </a:ext>
                  </a:extLst>
                </p14:cNvPr>
                <p14:cNvContentPartPr/>
                <p14:nvPr/>
              </p14:nvContentPartPr>
              <p14:xfrm>
                <a:off x="10538933" y="1509187"/>
                <a:ext cx="172080" cy="185040"/>
              </p14:xfrm>
            </p:contentPart>
          </mc:Choice>
          <mc:Fallback xmlns="">
            <p:pic>
              <p:nvPicPr>
                <p:cNvPr id="33" name="Freihand 32">
                  <a:extLst>
                    <a:ext uri="{FF2B5EF4-FFF2-40B4-BE49-F238E27FC236}">
                      <a16:creationId xmlns:a16="http://schemas.microsoft.com/office/drawing/2014/main" id="{40896395-804F-4735-8A56-046BCA551763}"/>
                    </a:ext>
                  </a:extLst>
                </p:cNvPr>
                <p:cNvPicPr/>
                <p:nvPr/>
              </p:nvPicPr>
              <p:blipFill>
                <a:blip r:embed="rId92"/>
                <a:stretch>
                  <a:fillRect/>
                </a:stretch>
              </p:blipFill>
              <p:spPr>
                <a:xfrm>
                  <a:off x="10534613" y="1504867"/>
                  <a:ext cx="1807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4" name="Freihand 33">
                  <a:extLst>
                    <a:ext uri="{FF2B5EF4-FFF2-40B4-BE49-F238E27FC236}">
                      <a16:creationId xmlns:a16="http://schemas.microsoft.com/office/drawing/2014/main" id="{33004B89-6AA7-4357-A689-0B91E2752D7C}"/>
                    </a:ext>
                  </a:extLst>
                </p14:cNvPr>
                <p14:cNvContentPartPr/>
                <p14:nvPr/>
              </p14:nvContentPartPr>
              <p14:xfrm>
                <a:off x="10457573" y="1699987"/>
                <a:ext cx="405720" cy="262080"/>
              </p14:xfrm>
            </p:contentPart>
          </mc:Choice>
          <mc:Fallback xmlns="">
            <p:pic>
              <p:nvPicPr>
                <p:cNvPr id="34" name="Freihand 33">
                  <a:extLst>
                    <a:ext uri="{FF2B5EF4-FFF2-40B4-BE49-F238E27FC236}">
                      <a16:creationId xmlns:a16="http://schemas.microsoft.com/office/drawing/2014/main" id="{33004B89-6AA7-4357-A689-0B91E2752D7C}"/>
                    </a:ext>
                  </a:extLst>
                </p:cNvPr>
                <p:cNvPicPr/>
                <p:nvPr/>
              </p:nvPicPr>
              <p:blipFill>
                <a:blip r:embed="rId94"/>
                <a:stretch>
                  <a:fillRect/>
                </a:stretch>
              </p:blipFill>
              <p:spPr>
                <a:xfrm>
                  <a:off x="10453253" y="1695667"/>
                  <a:ext cx="4143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5" name="Freihand 34">
                  <a:extLst>
                    <a:ext uri="{FF2B5EF4-FFF2-40B4-BE49-F238E27FC236}">
                      <a16:creationId xmlns:a16="http://schemas.microsoft.com/office/drawing/2014/main" id="{D21EF13E-058D-495C-8593-0A165B268CEE}"/>
                    </a:ext>
                  </a:extLst>
                </p14:cNvPr>
                <p14:cNvContentPartPr/>
                <p14:nvPr/>
              </p14:nvContentPartPr>
              <p14:xfrm>
                <a:off x="10430213" y="1760107"/>
                <a:ext cx="233640" cy="196560"/>
              </p14:xfrm>
            </p:contentPart>
          </mc:Choice>
          <mc:Fallback xmlns="">
            <p:pic>
              <p:nvPicPr>
                <p:cNvPr id="35" name="Freihand 34">
                  <a:extLst>
                    <a:ext uri="{FF2B5EF4-FFF2-40B4-BE49-F238E27FC236}">
                      <a16:creationId xmlns:a16="http://schemas.microsoft.com/office/drawing/2014/main" id="{D21EF13E-058D-495C-8593-0A165B268CEE}"/>
                    </a:ext>
                  </a:extLst>
                </p:cNvPr>
                <p:cNvPicPr/>
                <p:nvPr/>
              </p:nvPicPr>
              <p:blipFill>
                <a:blip r:embed="rId96"/>
                <a:stretch>
                  <a:fillRect/>
                </a:stretch>
              </p:blipFill>
              <p:spPr>
                <a:xfrm>
                  <a:off x="10425893" y="1755787"/>
                  <a:ext cx="2422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6" name="Freihand 35">
                  <a:extLst>
                    <a:ext uri="{FF2B5EF4-FFF2-40B4-BE49-F238E27FC236}">
                      <a16:creationId xmlns:a16="http://schemas.microsoft.com/office/drawing/2014/main" id="{6380F9F7-BC2A-4B07-9A0D-28991F22F944}"/>
                    </a:ext>
                  </a:extLst>
                </p14:cNvPr>
                <p14:cNvContentPartPr/>
                <p14:nvPr/>
              </p14:nvContentPartPr>
              <p14:xfrm>
                <a:off x="10510133" y="1937587"/>
                <a:ext cx="72720" cy="339120"/>
              </p14:xfrm>
            </p:contentPart>
          </mc:Choice>
          <mc:Fallback xmlns="">
            <p:pic>
              <p:nvPicPr>
                <p:cNvPr id="36" name="Freihand 35">
                  <a:extLst>
                    <a:ext uri="{FF2B5EF4-FFF2-40B4-BE49-F238E27FC236}">
                      <a16:creationId xmlns:a16="http://schemas.microsoft.com/office/drawing/2014/main" id="{6380F9F7-BC2A-4B07-9A0D-28991F22F944}"/>
                    </a:ext>
                  </a:extLst>
                </p:cNvPr>
                <p:cNvPicPr/>
                <p:nvPr/>
              </p:nvPicPr>
              <p:blipFill>
                <a:blip r:embed="rId98"/>
                <a:stretch>
                  <a:fillRect/>
                </a:stretch>
              </p:blipFill>
              <p:spPr>
                <a:xfrm>
                  <a:off x="10505813" y="1933267"/>
                  <a:ext cx="8136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8" name="Freihand 37">
                  <a:extLst>
                    <a:ext uri="{FF2B5EF4-FFF2-40B4-BE49-F238E27FC236}">
                      <a16:creationId xmlns:a16="http://schemas.microsoft.com/office/drawing/2014/main" id="{5F513B4A-AA8A-45A3-A375-F5245E661AD5}"/>
                    </a:ext>
                  </a:extLst>
                </p14:cNvPr>
                <p14:cNvContentPartPr/>
                <p14:nvPr/>
              </p14:nvContentPartPr>
              <p14:xfrm>
                <a:off x="10515893" y="2110387"/>
                <a:ext cx="147600" cy="214200"/>
              </p14:xfrm>
            </p:contentPart>
          </mc:Choice>
          <mc:Fallback xmlns="">
            <p:pic>
              <p:nvPicPr>
                <p:cNvPr id="38" name="Freihand 37">
                  <a:extLst>
                    <a:ext uri="{FF2B5EF4-FFF2-40B4-BE49-F238E27FC236}">
                      <a16:creationId xmlns:a16="http://schemas.microsoft.com/office/drawing/2014/main" id="{5F513B4A-AA8A-45A3-A375-F5245E661AD5}"/>
                    </a:ext>
                  </a:extLst>
                </p:cNvPr>
                <p:cNvPicPr/>
                <p:nvPr/>
              </p:nvPicPr>
              <p:blipFill>
                <a:blip r:embed="rId100"/>
                <a:stretch>
                  <a:fillRect/>
                </a:stretch>
              </p:blipFill>
              <p:spPr>
                <a:xfrm>
                  <a:off x="10511573" y="2106067"/>
                  <a:ext cx="1562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9" name="Freihand 38">
                  <a:extLst>
                    <a:ext uri="{FF2B5EF4-FFF2-40B4-BE49-F238E27FC236}">
                      <a16:creationId xmlns:a16="http://schemas.microsoft.com/office/drawing/2014/main" id="{54D12206-6D68-4BE3-A565-CC20E0A50C13}"/>
                    </a:ext>
                  </a:extLst>
                </p14:cNvPr>
                <p14:cNvContentPartPr/>
                <p14:nvPr/>
              </p14:nvContentPartPr>
              <p14:xfrm>
                <a:off x="10294493" y="2158267"/>
                <a:ext cx="205200" cy="254520"/>
              </p14:xfrm>
            </p:contentPart>
          </mc:Choice>
          <mc:Fallback xmlns="">
            <p:pic>
              <p:nvPicPr>
                <p:cNvPr id="39" name="Freihand 38">
                  <a:extLst>
                    <a:ext uri="{FF2B5EF4-FFF2-40B4-BE49-F238E27FC236}">
                      <a16:creationId xmlns:a16="http://schemas.microsoft.com/office/drawing/2014/main" id="{54D12206-6D68-4BE3-A565-CC20E0A50C13}"/>
                    </a:ext>
                  </a:extLst>
                </p:cNvPr>
                <p:cNvPicPr/>
                <p:nvPr/>
              </p:nvPicPr>
              <p:blipFill>
                <a:blip r:embed="rId102"/>
                <a:stretch>
                  <a:fillRect/>
                </a:stretch>
              </p:blipFill>
              <p:spPr>
                <a:xfrm>
                  <a:off x="10290173" y="2153947"/>
                  <a:ext cx="21384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0" name="Freihand 39">
                  <a:extLst>
                    <a:ext uri="{FF2B5EF4-FFF2-40B4-BE49-F238E27FC236}">
                      <a16:creationId xmlns:a16="http://schemas.microsoft.com/office/drawing/2014/main" id="{58D62662-E235-4617-922E-51E8DAEDF13D}"/>
                    </a:ext>
                  </a:extLst>
                </p14:cNvPr>
                <p14:cNvContentPartPr/>
                <p14:nvPr/>
              </p14:nvContentPartPr>
              <p14:xfrm>
                <a:off x="11061293" y="1900867"/>
                <a:ext cx="37800" cy="199080"/>
              </p14:xfrm>
            </p:contentPart>
          </mc:Choice>
          <mc:Fallback xmlns="">
            <p:pic>
              <p:nvPicPr>
                <p:cNvPr id="40" name="Freihand 39">
                  <a:extLst>
                    <a:ext uri="{FF2B5EF4-FFF2-40B4-BE49-F238E27FC236}">
                      <a16:creationId xmlns:a16="http://schemas.microsoft.com/office/drawing/2014/main" id="{58D62662-E235-4617-922E-51E8DAEDF13D}"/>
                    </a:ext>
                  </a:extLst>
                </p:cNvPr>
                <p:cNvPicPr/>
                <p:nvPr/>
              </p:nvPicPr>
              <p:blipFill>
                <a:blip r:embed="rId104"/>
                <a:stretch>
                  <a:fillRect/>
                </a:stretch>
              </p:blipFill>
              <p:spPr>
                <a:xfrm>
                  <a:off x="11056973" y="1896547"/>
                  <a:ext cx="464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1" name="Freihand 40">
                  <a:extLst>
                    <a:ext uri="{FF2B5EF4-FFF2-40B4-BE49-F238E27FC236}">
                      <a16:creationId xmlns:a16="http://schemas.microsoft.com/office/drawing/2014/main" id="{4F3F70C5-106C-48BB-9DA9-16D5B13024ED}"/>
                    </a:ext>
                  </a:extLst>
                </p14:cNvPr>
                <p14:cNvContentPartPr/>
                <p14:nvPr/>
              </p14:nvContentPartPr>
              <p14:xfrm>
                <a:off x="10946453" y="1812307"/>
                <a:ext cx="394200" cy="264240"/>
              </p14:xfrm>
            </p:contentPart>
          </mc:Choice>
          <mc:Fallback xmlns="">
            <p:pic>
              <p:nvPicPr>
                <p:cNvPr id="41" name="Freihand 40">
                  <a:extLst>
                    <a:ext uri="{FF2B5EF4-FFF2-40B4-BE49-F238E27FC236}">
                      <a16:creationId xmlns:a16="http://schemas.microsoft.com/office/drawing/2014/main" id="{4F3F70C5-106C-48BB-9DA9-16D5B13024ED}"/>
                    </a:ext>
                  </a:extLst>
                </p:cNvPr>
                <p:cNvPicPr/>
                <p:nvPr/>
              </p:nvPicPr>
              <p:blipFill>
                <a:blip r:embed="rId106"/>
                <a:stretch>
                  <a:fillRect/>
                </a:stretch>
              </p:blipFill>
              <p:spPr>
                <a:xfrm>
                  <a:off x="10942133" y="1807987"/>
                  <a:ext cx="40284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2" name="Freihand 41">
                  <a:extLst>
                    <a:ext uri="{FF2B5EF4-FFF2-40B4-BE49-F238E27FC236}">
                      <a16:creationId xmlns:a16="http://schemas.microsoft.com/office/drawing/2014/main" id="{0A8DA968-1DAB-4F26-A1E4-1AB9B2ABDE49}"/>
                    </a:ext>
                  </a:extLst>
                </p14:cNvPr>
                <p14:cNvContentPartPr/>
                <p14:nvPr/>
              </p14:nvContentPartPr>
              <p14:xfrm>
                <a:off x="10919813" y="1797907"/>
                <a:ext cx="283680" cy="379800"/>
              </p14:xfrm>
            </p:contentPart>
          </mc:Choice>
          <mc:Fallback xmlns="">
            <p:pic>
              <p:nvPicPr>
                <p:cNvPr id="42" name="Freihand 41">
                  <a:extLst>
                    <a:ext uri="{FF2B5EF4-FFF2-40B4-BE49-F238E27FC236}">
                      <a16:creationId xmlns:a16="http://schemas.microsoft.com/office/drawing/2014/main" id="{0A8DA968-1DAB-4F26-A1E4-1AB9B2ABDE49}"/>
                    </a:ext>
                  </a:extLst>
                </p:cNvPr>
                <p:cNvPicPr/>
                <p:nvPr/>
              </p:nvPicPr>
              <p:blipFill>
                <a:blip r:embed="rId108"/>
                <a:stretch>
                  <a:fillRect/>
                </a:stretch>
              </p:blipFill>
              <p:spPr>
                <a:xfrm>
                  <a:off x="10915493" y="1793587"/>
                  <a:ext cx="292320" cy="388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3" name="Freihand 42">
                  <a:extLst>
                    <a:ext uri="{FF2B5EF4-FFF2-40B4-BE49-F238E27FC236}">
                      <a16:creationId xmlns:a16="http://schemas.microsoft.com/office/drawing/2014/main" id="{CB09D387-0B2E-4453-9110-B4A25C119855}"/>
                    </a:ext>
                  </a:extLst>
                </p14:cNvPr>
                <p14:cNvContentPartPr/>
                <p14:nvPr/>
              </p14:nvContentPartPr>
              <p14:xfrm>
                <a:off x="11025293" y="1620787"/>
                <a:ext cx="170640" cy="207000"/>
              </p14:xfrm>
            </p:contentPart>
          </mc:Choice>
          <mc:Fallback xmlns="">
            <p:pic>
              <p:nvPicPr>
                <p:cNvPr id="43" name="Freihand 42">
                  <a:extLst>
                    <a:ext uri="{FF2B5EF4-FFF2-40B4-BE49-F238E27FC236}">
                      <a16:creationId xmlns:a16="http://schemas.microsoft.com/office/drawing/2014/main" id="{CB09D387-0B2E-4453-9110-B4A25C119855}"/>
                    </a:ext>
                  </a:extLst>
                </p:cNvPr>
                <p:cNvPicPr/>
                <p:nvPr/>
              </p:nvPicPr>
              <p:blipFill>
                <a:blip r:embed="rId110"/>
                <a:stretch>
                  <a:fillRect/>
                </a:stretch>
              </p:blipFill>
              <p:spPr>
                <a:xfrm>
                  <a:off x="11020973" y="1616467"/>
                  <a:ext cx="1792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6" name="Freihand 45">
                  <a:extLst>
                    <a:ext uri="{FF2B5EF4-FFF2-40B4-BE49-F238E27FC236}">
                      <a16:creationId xmlns:a16="http://schemas.microsoft.com/office/drawing/2014/main" id="{D60EF1A5-4D29-4F57-BFC3-5DA0D68E349B}"/>
                    </a:ext>
                  </a:extLst>
                </p14:cNvPr>
                <p14:cNvContentPartPr/>
                <p14:nvPr/>
              </p14:nvContentPartPr>
              <p14:xfrm>
                <a:off x="11553053" y="1833907"/>
                <a:ext cx="227880" cy="301320"/>
              </p14:xfrm>
            </p:contentPart>
          </mc:Choice>
          <mc:Fallback xmlns="">
            <p:pic>
              <p:nvPicPr>
                <p:cNvPr id="46" name="Freihand 45">
                  <a:extLst>
                    <a:ext uri="{FF2B5EF4-FFF2-40B4-BE49-F238E27FC236}">
                      <a16:creationId xmlns:a16="http://schemas.microsoft.com/office/drawing/2014/main" id="{D60EF1A5-4D29-4F57-BFC3-5DA0D68E349B}"/>
                    </a:ext>
                  </a:extLst>
                </p:cNvPr>
                <p:cNvPicPr/>
                <p:nvPr/>
              </p:nvPicPr>
              <p:blipFill>
                <a:blip r:embed="rId112"/>
                <a:stretch>
                  <a:fillRect/>
                </a:stretch>
              </p:blipFill>
              <p:spPr>
                <a:xfrm>
                  <a:off x="11548733" y="1829587"/>
                  <a:ext cx="23652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7" name="Freihand 46">
                  <a:extLst>
                    <a:ext uri="{FF2B5EF4-FFF2-40B4-BE49-F238E27FC236}">
                      <a16:creationId xmlns:a16="http://schemas.microsoft.com/office/drawing/2014/main" id="{2490AD2F-6E74-4E94-8FF3-729B9E65BDF1}"/>
                    </a:ext>
                  </a:extLst>
                </p14:cNvPr>
                <p14:cNvContentPartPr/>
                <p14:nvPr/>
              </p14:nvContentPartPr>
              <p14:xfrm>
                <a:off x="11482133" y="1836067"/>
                <a:ext cx="351000" cy="261000"/>
              </p14:xfrm>
            </p:contentPart>
          </mc:Choice>
          <mc:Fallback xmlns="">
            <p:pic>
              <p:nvPicPr>
                <p:cNvPr id="47" name="Freihand 46">
                  <a:extLst>
                    <a:ext uri="{FF2B5EF4-FFF2-40B4-BE49-F238E27FC236}">
                      <a16:creationId xmlns:a16="http://schemas.microsoft.com/office/drawing/2014/main" id="{2490AD2F-6E74-4E94-8FF3-729B9E65BDF1}"/>
                    </a:ext>
                  </a:extLst>
                </p:cNvPr>
                <p:cNvPicPr/>
                <p:nvPr/>
              </p:nvPicPr>
              <p:blipFill>
                <a:blip r:embed="rId114"/>
                <a:stretch>
                  <a:fillRect/>
                </a:stretch>
              </p:blipFill>
              <p:spPr>
                <a:xfrm>
                  <a:off x="11477813" y="1831747"/>
                  <a:ext cx="3596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8" name="Freihand 47">
                  <a:extLst>
                    <a:ext uri="{FF2B5EF4-FFF2-40B4-BE49-F238E27FC236}">
                      <a16:creationId xmlns:a16="http://schemas.microsoft.com/office/drawing/2014/main" id="{34A7D73D-7EDC-46D7-BBF2-D98B18F85D9F}"/>
                    </a:ext>
                  </a:extLst>
                </p14:cNvPr>
                <p14:cNvContentPartPr/>
                <p14:nvPr/>
              </p14:nvContentPartPr>
              <p14:xfrm>
                <a:off x="11611733" y="1808707"/>
                <a:ext cx="85320" cy="184320"/>
              </p14:xfrm>
            </p:contentPart>
          </mc:Choice>
          <mc:Fallback xmlns="">
            <p:pic>
              <p:nvPicPr>
                <p:cNvPr id="48" name="Freihand 47">
                  <a:extLst>
                    <a:ext uri="{FF2B5EF4-FFF2-40B4-BE49-F238E27FC236}">
                      <a16:creationId xmlns:a16="http://schemas.microsoft.com/office/drawing/2014/main" id="{34A7D73D-7EDC-46D7-BBF2-D98B18F85D9F}"/>
                    </a:ext>
                  </a:extLst>
                </p:cNvPr>
                <p:cNvPicPr/>
                <p:nvPr/>
              </p:nvPicPr>
              <p:blipFill>
                <a:blip r:embed="rId116"/>
                <a:stretch>
                  <a:fillRect/>
                </a:stretch>
              </p:blipFill>
              <p:spPr>
                <a:xfrm>
                  <a:off x="11607413" y="1804387"/>
                  <a:ext cx="939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9" name="Freihand 48">
                  <a:extLst>
                    <a:ext uri="{FF2B5EF4-FFF2-40B4-BE49-F238E27FC236}">
                      <a16:creationId xmlns:a16="http://schemas.microsoft.com/office/drawing/2014/main" id="{3CA9284B-8D56-4D79-96F6-8341C46C9F14}"/>
                    </a:ext>
                  </a:extLst>
                </p14:cNvPr>
                <p14:cNvContentPartPr/>
                <p14:nvPr/>
              </p14:nvContentPartPr>
              <p14:xfrm>
                <a:off x="11642693" y="1625107"/>
                <a:ext cx="160920" cy="189360"/>
              </p14:xfrm>
            </p:contentPart>
          </mc:Choice>
          <mc:Fallback xmlns="">
            <p:pic>
              <p:nvPicPr>
                <p:cNvPr id="49" name="Freihand 48">
                  <a:extLst>
                    <a:ext uri="{FF2B5EF4-FFF2-40B4-BE49-F238E27FC236}">
                      <a16:creationId xmlns:a16="http://schemas.microsoft.com/office/drawing/2014/main" id="{3CA9284B-8D56-4D79-96F6-8341C46C9F14}"/>
                    </a:ext>
                  </a:extLst>
                </p:cNvPr>
                <p:cNvPicPr/>
                <p:nvPr/>
              </p:nvPicPr>
              <p:blipFill>
                <a:blip r:embed="rId118"/>
                <a:stretch>
                  <a:fillRect/>
                </a:stretch>
              </p:blipFill>
              <p:spPr>
                <a:xfrm>
                  <a:off x="11638373" y="1620787"/>
                  <a:ext cx="1695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 name="Freihand 1">
                  <a:extLst>
                    <a:ext uri="{FF2B5EF4-FFF2-40B4-BE49-F238E27FC236}">
                      <a16:creationId xmlns:a16="http://schemas.microsoft.com/office/drawing/2014/main" id="{0B2DB8EB-B193-48C8-90EA-0236FD054E7E}"/>
                    </a:ext>
                  </a:extLst>
                </p14:cNvPr>
                <p14:cNvContentPartPr/>
                <p14:nvPr/>
              </p14:nvContentPartPr>
              <p14:xfrm>
                <a:off x="8032613" y="1087627"/>
                <a:ext cx="897120" cy="1277640"/>
              </p14:xfrm>
            </p:contentPart>
          </mc:Choice>
          <mc:Fallback xmlns="">
            <p:pic>
              <p:nvPicPr>
                <p:cNvPr id="2" name="Freihand 1">
                  <a:extLst>
                    <a:ext uri="{FF2B5EF4-FFF2-40B4-BE49-F238E27FC236}">
                      <a16:creationId xmlns:a16="http://schemas.microsoft.com/office/drawing/2014/main" id="{0B2DB8EB-B193-48C8-90EA-0236FD054E7E}"/>
                    </a:ext>
                  </a:extLst>
                </p:cNvPr>
                <p:cNvPicPr/>
                <p:nvPr/>
              </p:nvPicPr>
              <p:blipFill>
                <a:blip r:embed="rId120"/>
                <a:stretch>
                  <a:fillRect/>
                </a:stretch>
              </p:blipFill>
              <p:spPr>
                <a:xfrm>
                  <a:off x="8028293" y="1083307"/>
                  <a:ext cx="905760" cy="12862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 name="Freihand 2">
                  <a:extLst>
                    <a:ext uri="{FF2B5EF4-FFF2-40B4-BE49-F238E27FC236}">
                      <a16:creationId xmlns:a16="http://schemas.microsoft.com/office/drawing/2014/main" id="{857E9230-26D7-46D5-B6B0-3B4E18B4F64F}"/>
                    </a:ext>
                  </a:extLst>
                </p14:cNvPr>
                <p14:cNvContentPartPr/>
                <p14:nvPr/>
              </p14:nvContentPartPr>
              <p14:xfrm>
                <a:off x="8413853" y="1885027"/>
                <a:ext cx="3240" cy="125640"/>
              </p14:xfrm>
            </p:contentPart>
          </mc:Choice>
          <mc:Fallback xmlns="">
            <p:pic>
              <p:nvPicPr>
                <p:cNvPr id="3" name="Freihand 2">
                  <a:extLst>
                    <a:ext uri="{FF2B5EF4-FFF2-40B4-BE49-F238E27FC236}">
                      <a16:creationId xmlns:a16="http://schemas.microsoft.com/office/drawing/2014/main" id="{857E9230-26D7-46D5-B6B0-3B4E18B4F64F}"/>
                    </a:ext>
                  </a:extLst>
                </p:cNvPr>
                <p:cNvPicPr/>
                <p:nvPr/>
              </p:nvPicPr>
              <p:blipFill>
                <a:blip r:embed="rId122"/>
                <a:stretch>
                  <a:fillRect/>
                </a:stretch>
              </p:blipFill>
              <p:spPr>
                <a:xfrm>
                  <a:off x="8409533" y="1880707"/>
                  <a:ext cx="118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9" name="Freihand 8">
                  <a:extLst>
                    <a:ext uri="{FF2B5EF4-FFF2-40B4-BE49-F238E27FC236}">
                      <a16:creationId xmlns:a16="http://schemas.microsoft.com/office/drawing/2014/main" id="{2252CB9C-700C-4CC1-B22A-9921C1691FF4}"/>
                    </a:ext>
                  </a:extLst>
                </p14:cNvPr>
                <p14:cNvContentPartPr/>
                <p14:nvPr/>
              </p14:nvContentPartPr>
              <p14:xfrm>
                <a:off x="8292533" y="1849747"/>
                <a:ext cx="212400" cy="139680"/>
              </p14:xfrm>
            </p:contentPart>
          </mc:Choice>
          <mc:Fallback xmlns="">
            <p:pic>
              <p:nvPicPr>
                <p:cNvPr id="9" name="Freihand 8">
                  <a:extLst>
                    <a:ext uri="{FF2B5EF4-FFF2-40B4-BE49-F238E27FC236}">
                      <a16:creationId xmlns:a16="http://schemas.microsoft.com/office/drawing/2014/main" id="{2252CB9C-700C-4CC1-B22A-9921C1691FF4}"/>
                    </a:ext>
                  </a:extLst>
                </p:cNvPr>
                <p:cNvPicPr/>
                <p:nvPr/>
              </p:nvPicPr>
              <p:blipFill>
                <a:blip r:embed="rId124"/>
                <a:stretch>
                  <a:fillRect/>
                </a:stretch>
              </p:blipFill>
              <p:spPr>
                <a:xfrm>
                  <a:off x="8288213" y="1845427"/>
                  <a:ext cx="2210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2" name="Freihand 11">
                  <a:extLst>
                    <a:ext uri="{FF2B5EF4-FFF2-40B4-BE49-F238E27FC236}">
                      <a16:creationId xmlns:a16="http://schemas.microsoft.com/office/drawing/2014/main" id="{58D23A1B-F0DD-4CC4-AFF1-C5615DF15A3B}"/>
                    </a:ext>
                  </a:extLst>
                </p14:cNvPr>
                <p14:cNvContentPartPr/>
                <p14:nvPr/>
              </p14:nvContentPartPr>
              <p14:xfrm>
                <a:off x="8239973" y="1411987"/>
                <a:ext cx="30960" cy="46080"/>
              </p14:xfrm>
            </p:contentPart>
          </mc:Choice>
          <mc:Fallback xmlns="">
            <p:pic>
              <p:nvPicPr>
                <p:cNvPr id="12" name="Freihand 11">
                  <a:extLst>
                    <a:ext uri="{FF2B5EF4-FFF2-40B4-BE49-F238E27FC236}">
                      <a16:creationId xmlns:a16="http://schemas.microsoft.com/office/drawing/2014/main" id="{58D23A1B-F0DD-4CC4-AFF1-C5615DF15A3B}"/>
                    </a:ext>
                  </a:extLst>
                </p:cNvPr>
                <p:cNvPicPr/>
                <p:nvPr/>
              </p:nvPicPr>
              <p:blipFill>
                <a:blip r:embed="rId126"/>
                <a:stretch>
                  <a:fillRect/>
                </a:stretch>
              </p:blipFill>
              <p:spPr>
                <a:xfrm>
                  <a:off x="8235653" y="1407667"/>
                  <a:ext cx="3960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 name="Freihand 12">
                  <a:extLst>
                    <a:ext uri="{FF2B5EF4-FFF2-40B4-BE49-F238E27FC236}">
                      <a16:creationId xmlns:a16="http://schemas.microsoft.com/office/drawing/2014/main" id="{6DA6EDF3-AA64-4AEC-85D7-1D515AEF9A14}"/>
                    </a:ext>
                  </a:extLst>
                </p14:cNvPr>
                <p14:cNvContentPartPr/>
                <p14:nvPr/>
              </p14:nvContentPartPr>
              <p14:xfrm>
                <a:off x="7996613" y="1246747"/>
                <a:ext cx="78840" cy="66240"/>
              </p14:xfrm>
            </p:contentPart>
          </mc:Choice>
          <mc:Fallback xmlns="">
            <p:pic>
              <p:nvPicPr>
                <p:cNvPr id="13" name="Freihand 12">
                  <a:extLst>
                    <a:ext uri="{FF2B5EF4-FFF2-40B4-BE49-F238E27FC236}">
                      <a16:creationId xmlns:a16="http://schemas.microsoft.com/office/drawing/2014/main" id="{6DA6EDF3-AA64-4AEC-85D7-1D515AEF9A14}"/>
                    </a:ext>
                  </a:extLst>
                </p:cNvPr>
                <p:cNvPicPr/>
                <p:nvPr/>
              </p:nvPicPr>
              <p:blipFill>
                <a:blip r:embed="rId128"/>
                <a:stretch>
                  <a:fillRect/>
                </a:stretch>
              </p:blipFill>
              <p:spPr>
                <a:xfrm>
                  <a:off x="7992293" y="1242427"/>
                  <a:ext cx="874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4" name="Freihand 13">
                  <a:extLst>
                    <a:ext uri="{FF2B5EF4-FFF2-40B4-BE49-F238E27FC236}">
                      <a16:creationId xmlns:a16="http://schemas.microsoft.com/office/drawing/2014/main" id="{FDCEDB0F-0DD2-4515-84EE-B5FA3E90ED92}"/>
                    </a:ext>
                  </a:extLst>
                </p14:cNvPr>
                <p14:cNvContentPartPr/>
                <p14:nvPr/>
              </p14:nvContentPartPr>
              <p14:xfrm>
                <a:off x="8105693" y="1207507"/>
                <a:ext cx="28440" cy="94680"/>
              </p14:xfrm>
            </p:contentPart>
          </mc:Choice>
          <mc:Fallback xmlns="">
            <p:pic>
              <p:nvPicPr>
                <p:cNvPr id="14" name="Freihand 13">
                  <a:extLst>
                    <a:ext uri="{FF2B5EF4-FFF2-40B4-BE49-F238E27FC236}">
                      <a16:creationId xmlns:a16="http://schemas.microsoft.com/office/drawing/2014/main" id="{FDCEDB0F-0DD2-4515-84EE-B5FA3E90ED92}"/>
                    </a:ext>
                  </a:extLst>
                </p:cNvPr>
                <p:cNvPicPr/>
                <p:nvPr/>
              </p:nvPicPr>
              <p:blipFill>
                <a:blip r:embed="rId130"/>
                <a:stretch>
                  <a:fillRect/>
                </a:stretch>
              </p:blipFill>
              <p:spPr>
                <a:xfrm>
                  <a:off x="8101373" y="1203187"/>
                  <a:ext cx="370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5" name="Freihand 14">
                  <a:extLst>
                    <a:ext uri="{FF2B5EF4-FFF2-40B4-BE49-F238E27FC236}">
                      <a16:creationId xmlns:a16="http://schemas.microsoft.com/office/drawing/2014/main" id="{2313468C-5EF5-49B3-A87F-9232D424AD5A}"/>
                    </a:ext>
                  </a:extLst>
                </p14:cNvPr>
                <p14:cNvContentPartPr/>
                <p14:nvPr/>
              </p14:nvContentPartPr>
              <p14:xfrm>
                <a:off x="8112893" y="1244587"/>
                <a:ext cx="35280" cy="33840"/>
              </p14:xfrm>
            </p:contentPart>
          </mc:Choice>
          <mc:Fallback xmlns="">
            <p:pic>
              <p:nvPicPr>
                <p:cNvPr id="15" name="Freihand 14">
                  <a:extLst>
                    <a:ext uri="{FF2B5EF4-FFF2-40B4-BE49-F238E27FC236}">
                      <a16:creationId xmlns:a16="http://schemas.microsoft.com/office/drawing/2014/main" id="{2313468C-5EF5-49B3-A87F-9232D424AD5A}"/>
                    </a:ext>
                  </a:extLst>
                </p:cNvPr>
                <p:cNvPicPr/>
                <p:nvPr/>
              </p:nvPicPr>
              <p:blipFill>
                <a:blip r:embed="rId132"/>
                <a:stretch>
                  <a:fillRect/>
                </a:stretch>
              </p:blipFill>
              <p:spPr>
                <a:xfrm>
                  <a:off x="8108573" y="1240267"/>
                  <a:ext cx="439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6" name="Freihand 15">
                  <a:extLst>
                    <a:ext uri="{FF2B5EF4-FFF2-40B4-BE49-F238E27FC236}">
                      <a16:creationId xmlns:a16="http://schemas.microsoft.com/office/drawing/2014/main" id="{5BEF2D8E-665D-43A3-8595-BF78DA36E043}"/>
                    </a:ext>
                  </a:extLst>
                </p14:cNvPr>
                <p14:cNvContentPartPr/>
                <p14:nvPr/>
              </p14:nvContentPartPr>
              <p14:xfrm>
                <a:off x="8154293" y="1194187"/>
                <a:ext cx="30960" cy="71640"/>
              </p14:xfrm>
            </p:contentPart>
          </mc:Choice>
          <mc:Fallback xmlns="">
            <p:pic>
              <p:nvPicPr>
                <p:cNvPr id="16" name="Freihand 15">
                  <a:extLst>
                    <a:ext uri="{FF2B5EF4-FFF2-40B4-BE49-F238E27FC236}">
                      <a16:creationId xmlns:a16="http://schemas.microsoft.com/office/drawing/2014/main" id="{5BEF2D8E-665D-43A3-8595-BF78DA36E043}"/>
                    </a:ext>
                  </a:extLst>
                </p:cNvPr>
                <p:cNvPicPr/>
                <p:nvPr/>
              </p:nvPicPr>
              <p:blipFill>
                <a:blip r:embed="rId134"/>
                <a:stretch>
                  <a:fillRect/>
                </a:stretch>
              </p:blipFill>
              <p:spPr>
                <a:xfrm>
                  <a:off x="8149973" y="1189867"/>
                  <a:ext cx="396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7" name="Freihand 16">
                  <a:extLst>
                    <a:ext uri="{FF2B5EF4-FFF2-40B4-BE49-F238E27FC236}">
                      <a16:creationId xmlns:a16="http://schemas.microsoft.com/office/drawing/2014/main" id="{79412F76-F891-4744-AC05-C99DEE316E4F}"/>
                    </a:ext>
                  </a:extLst>
                </p14:cNvPr>
                <p14:cNvContentPartPr/>
                <p14:nvPr/>
              </p14:nvContentPartPr>
              <p14:xfrm>
                <a:off x="8175173" y="1174027"/>
                <a:ext cx="18720" cy="86760"/>
              </p14:xfrm>
            </p:contentPart>
          </mc:Choice>
          <mc:Fallback xmlns="">
            <p:pic>
              <p:nvPicPr>
                <p:cNvPr id="17" name="Freihand 16">
                  <a:extLst>
                    <a:ext uri="{FF2B5EF4-FFF2-40B4-BE49-F238E27FC236}">
                      <a16:creationId xmlns:a16="http://schemas.microsoft.com/office/drawing/2014/main" id="{79412F76-F891-4744-AC05-C99DEE316E4F}"/>
                    </a:ext>
                  </a:extLst>
                </p:cNvPr>
                <p:cNvPicPr/>
                <p:nvPr/>
              </p:nvPicPr>
              <p:blipFill>
                <a:blip r:embed="rId136"/>
                <a:stretch>
                  <a:fillRect/>
                </a:stretch>
              </p:blipFill>
              <p:spPr>
                <a:xfrm>
                  <a:off x="8170853" y="1169707"/>
                  <a:ext cx="273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9" name="Freihand 18">
                  <a:extLst>
                    <a:ext uri="{FF2B5EF4-FFF2-40B4-BE49-F238E27FC236}">
                      <a16:creationId xmlns:a16="http://schemas.microsoft.com/office/drawing/2014/main" id="{F1F25F33-D74E-4AAA-9CBA-0BDA929741D6}"/>
                    </a:ext>
                  </a:extLst>
                </p14:cNvPr>
                <p14:cNvContentPartPr/>
                <p14:nvPr/>
              </p14:nvContentPartPr>
              <p14:xfrm>
                <a:off x="7246013" y="900427"/>
                <a:ext cx="2446920" cy="1881000"/>
              </p14:xfrm>
            </p:contentPart>
          </mc:Choice>
          <mc:Fallback xmlns="">
            <p:pic>
              <p:nvPicPr>
                <p:cNvPr id="19" name="Freihand 18">
                  <a:extLst>
                    <a:ext uri="{FF2B5EF4-FFF2-40B4-BE49-F238E27FC236}">
                      <a16:creationId xmlns:a16="http://schemas.microsoft.com/office/drawing/2014/main" id="{F1F25F33-D74E-4AAA-9CBA-0BDA929741D6}"/>
                    </a:ext>
                  </a:extLst>
                </p:cNvPr>
                <p:cNvPicPr/>
                <p:nvPr/>
              </p:nvPicPr>
              <p:blipFill>
                <a:blip r:embed="rId138"/>
                <a:stretch>
                  <a:fillRect/>
                </a:stretch>
              </p:blipFill>
              <p:spPr>
                <a:xfrm>
                  <a:off x="7241693" y="896107"/>
                  <a:ext cx="2455560" cy="18896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0" name="Freihand 19">
                  <a:extLst>
                    <a:ext uri="{FF2B5EF4-FFF2-40B4-BE49-F238E27FC236}">
                      <a16:creationId xmlns:a16="http://schemas.microsoft.com/office/drawing/2014/main" id="{6FFDD98B-CB8F-4D2A-804E-83949A94365A}"/>
                    </a:ext>
                  </a:extLst>
                </p14:cNvPr>
                <p14:cNvContentPartPr/>
                <p14:nvPr/>
              </p14:nvContentPartPr>
              <p14:xfrm>
                <a:off x="7274453" y="1379227"/>
                <a:ext cx="383760" cy="111960"/>
              </p14:xfrm>
            </p:contentPart>
          </mc:Choice>
          <mc:Fallback xmlns="">
            <p:pic>
              <p:nvPicPr>
                <p:cNvPr id="20" name="Freihand 19">
                  <a:extLst>
                    <a:ext uri="{FF2B5EF4-FFF2-40B4-BE49-F238E27FC236}">
                      <a16:creationId xmlns:a16="http://schemas.microsoft.com/office/drawing/2014/main" id="{6FFDD98B-CB8F-4D2A-804E-83949A94365A}"/>
                    </a:ext>
                  </a:extLst>
                </p:cNvPr>
                <p:cNvPicPr/>
                <p:nvPr/>
              </p:nvPicPr>
              <p:blipFill>
                <a:blip r:embed="rId140"/>
                <a:stretch>
                  <a:fillRect/>
                </a:stretch>
              </p:blipFill>
              <p:spPr>
                <a:xfrm>
                  <a:off x="7270133" y="1374907"/>
                  <a:ext cx="3924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1" name="Freihand 20">
                  <a:extLst>
                    <a:ext uri="{FF2B5EF4-FFF2-40B4-BE49-F238E27FC236}">
                      <a16:creationId xmlns:a16="http://schemas.microsoft.com/office/drawing/2014/main" id="{EFB71069-D5F4-4C3F-B39E-C78FAFC1E940}"/>
                    </a:ext>
                  </a:extLst>
                </p14:cNvPr>
                <p14:cNvContentPartPr/>
                <p14:nvPr/>
              </p14:nvContentPartPr>
              <p14:xfrm>
                <a:off x="7953053" y="972427"/>
                <a:ext cx="91080" cy="192960"/>
              </p14:xfrm>
            </p:contentPart>
          </mc:Choice>
          <mc:Fallback xmlns="">
            <p:pic>
              <p:nvPicPr>
                <p:cNvPr id="21" name="Freihand 20">
                  <a:extLst>
                    <a:ext uri="{FF2B5EF4-FFF2-40B4-BE49-F238E27FC236}">
                      <a16:creationId xmlns:a16="http://schemas.microsoft.com/office/drawing/2014/main" id="{EFB71069-D5F4-4C3F-B39E-C78FAFC1E940}"/>
                    </a:ext>
                  </a:extLst>
                </p:cNvPr>
                <p:cNvPicPr/>
                <p:nvPr/>
              </p:nvPicPr>
              <p:blipFill>
                <a:blip r:embed="rId142"/>
                <a:stretch>
                  <a:fillRect/>
                </a:stretch>
              </p:blipFill>
              <p:spPr>
                <a:xfrm>
                  <a:off x="7948733" y="968107"/>
                  <a:ext cx="997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2" name="Freihand 21">
                  <a:extLst>
                    <a:ext uri="{FF2B5EF4-FFF2-40B4-BE49-F238E27FC236}">
                      <a16:creationId xmlns:a16="http://schemas.microsoft.com/office/drawing/2014/main" id="{71C4F4D3-1AD6-4FAE-822B-473EED6F87FE}"/>
                    </a:ext>
                  </a:extLst>
                </p14:cNvPr>
                <p14:cNvContentPartPr/>
                <p14:nvPr/>
              </p14:nvContentPartPr>
              <p14:xfrm>
                <a:off x="8389013" y="926707"/>
                <a:ext cx="354240" cy="205560"/>
              </p14:xfrm>
            </p:contentPart>
          </mc:Choice>
          <mc:Fallback xmlns="">
            <p:pic>
              <p:nvPicPr>
                <p:cNvPr id="22" name="Freihand 21">
                  <a:extLst>
                    <a:ext uri="{FF2B5EF4-FFF2-40B4-BE49-F238E27FC236}">
                      <a16:creationId xmlns:a16="http://schemas.microsoft.com/office/drawing/2014/main" id="{71C4F4D3-1AD6-4FAE-822B-473EED6F87FE}"/>
                    </a:ext>
                  </a:extLst>
                </p:cNvPr>
                <p:cNvPicPr/>
                <p:nvPr/>
              </p:nvPicPr>
              <p:blipFill>
                <a:blip r:embed="rId144"/>
                <a:stretch>
                  <a:fillRect/>
                </a:stretch>
              </p:blipFill>
              <p:spPr>
                <a:xfrm>
                  <a:off x="8384693" y="922387"/>
                  <a:ext cx="3628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3" name="Freihand 22">
                  <a:extLst>
                    <a:ext uri="{FF2B5EF4-FFF2-40B4-BE49-F238E27FC236}">
                      <a16:creationId xmlns:a16="http://schemas.microsoft.com/office/drawing/2014/main" id="{6E6B7F3A-6260-40DD-84DC-FC2785F6159A}"/>
                    </a:ext>
                  </a:extLst>
                </p14:cNvPr>
                <p14:cNvContentPartPr/>
                <p14:nvPr/>
              </p14:nvContentPartPr>
              <p14:xfrm>
                <a:off x="8989493" y="1222267"/>
                <a:ext cx="376920" cy="167040"/>
              </p14:xfrm>
            </p:contentPart>
          </mc:Choice>
          <mc:Fallback xmlns="">
            <p:pic>
              <p:nvPicPr>
                <p:cNvPr id="23" name="Freihand 22">
                  <a:extLst>
                    <a:ext uri="{FF2B5EF4-FFF2-40B4-BE49-F238E27FC236}">
                      <a16:creationId xmlns:a16="http://schemas.microsoft.com/office/drawing/2014/main" id="{6E6B7F3A-6260-40DD-84DC-FC2785F6159A}"/>
                    </a:ext>
                  </a:extLst>
                </p:cNvPr>
                <p:cNvPicPr/>
                <p:nvPr/>
              </p:nvPicPr>
              <p:blipFill>
                <a:blip r:embed="rId146"/>
                <a:stretch>
                  <a:fillRect/>
                </a:stretch>
              </p:blipFill>
              <p:spPr>
                <a:xfrm>
                  <a:off x="8985173" y="1217947"/>
                  <a:ext cx="3855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4" name="Freihand 23">
                  <a:extLst>
                    <a:ext uri="{FF2B5EF4-FFF2-40B4-BE49-F238E27FC236}">
                      <a16:creationId xmlns:a16="http://schemas.microsoft.com/office/drawing/2014/main" id="{0AA60432-50A8-49AD-8EE4-3881671BE0BD}"/>
                    </a:ext>
                  </a:extLst>
                </p14:cNvPr>
                <p14:cNvContentPartPr/>
                <p14:nvPr/>
              </p14:nvContentPartPr>
              <p14:xfrm>
                <a:off x="9459653" y="1627627"/>
                <a:ext cx="347040" cy="24120"/>
              </p14:xfrm>
            </p:contentPart>
          </mc:Choice>
          <mc:Fallback xmlns="">
            <p:pic>
              <p:nvPicPr>
                <p:cNvPr id="24" name="Freihand 23">
                  <a:extLst>
                    <a:ext uri="{FF2B5EF4-FFF2-40B4-BE49-F238E27FC236}">
                      <a16:creationId xmlns:a16="http://schemas.microsoft.com/office/drawing/2014/main" id="{0AA60432-50A8-49AD-8EE4-3881671BE0BD}"/>
                    </a:ext>
                  </a:extLst>
                </p:cNvPr>
                <p:cNvPicPr/>
                <p:nvPr/>
              </p:nvPicPr>
              <p:blipFill>
                <a:blip r:embed="rId148"/>
                <a:stretch>
                  <a:fillRect/>
                </a:stretch>
              </p:blipFill>
              <p:spPr>
                <a:xfrm>
                  <a:off x="9455333" y="1623307"/>
                  <a:ext cx="35568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5" name="Freihand 24">
                  <a:extLst>
                    <a:ext uri="{FF2B5EF4-FFF2-40B4-BE49-F238E27FC236}">
                      <a16:creationId xmlns:a16="http://schemas.microsoft.com/office/drawing/2014/main" id="{0EAE7C9B-B2BD-4D33-B9B1-C4E1424CD638}"/>
                    </a:ext>
                  </a:extLst>
                </p14:cNvPr>
                <p14:cNvContentPartPr/>
                <p14:nvPr/>
              </p14:nvContentPartPr>
              <p14:xfrm>
                <a:off x="9426533" y="2272387"/>
                <a:ext cx="162000" cy="185760"/>
              </p14:xfrm>
            </p:contentPart>
          </mc:Choice>
          <mc:Fallback xmlns="">
            <p:pic>
              <p:nvPicPr>
                <p:cNvPr id="25" name="Freihand 24">
                  <a:extLst>
                    <a:ext uri="{FF2B5EF4-FFF2-40B4-BE49-F238E27FC236}">
                      <a16:creationId xmlns:a16="http://schemas.microsoft.com/office/drawing/2014/main" id="{0EAE7C9B-B2BD-4D33-B9B1-C4E1424CD638}"/>
                    </a:ext>
                  </a:extLst>
                </p:cNvPr>
                <p:cNvPicPr/>
                <p:nvPr/>
              </p:nvPicPr>
              <p:blipFill>
                <a:blip r:embed="rId150"/>
                <a:stretch>
                  <a:fillRect/>
                </a:stretch>
              </p:blipFill>
              <p:spPr>
                <a:xfrm>
                  <a:off x="9422213" y="2268067"/>
                  <a:ext cx="1706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6" name="Freihand 25">
                  <a:extLst>
                    <a:ext uri="{FF2B5EF4-FFF2-40B4-BE49-F238E27FC236}">
                      <a16:creationId xmlns:a16="http://schemas.microsoft.com/office/drawing/2014/main" id="{68375816-AB16-4AEA-B662-29A49549EEB6}"/>
                    </a:ext>
                  </a:extLst>
                </p14:cNvPr>
                <p14:cNvContentPartPr/>
                <p14:nvPr/>
              </p14:nvContentPartPr>
              <p14:xfrm>
                <a:off x="8903813" y="2657947"/>
                <a:ext cx="44280" cy="224280"/>
              </p14:xfrm>
            </p:contentPart>
          </mc:Choice>
          <mc:Fallback xmlns="">
            <p:pic>
              <p:nvPicPr>
                <p:cNvPr id="26" name="Freihand 25">
                  <a:extLst>
                    <a:ext uri="{FF2B5EF4-FFF2-40B4-BE49-F238E27FC236}">
                      <a16:creationId xmlns:a16="http://schemas.microsoft.com/office/drawing/2014/main" id="{68375816-AB16-4AEA-B662-29A49549EEB6}"/>
                    </a:ext>
                  </a:extLst>
                </p:cNvPr>
                <p:cNvPicPr/>
                <p:nvPr/>
              </p:nvPicPr>
              <p:blipFill>
                <a:blip r:embed="rId152"/>
                <a:stretch>
                  <a:fillRect/>
                </a:stretch>
              </p:blipFill>
              <p:spPr>
                <a:xfrm>
                  <a:off x="8899493" y="2653627"/>
                  <a:ext cx="529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7" name="Freihand 26">
                  <a:extLst>
                    <a:ext uri="{FF2B5EF4-FFF2-40B4-BE49-F238E27FC236}">
                      <a16:creationId xmlns:a16="http://schemas.microsoft.com/office/drawing/2014/main" id="{1C44C8F6-1276-4DCC-A181-09ECB07088DF}"/>
                    </a:ext>
                  </a:extLst>
                </p14:cNvPr>
                <p14:cNvContentPartPr/>
                <p14:nvPr/>
              </p14:nvContentPartPr>
              <p14:xfrm>
                <a:off x="8209013" y="2611147"/>
                <a:ext cx="162360" cy="282960"/>
              </p14:xfrm>
            </p:contentPart>
          </mc:Choice>
          <mc:Fallback xmlns="">
            <p:pic>
              <p:nvPicPr>
                <p:cNvPr id="27" name="Freihand 26">
                  <a:extLst>
                    <a:ext uri="{FF2B5EF4-FFF2-40B4-BE49-F238E27FC236}">
                      <a16:creationId xmlns:a16="http://schemas.microsoft.com/office/drawing/2014/main" id="{1C44C8F6-1276-4DCC-A181-09ECB07088DF}"/>
                    </a:ext>
                  </a:extLst>
                </p:cNvPr>
                <p:cNvPicPr/>
                <p:nvPr/>
              </p:nvPicPr>
              <p:blipFill>
                <a:blip r:embed="rId154"/>
                <a:stretch>
                  <a:fillRect/>
                </a:stretch>
              </p:blipFill>
              <p:spPr>
                <a:xfrm>
                  <a:off x="8204693" y="2606827"/>
                  <a:ext cx="1710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8" name="Freihand 27">
                  <a:extLst>
                    <a:ext uri="{FF2B5EF4-FFF2-40B4-BE49-F238E27FC236}">
                      <a16:creationId xmlns:a16="http://schemas.microsoft.com/office/drawing/2014/main" id="{A4301DE2-F469-49BA-856D-FF42E66512A5}"/>
                    </a:ext>
                  </a:extLst>
                </p14:cNvPr>
                <p14:cNvContentPartPr/>
                <p14:nvPr/>
              </p14:nvContentPartPr>
              <p14:xfrm>
                <a:off x="7492253" y="2552467"/>
                <a:ext cx="224280" cy="212400"/>
              </p14:xfrm>
            </p:contentPart>
          </mc:Choice>
          <mc:Fallback xmlns="">
            <p:pic>
              <p:nvPicPr>
                <p:cNvPr id="28" name="Freihand 27">
                  <a:extLst>
                    <a:ext uri="{FF2B5EF4-FFF2-40B4-BE49-F238E27FC236}">
                      <a16:creationId xmlns:a16="http://schemas.microsoft.com/office/drawing/2014/main" id="{A4301DE2-F469-49BA-856D-FF42E66512A5}"/>
                    </a:ext>
                  </a:extLst>
                </p:cNvPr>
                <p:cNvPicPr/>
                <p:nvPr/>
              </p:nvPicPr>
              <p:blipFill>
                <a:blip r:embed="rId156"/>
                <a:stretch>
                  <a:fillRect/>
                </a:stretch>
              </p:blipFill>
              <p:spPr>
                <a:xfrm>
                  <a:off x="7487933" y="2548147"/>
                  <a:ext cx="2329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9" name="Freihand 28">
                  <a:extLst>
                    <a:ext uri="{FF2B5EF4-FFF2-40B4-BE49-F238E27FC236}">
                      <a16:creationId xmlns:a16="http://schemas.microsoft.com/office/drawing/2014/main" id="{5121759B-8AED-480A-A28A-707947F07EEE}"/>
                    </a:ext>
                  </a:extLst>
                </p14:cNvPr>
                <p14:cNvContentPartPr/>
                <p14:nvPr/>
              </p14:nvContentPartPr>
              <p14:xfrm>
                <a:off x="7011653" y="1791787"/>
                <a:ext cx="442440" cy="554760"/>
              </p14:xfrm>
            </p:contentPart>
          </mc:Choice>
          <mc:Fallback xmlns="">
            <p:pic>
              <p:nvPicPr>
                <p:cNvPr id="29" name="Freihand 28">
                  <a:extLst>
                    <a:ext uri="{FF2B5EF4-FFF2-40B4-BE49-F238E27FC236}">
                      <a16:creationId xmlns:a16="http://schemas.microsoft.com/office/drawing/2014/main" id="{5121759B-8AED-480A-A28A-707947F07EEE}"/>
                    </a:ext>
                  </a:extLst>
                </p:cNvPr>
                <p:cNvPicPr/>
                <p:nvPr/>
              </p:nvPicPr>
              <p:blipFill>
                <a:blip r:embed="rId158"/>
                <a:stretch>
                  <a:fillRect/>
                </a:stretch>
              </p:blipFill>
              <p:spPr>
                <a:xfrm>
                  <a:off x="7007333" y="1787467"/>
                  <a:ext cx="451080" cy="5634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1" name="Freihand 100">
                  <a:extLst>
                    <a:ext uri="{FF2B5EF4-FFF2-40B4-BE49-F238E27FC236}">
                      <a16:creationId xmlns:a16="http://schemas.microsoft.com/office/drawing/2014/main" id="{6D51C13A-5E46-45F9-B435-3E31727C64FA}"/>
                    </a:ext>
                  </a:extLst>
                </p14:cNvPr>
                <p14:cNvContentPartPr/>
                <p14:nvPr/>
              </p14:nvContentPartPr>
              <p14:xfrm>
                <a:off x="8493053" y="2962867"/>
                <a:ext cx="17640" cy="143640"/>
              </p14:xfrm>
            </p:contentPart>
          </mc:Choice>
          <mc:Fallback xmlns="">
            <p:pic>
              <p:nvPicPr>
                <p:cNvPr id="101" name="Freihand 100">
                  <a:extLst>
                    <a:ext uri="{FF2B5EF4-FFF2-40B4-BE49-F238E27FC236}">
                      <a16:creationId xmlns:a16="http://schemas.microsoft.com/office/drawing/2014/main" id="{6D51C13A-5E46-45F9-B435-3E31727C64FA}"/>
                    </a:ext>
                  </a:extLst>
                </p:cNvPr>
                <p:cNvPicPr/>
                <p:nvPr/>
              </p:nvPicPr>
              <p:blipFill>
                <a:blip r:embed="rId160"/>
                <a:stretch>
                  <a:fillRect/>
                </a:stretch>
              </p:blipFill>
              <p:spPr>
                <a:xfrm>
                  <a:off x="8488733" y="2958547"/>
                  <a:ext cx="26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2" name="Freihand 101">
                  <a:extLst>
                    <a:ext uri="{FF2B5EF4-FFF2-40B4-BE49-F238E27FC236}">
                      <a16:creationId xmlns:a16="http://schemas.microsoft.com/office/drawing/2014/main" id="{D1AF4801-0490-4F94-96AF-DFC62B5E7D22}"/>
                    </a:ext>
                  </a:extLst>
                </p14:cNvPr>
                <p14:cNvContentPartPr/>
                <p14:nvPr/>
              </p14:nvContentPartPr>
              <p14:xfrm>
                <a:off x="8392973" y="2917147"/>
                <a:ext cx="189720" cy="228600"/>
              </p14:xfrm>
            </p:contentPart>
          </mc:Choice>
          <mc:Fallback xmlns="">
            <p:pic>
              <p:nvPicPr>
                <p:cNvPr id="102" name="Freihand 101">
                  <a:extLst>
                    <a:ext uri="{FF2B5EF4-FFF2-40B4-BE49-F238E27FC236}">
                      <a16:creationId xmlns:a16="http://schemas.microsoft.com/office/drawing/2014/main" id="{D1AF4801-0490-4F94-96AF-DFC62B5E7D22}"/>
                    </a:ext>
                  </a:extLst>
                </p:cNvPr>
                <p:cNvPicPr/>
                <p:nvPr/>
              </p:nvPicPr>
              <p:blipFill>
                <a:blip r:embed="rId162"/>
                <a:stretch>
                  <a:fillRect/>
                </a:stretch>
              </p:blipFill>
              <p:spPr>
                <a:xfrm>
                  <a:off x="8388653" y="2912827"/>
                  <a:ext cx="1983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3" name="Freihand 102">
                  <a:extLst>
                    <a:ext uri="{FF2B5EF4-FFF2-40B4-BE49-F238E27FC236}">
                      <a16:creationId xmlns:a16="http://schemas.microsoft.com/office/drawing/2014/main" id="{60999C1D-5656-49C5-BCE4-7F7200337431}"/>
                    </a:ext>
                  </a:extLst>
                </p14:cNvPr>
                <p14:cNvContentPartPr/>
                <p14:nvPr/>
              </p14:nvContentPartPr>
              <p14:xfrm>
                <a:off x="8580893" y="3009667"/>
                <a:ext cx="209880" cy="105840"/>
              </p14:xfrm>
            </p:contentPart>
          </mc:Choice>
          <mc:Fallback xmlns="">
            <p:pic>
              <p:nvPicPr>
                <p:cNvPr id="103" name="Freihand 102">
                  <a:extLst>
                    <a:ext uri="{FF2B5EF4-FFF2-40B4-BE49-F238E27FC236}">
                      <a16:creationId xmlns:a16="http://schemas.microsoft.com/office/drawing/2014/main" id="{60999C1D-5656-49C5-BCE4-7F7200337431}"/>
                    </a:ext>
                  </a:extLst>
                </p:cNvPr>
                <p:cNvPicPr/>
                <p:nvPr/>
              </p:nvPicPr>
              <p:blipFill>
                <a:blip r:embed="rId164"/>
                <a:stretch>
                  <a:fillRect/>
                </a:stretch>
              </p:blipFill>
              <p:spPr>
                <a:xfrm>
                  <a:off x="8576573" y="3005347"/>
                  <a:ext cx="2185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4" name="Freihand 103">
                  <a:extLst>
                    <a:ext uri="{FF2B5EF4-FFF2-40B4-BE49-F238E27FC236}">
                      <a16:creationId xmlns:a16="http://schemas.microsoft.com/office/drawing/2014/main" id="{633C4A9F-663D-47F8-B60A-AE98BBA7BF68}"/>
                    </a:ext>
                  </a:extLst>
                </p14:cNvPr>
                <p14:cNvContentPartPr/>
                <p14:nvPr/>
              </p14:nvContentPartPr>
              <p14:xfrm>
                <a:off x="8741813" y="2934067"/>
                <a:ext cx="79200" cy="42840"/>
              </p14:xfrm>
            </p:contentPart>
          </mc:Choice>
          <mc:Fallback xmlns="">
            <p:pic>
              <p:nvPicPr>
                <p:cNvPr id="104" name="Freihand 103">
                  <a:extLst>
                    <a:ext uri="{FF2B5EF4-FFF2-40B4-BE49-F238E27FC236}">
                      <a16:creationId xmlns:a16="http://schemas.microsoft.com/office/drawing/2014/main" id="{633C4A9F-663D-47F8-B60A-AE98BBA7BF68}"/>
                    </a:ext>
                  </a:extLst>
                </p:cNvPr>
                <p:cNvPicPr/>
                <p:nvPr/>
              </p:nvPicPr>
              <p:blipFill>
                <a:blip r:embed="rId166"/>
                <a:stretch>
                  <a:fillRect/>
                </a:stretch>
              </p:blipFill>
              <p:spPr>
                <a:xfrm>
                  <a:off x="8737493" y="2929747"/>
                  <a:ext cx="878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5" name="Freihand 104">
                  <a:extLst>
                    <a:ext uri="{FF2B5EF4-FFF2-40B4-BE49-F238E27FC236}">
                      <a16:creationId xmlns:a16="http://schemas.microsoft.com/office/drawing/2014/main" id="{C90EDE47-3C2B-4BC6-BC63-12B8ECDF628B}"/>
                    </a:ext>
                  </a:extLst>
                </p14:cNvPr>
                <p14:cNvContentPartPr/>
                <p14:nvPr/>
              </p14:nvContentPartPr>
              <p14:xfrm>
                <a:off x="8819933" y="2981947"/>
                <a:ext cx="98640" cy="113760"/>
              </p14:xfrm>
            </p:contentPart>
          </mc:Choice>
          <mc:Fallback xmlns="">
            <p:pic>
              <p:nvPicPr>
                <p:cNvPr id="105" name="Freihand 104">
                  <a:extLst>
                    <a:ext uri="{FF2B5EF4-FFF2-40B4-BE49-F238E27FC236}">
                      <a16:creationId xmlns:a16="http://schemas.microsoft.com/office/drawing/2014/main" id="{C90EDE47-3C2B-4BC6-BC63-12B8ECDF628B}"/>
                    </a:ext>
                  </a:extLst>
                </p:cNvPr>
                <p:cNvPicPr/>
                <p:nvPr/>
              </p:nvPicPr>
              <p:blipFill>
                <a:blip r:embed="rId168"/>
                <a:stretch>
                  <a:fillRect/>
                </a:stretch>
              </p:blipFill>
              <p:spPr>
                <a:xfrm>
                  <a:off x="8815613" y="2977627"/>
                  <a:ext cx="1072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6" name="Freihand 105">
                  <a:extLst>
                    <a:ext uri="{FF2B5EF4-FFF2-40B4-BE49-F238E27FC236}">
                      <a16:creationId xmlns:a16="http://schemas.microsoft.com/office/drawing/2014/main" id="{91D3D59E-436D-4A2F-AA23-F7A4C1115DDD}"/>
                    </a:ext>
                  </a:extLst>
                </p14:cNvPr>
                <p14:cNvContentPartPr/>
                <p14:nvPr/>
              </p14:nvContentPartPr>
              <p14:xfrm>
                <a:off x="8907053" y="2977987"/>
                <a:ext cx="111960" cy="221760"/>
              </p14:xfrm>
            </p:contentPart>
          </mc:Choice>
          <mc:Fallback xmlns="">
            <p:pic>
              <p:nvPicPr>
                <p:cNvPr id="106" name="Freihand 105">
                  <a:extLst>
                    <a:ext uri="{FF2B5EF4-FFF2-40B4-BE49-F238E27FC236}">
                      <a16:creationId xmlns:a16="http://schemas.microsoft.com/office/drawing/2014/main" id="{91D3D59E-436D-4A2F-AA23-F7A4C1115DDD}"/>
                    </a:ext>
                  </a:extLst>
                </p:cNvPr>
                <p:cNvPicPr/>
                <p:nvPr/>
              </p:nvPicPr>
              <p:blipFill>
                <a:blip r:embed="rId170"/>
                <a:stretch>
                  <a:fillRect/>
                </a:stretch>
              </p:blipFill>
              <p:spPr>
                <a:xfrm>
                  <a:off x="8902733" y="2973667"/>
                  <a:ext cx="12060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7" name="Freihand 106">
                  <a:extLst>
                    <a:ext uri="{FF2B5EF4-FFF2-40B4-BE49-F238E27FC236}">
                      <a16:creationId xmlns:a16="http://schemas.microsoft.com/office/drawing/2014/main" id="{C0115277-3EBA-4402-93B7-9DD4736F9B0F}"/>
                    </a:ext>
                  </a:extLst>
                </p14:cNvPr>
                <p14:cNvContentPartPr/>
                <p14:nvPr/>
              </p14:nvContentPartPr>
              <p14:xfrm>
                <a:off x="9080933" y="2957467"/>
                <a:ext cx="23040" cy="118800"/>
              </p14:xfrm>
            </p:contentPart>
          </mc:Choice>
          <mc:Fallback xmlns="">
            <p:pic>
              <p:nvPicPr>
                <p:cNvPr id="107" name="Freihand 106">
                  <a:extLst>
                    <a:ext uri="{FF2B5EF4-FFF2-40B4-BE49-F238E27FC236}">
                      <a16:creationId xmlns:a16="http://schemas.microsoft.com/office/drawing/2014/main" id="{C0115277-3EBA-4402-93B7-9DD4736F9B0F}"/>
                    </a:ext>
                  </a:extLst>
                </p:cNvPr>
                <p:cNvPicPr/>
                <p:nvPr/>
              </p:nvPicPr>
              <p:blipFill>
                <a:blip r:embed="rId172"/>
                <a:stretch>
                  <a:fillRect/>
                </a:stretch>
              </p:blipFill>
              <p:spPr>
                <a:xfrm>
                  <a:off x="9076613" y="2953147"/>
                  <a:ext cx="316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8" name="Freihand 107">
                  <a:extLst>
                    <a:ext uri="{FF2B5EF4-FFF2-40B4-BE49-F238E27FC236}">
                      <a16:creationId xmlns:a16="http://schemas.microsoft.com/office/drawing/2014/main" id="{8761FA3C-A688-465A-8FEE-72BCBE06DB2C}"/>
                    </a:ext>
                  </a:extLst>
                </p14:cNvPr>
                <p14:cNvContentPartPr/>
                <p14:nvPr/>
              </p14:nvContentPartPr>
              <p14:xfrm>
                <a:off x="9096773" y="2864587"/>
                <a:ext cx="264240" cy="199800"/>
              </p14:xfrm>
            </p:contentPart>
          </mc:Choice>
          <mc:Fallback xmlns="">
            <p:pic>
              <p:nvPicPr>
                <p:cNvPr id="108" name="Freihand 107">
                  <a:extLst>
                    <a:ext uri="{FF2B5EF4-FFF2-40B4-BE49-F238E27FC236}">
                      <a16:creationId xmlns:a16="http://schemas.microsoft.com/office/drawing/2014/main" id="{8761FA3C-A688-465A-8FEE-72BCBE06DB2C}"/>
                    </a:ext>
                  </a:extLst>
                </p:cNvPr>
                <p:cNvPicPr/>
                <p:nvPr/>
              </p:nvPicPr>
              <p:blipFill>
                <a:blip r:embed="rId174"/>
                <a:stretch>
                  <a:fillRect/>
                </a:stretch>
              </p:blipFill>
              <p:spPr>
                <a:xfrm>
                  <a:off x="9092453" y="2860267"/>
                  <a:ext cx="2728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9" name="Freihand 108">
                  <a:extLst>
                    <a:ext uri="{FF2B5EF4-FFF2-40B4-BE49-F238E27FC236}">
                      <a16:creationId xmlns:a16="http://schemas.microsoft.com/office/drawing/2014/main" id="{53FCCB3C-91DF-480B-99FE-ED5E4B548A2C}"/>
                    </a:ext>
                  </a:extLst>
                </p14:cNvPr>
                <p14:cNvContentPartPr/>
                <p14:nvPr/>
              </p14:nvContentPartPr>
              <p14:xfrm>
                <a:off x="9139973" y="2827147"/>
                <a:ext cx="23040" cy="7560"/>
              </p14:xfrm>
            </p:contentPart>
          </mc:Choice>
          <mc:Fallback xmlns="">
            <p:pic>
              <p:nvPicPr>
                <p:cNvPr id="109" name="Freihand 108">
                  <a:extLst>
                    <a:ext uri="{FF2B5EF4-FFF2-40B4-BE49-F238E27FC236}">
                      <a16:creationId xmlns:a16="http://schemas.microsoft.com/office/drawing/2014/main" id="{53FCCB3C-91DF-480B-99FE-ED5E4B548A2C}"/>
                    </a:ext>
                  </a:extLst>
                </p:cNvPr>
                <p:cNvPicPr/>
                <p:nvPr/>
              </p:nvPicPr>
              <p:blipFill>
                <a:blip r:embed="rId176"/>
                <a:stretch>
                  <a:fillRect/>
                </a:stretch>
              </p:blipFill>
              <p:spPr>
                <a:xfrm>
                  <a:off x="9135653" y="2822827"/>
                  <a:ext cx="316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0" name="Freihand 109">
                  <a:extLst>
                    <a:ext uri="{FF2B5EF4-FFF2-40B4-BE49-F238E27FC236}">
                      <a16:creationId xmlns:a16="http://schemas.microsoft.com/office/drawing/2014/main" id="{42C83946-6417-4911-B618-3E3DF0401DC7}"/>
                    </a:ext>
                  </a:extLst>
                </p14:cNvPr>
                <p14:cNvContentPartPr/>
                <p14:nvPr/>
              </p14:nvContentPartPr>
              <p14:xfrm>
                <a:off x="9367493" y="2914987"/>
                <a:ext cx="160200" cy="137880"/>
              </p14:xfrm>
            </p:contentPart>
          </mc:Choice>
          <mc:Fallback xmlns="">
            <p:pic>
              <p:nvPicPr>
                <p:cNvPr id="110" name="Freihand 109">
                  <a:extLst>
                    <a:ext uri="{FF2B5EF4-FFF2-40B4-BE49-F238E27FC236}">
                      <a16:creationId xmlns:a16="http://schemas.microsoft.com/office/drawing/2014/main" id="{42C83946-6417-4911-B618-3E3DF0401DC7}"/>
                    </a:ext>
                  </a:extLst>
                </p:cNvPr>
                <p:cNvPicPr/>
                <p:nvPr/>
              </p:nvPicPr>
              <p:blipFill>
                <a:blip r:embed="rId178"/>
                <a:stretch>
                  <a:fillRect/>
                </a:stretch>
              </p:blipFill>
              <p:spPr>
                <a:xfrm>
                  <a:off x="9363173" y="2910667"/>
                  <a:ext cx="168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1" name="Freihand 110">
                  <a:extLst>
                    <a:ext uri="{FF2B5EF4-FFF2-40B4-BE49-F238E27FC236}">
                      <a16:creationId xmlns:a16="http://schemas.microsoft.com/office/drawing/2014/main" id="{B1B0FF97-6F97-4AE4-BAD8-DCFE23243F4F}"/>
                    </a:ext>
                  </a:extLst>
                </p14:cNvPr>
                <p14:cNvContentPartPr/>
                <p14:nvPr/>
              </p14:nvContentPartPr>
              <p14:xfrm>
                <a:off x="9712013" y="2962507"/>
                <a:ext cx="172080" cy="84600"/>
              </p14:xfrm>
            </p:contentPart>
          </mc:Choice>
          <mc:Fallback xmlns="">
            <p:pic>
              <p:nvPicPr>
                <p:cNvPr id="111" name="Freihand 110">
                  <a:extLst>
                    <a:ext uri="{FF2B5EF4-FFF2-40B4-BE49-F238E27FC236}">
                      <a16:creationId xmlns:a16="http://schemas.microsoft.com/office/drawing/2014/main" id="{B1B0FF97-6F97-4AE4-BAD8-DCFE23243F4F}"/>
                    </a:ext>
                  </a:extLst>
                </p:cNvPr>
                <p:cNvPicPr/>
                <p:nvPr/>
              </p:nvPicPr>
              <p:blipFill>
                <a:blip r:embed="rId180"/>
                <a:stretch>
                  <a:fillRect/>
                </a:stretch>
              </p:blipFill>
              <p:spPr>
                <a:xfrm>
                  <a:off x="9707693" y="2958187"/>
                  <a:ext cx="1807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2" name="Freihand 111">
                  <a:extLst>
                    <a:ext uri="{FF2B5EF4-FFF2-40B4-BE49-F238E27FC236}">
                      <a16:creationId xmlns:a16="http://schemas.microsoft.com/office/drawing/2014/main" id="{6F2915C4-B033-4CC3-A5CC-F21C78C924C0}"/>
                    </a:ext>
                  </a:extLst>
                </p14:cNvPr>
                <p14:cNvContentPartPr/>
                <p14:nvPr/>
              </p14:nvContentPartPr>
              <p14:xfrm>
                <a:off x="9918653" y="2960707"/>
                <a:ext cx="84600" cy="75600"/>
              </p14:xfrm>
            </p:contentPart>
          </mc:Choice>
          <mc:Fallback xmlns="">
            <p:pic>
              <p:nvPicPr>
                <p:cNvPr id="112" name="Freihand 111">
                  <a:extLst>
                    <a:ext uri="{FF2B5EF4-FFF2-40B4-BE49-F238E27FC236}">
                      <a16:creationId xmlns:a16="http://schemas.microsoft.com/office/drawing/2014/main" id="{6F2915C4-B033-4CC3-A5CC-F21C78C924C0}"/>
                    </a:ext>
                  </a:extLst>
                </p:cNvPr>
                <p:cNvPicPr/>
                <p:nvPr/>
              </p:nvPicPr>
              <p:blipFill>
                <a:blip r:embed="rId182"/>
                <a:stretch>
                  <a:fillRect/>
                </a:stretch>
              </p:blipFill>
              <p:spPr>
                <a:xfrm>
                  <a:off x="9914333" y="2956387"/>
                  <a:ext cx="932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3" name="Freihand 112">
                  <a:extLst>
                    <a:ext uri="{FF2B5EF4-FFF2-40B4-BE49-F238E27FC236}">
                      <a16:creationId xmlns:a16="http://schemas.microsoft.com/office/drawing/2014/main" id="{414B2A90-6A95-4734-B612-3241A791DE32}"/>
                    </a:ext>
                  </a:extLst>
                </p14:cNvPr>
                <p14:cNvContentPartPr/>
                <p14:nvPr/>
              </p14:nvContentPartPr>
              <p14:xfrm>
                <a:off x="10086413" y="2948827"/>
                <a:ext cx="212760" cy="102600"/>
              </p14:xfrm>
            </p:contentPart>
          </mc:Choice>
          <mc:Fallback xmlns="">
            <p:pic>
              <p:nvPicPr>
                <p:cNvPr id="113" name="Freihand 112">
                  <a:extLst>
                    <a:ext uri="{FF2B5EF4-FFF2-40B4-BE49-F238E27FC236}">
                      <a16:creationId xmlns:a16="http://schemas.microsoft.com/office/drawing/2014/main" id="{414B2A90-6A95-4734-B612-3241A791DE32}"/>
                    </a:ext>
                  </a:extLst>
                </p:cNvPr>
                <p:cNvPicPr/>
                <p:nvPr/>
              </p:nvPicPr>
              <p:blipFill>
                <a:blip r:embed="rId184"/>
                <a:stretch>
                  <a:fillRect/>
                </a:stretch>
              </p:blipFill>
              <p:spPr>
                <a:xfrm>
                  <a:off x="10082093" y="2944507"/>
                  <a:ext cx="2214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4" name="Freihand 113">
                  <a:extLst>
                    <a:ext uri="{FF2B5EF4-FFF2-40B4-BE49-F238E27FC236}">
                      <a16:creationId xmlns:a16="http://schemas.microsoft.com/office/drawing/2014/main" id="{91F45A48-DA8C-449B-BEE6-774CDBF77DB8}"/>
                    </a:ext>
                  </a:extLst>
                </p14:cNvPr>
                <p14:cNvContentPartPr/>
                <p14:nvPr/>
              </p14:nvContentPartPr>
              <p14:xfrm>
                <a:off x="10247693" y="2828587"/>
                <a:ext cx="286920" cy="204480"/>
              </p14:xfrm>
            </p:contentPart>
          </mc:Choice>
          <mc:Fallback xmlns="">
            <p:pic>
              <p:nvPicPr>
                <p:cNvPr id="114" name="Freihand 113">
                  <a:extLst>
                    <a:ext uri="{FF2B5EF4-FFF2-40B4-BE49-F238E27FC236}">
                      <a16:creationId xmlns:a16="http://schemas.microsoft.com/office/drawing/2014/main" id="{91F45A48-DA8C-449B-BEE6-774CDBF77DB8}"/>
                    </a:ext>
                  </a:extLst>
                </p:cNvPr>
                <p:cNvPicPr/>
                <p:nvPr/>
              </p:nvPicPr>
              <p:blipFill>
                <a:blip r:embed="rId186"/>
                <a:stretch>
                  <a:fillRect/>
                </a:stretch>
              </p:blipFill>
              <p:spPr>
                <a:xfrm>
                  <a:off x="10243373" y="2824267"/>
                  <a:ext cx="2955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5" name="Freihand 114">
                  <a:extLst>
                    <a:ext uri="{FF2B5EF4-FFF2-40B4-BE49-F238E27FC236}">
                      <a16:creationId xmlns:a16="http://schemas.microsoft.com/office/drawing/2014/main" id="{288BA929-6526-41F0-88D7-6ED4B430D025}"/>
                    </a:ext>
                  </a:extLst>
                </p14:cNvPr>
                <p14:cNvContentPartPr/>
                <p14:nvPr/>
              </p14:nvContentPartPr>
              <p14:xfrm>
                <a:off x="10642613" y="2848747"/>
                <a:ext cx="132840" cy="163800"/>
              </p14:xfrm>
            </p:contentPart>
          </mc:Choice>
          <mc:Fallback xmlns="">
            <p:pic>
              <p:nvPicPr>
                <p:cNvPr id="115" name="Freihand 114">
                  <a:extLst>
                    <a:ext uri="{FF2B5EF4-FFF2-40B4-BE49-F238E27FC236}">
                      <a16:creationId xmlns:a16="http://schemas.microsoft.com/office/drawing/2014/main" id="{288BA929-6526-41F0-88D7-6ED4B430D025}"/>
                    </a:ext>
                  </a:extLst>
                </p:cNvPr>
                <p:cNvPicPr/>
                <p:nvPr/>
              </p:nvPicPr>
              <p:blipFill>
                <a:blip r:embed="rId188"/>
                <a:stretch>
                  <a:fillRect/>
                </a:stretch>
              </p:blipFill>
              <p:spPr>
                <a:xfrm>
                  <a:off x="10638293" y="2844427"/>
                  <a:ext cx="1414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6" name="Freihand 115">
                  <a:extLst>
                    <a:ext uri="{FF2B5EF4-FFF2-40B4-BE49-F238E27FC236}">
                      <a16:creationId xmlns:a16="http://schemas.microsoft.com/office/drawing/2014/main" id="{F22170A0-FBEF-420B-AEAA-6361C3A18FE8}"/>
                    </a:ext>
                  </a:extLst>
                </p14:cNvPr>
                <p14:cNvContentPartPr/>
                <p14:nvPr/>
              </p14:nvContentPartPr>
              <p14:xfrm>
                <a:off x="10803893" y="2890867"/>
                <a:ext cx="184680" cy="121320"/>
              </p14:xfrm>
            </p:contentPart>
          </mc:Choice>
          <mc:Fallback xmlns="">
            <p:pic>
              <p:nvPicPr>
                <p:cNvPr id="116" name="Freihand 115">
                  <a:extLst>
                    <a:ext uri="{FF2B5EF4-FFF2-40B4-BE49-F238E27FC236}">
                      <a16:creationId xmlns:a16="http://schemas.microsoft.com/office/drawing/2014/main" id="{F22170A0-FBEF-420B-AEAA-6361C3A18FE8}"/>
                    </a:ext>
                  </a:extLst>
                </p:cNvPr>
                <p:cNvPicPr/>
                <p:nvPr/>
              </p:nvPicPr>
              <p:blipFill>
                <a:blip r:embed="rId190"/>
                <a:stretch>
                  <a:fillRect/>
                </a:stretch>
              </p:blipFill>
              <p:spPr>
                <a:xfrm>
                  <a:off x="10799573" y="2886547"/>
                  <a:ext cx="1933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7" name="Freihand 116">
                  <a:extLst>
                    <a:ext uri="{FF2B5EF4-FFF2-40B4-BE49-F238E27FC236}">
                      <a16:creationId xmlns:a16="http://schemas.microsoft.com/office/drawing/2014/main" id="{8477DA35-8EFC-4BF1-8709-BA416644F0B0}"/>
                    </a:ext>
                  </a:extLst>
                </p14:cNvPr>
                <p14:cNvContentPartPr/>
                <p14:nvPr/>
              </p14:nvContentPartPr>
              <p14:xfrm>
                <a:off x="10981013" y="2819947"/>
                <a:ext cx="360" cy="360"/>
              </p14:xfrm>
            </p:contentPart>
          </mc:Choice>
          <mc:Fallback xmlns="">
            <p:pic>
              <p:nvPicPr>
                <p:cNvPr id="117" name="Freihand 116">
                  <a:extLst>
                    <a:ext uri="{FF2B5EF4-FFF2-40B4-BE49-F238E27FC236}">
                      <a16:creationId xmlns:a16="http://schemas.microsoft.com/office/drawing/2014/main" id="{8477DA35-8EFC-4BF1-8709-BA416644F0B0}"/>
                    </a:ext>
                  </a:extLst>
                </p:cNvPr>
                <p:cNvPicPr/>
                <p:nvPr/>
              </p:nvPicPr>
              <p:blipFill>
                <a:blip r:embed="rId32"/>
                <a:stretch>
                  <a:fillRect/>
                </a:stretch>
              </p:blipFill>
              <p:spPr>
                <a:xfrm>
                  <a:off x="10976693" y="2815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8" name="Freihand 117">
                  <a:extLst>
                    <a:ext uri="{FF2B5EF4-FFF2-40B4-BE49-F238E27FC236}">
                      <a16:creationId xmlns:a16="http://schemas.microsoft.com/office/drawing/2014/main" id="{6D80FDBB-7B6F-4CE9-AD96-9032E2AB6E26}"/>
                    </a:ext>
                  </a:extLst>
                </p14:cNvPr>
                <p14:cNvContentPartPr/>
                <p14:nvPr/>
              </p14:nvContentPartPr>
              <p14:xfrm>
                <a:off x="11125013" y="2789707"/>
                <a:ext cx="174600" cy="209880"/>
              </p14:xfrm>
            </p:contentPart>
          </mc:Choice>
          <mc:Fallback xmlns="">
            <p:pic>
              <p:nvPicPr>
                <p:cNvPr id="118" name="Freihand 117">
                  <a:extLst>
                    <a:ext uri="{FF2B5EF4-FFF2-40B4-BE49-F238E27FC236}">
                      <a16:creationId xmlns:a16="http://schemas.microsoft.com/office/drawing/2014/main" id="{6D80FDBB-7B6F-4CE9-AD96-9032E2AB6E26}"/>
                    </a:ext>
                  </a:extLst>
                </p:cNvPr>
                <p:cNvPicPr/>
                <p:nvPr/>
              </p:nvPicPr>
              <p:blipFill>
                <a:blip r:embed="rId193"/>
                <a:stretch>
                  <a:fillRect/>
                </a:stretch>
              </p:blipFill>
              <p:spPr>
                <a:xfrm>
                  <a:off x="11120693" y="2785387"/>
                  <a:ext cx="1832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0" name="Freihand 119">
                  <a:extLst>
                    <a:ext uri="{FF2B5EF4-FFF2-40B4-BE49-F238E27FC236}">
                      <a16:creationId xmlns:a16="http://schemas.microsoft.com/office/drawing/2014/main" id="{C3EA4BB7-49FF-450E-8A93-1737F9EA4D76}"/>
                    </a:ext>
                  </a:extLst>
                </p14:cNvPr>
                <p14:cNvContentPartPr/>
                <p14:nvPr/>
              </p14:nvContentPartPr>
              <p14:xfrm>
                <a:off x="11321933" y="2761267"/>
                <a:ext cx="369000" cy="263520"/>
              </p14:xfrm>
            </p:contentPart>
          </mc:Choice>
          <mc:Fallback xmlns="">
            <p:pic>
              <p:nvPicPr>
                <p:cNvPr id="120" name="Freihand 119">
                  <a:extLst>
                    <a:ext uri="{FF2B5EF4-FFF2-40B4-BE49-F238E27FC236}">
                      <a16:creationId xmlns:a16="http://schemas.microsoft.com/office/drawing/2014/main" id="{C3EA4BB7-49FF-450E-8A93-1737F9EA4D76}"/>
                    </a:ext>
                  </a:extLst>
                </p:cNvPr>
                <p:cNvPicPr/>
                <p:nvPr/>
              </p:nvPicPr>
              <p:blipFill>
                <a:blip r:embed="rId195"/>
                <a:stretch>
                  <a:fillRect/>
                </a:stretch>
              </p:blipFill>
              <p:spPr>
                <a:xfrm>
                  <a:off x="11317613" y="2756947"/>
                  <a:ext cx="3776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1" name="Freihand 120">
                  <a:extLst>
                    <a:ext uri="{FF2B5EF4-FFF2-40B4-BE49-F238E27FC236}">
                      <a16:creationId xmlns:a16="http://schemas.microsoft.com/office/drawing/2014/main" id="{F5DA015A-AD90-407E-8458-F78C6A58F8C5}"/>
                    </a:ext>
                  </a:extLst>
                </p14:cNvPr>
                <p14:cNvContentPartPr/>
                <p14:nvPr/>
              </p14:nvContentPartPr>
              <p14:xfrm>
                <a:off x="11650253" y="2854507"/>
                <a:ext cx="178560" cy="55800"/>
              </p14:xfrm>
            </p:contentPart>
          </mc:Choice>
          <mc:Fallback xmlns="">
            <p:pic>
              <p:nvPicPr>
                <p:cNvPr id="121" name="Freihand 120">
                  <a:extLst>
                    <a:ext uri="{FF2B5EF4-FFF2-40B4-BE49-F238E27FC236}">
                      <a16:creationId xmlns:a16="http://schemas.microsoft.com/office/drawing/2014/main" id="{F5DA015A-AD90-407E-8458-F78C6A58F8C5}"/>
                    </a:ext>
                  </a:extLst>
                </p:cNvPr>
                <p:cNvPicPr/>
                <p:nvPr/>
              </p:nvPicPr>
              <p:blipFill>
                <a:blip r:embed="rId197"/>
                <a:stretch>
                  <a:fillRect/>
                </a:stretch>
              </p:blipFill>
              <p:spPr>
                <a:xfrm>
                  <a:off x="11645933" y="2850187"/>
                  <a:ext cx="1872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3" name="Freihand 122">
                  <a:extLst>
                    <a:ext uri="{FF2B5EF4-FFF2-40B4-BE49-F238E27FC236}">
                      <a16:creationId xmlns:a16="http://schemas.microsoft.com/office/drawing/2014/main" id="{0433FDD2-1BD3-4987-815C-6CA66B3F5286}"/>
                    </a:ext>
                  </a:extLst>
                </p14:cNvPr>
                <p14:cNvContentPartPr/>
                <p14:nvPr/>
              </p14:nvContentPartPr>
              <p14:xfrm>
                <a:off x="11480693" y="2744707"/>
                <a:ext cx="64080" cy="25920"/>
              </p14:xfrm>
            </p:contentPart>
          </mc:Choice>
          <mc:Fallback xmlns="">
            <p:pic>
              <p:nvPicPr>
                <p:cNvPr id="123" name="Freihand 122">
                  <a:extLst>
                    <a:ext uri="{FF2B5EF4-FFF2-40B4-BE49-F238E27FC236}">
                      <a16:creationId xmlns:a16="http://schemas.microsoft.com/office/drawing/2014/main" id="{0433FDD2-1BD3-4987-815C-6CA66B3F5286}"/>
                    </a:ext>
                  </a:extLst>
                </p:cNvPr>
                <p:cNvPicPr/>
                <p:nvPr/>
              </p:nvPicPr>
              <p:blipFill>
                <a:blip r:embed="rId199"/>
                <a:stretch>
                  <a:fillRect/>
                </a:stretch>
              </p:blipFill>
              <p:spPr>
                <a:xfrm>
                  <a:off x="11476373" y="2740387"/>
                  <a:ext cx="727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5" name="Freihand 124">
                  <a:extLst>
                    <a:ext uri="{FF2B5EF4-FFF2-40B4-BE49-F238E27FC236}">
                      <a16:creationId xmlns:a16="http://schemas.microsoft.com/office/drawing/2014/main" id="{86D9581F-DAAC-49AA-B5FD-F557A4066C54}"/>
                    </a:ext>
                  </a:extLst>
                </p14:cNvPr>
                <p14:cNvContentPartPr/>
                <p14:nvPr/>
              </p14:nvContentPartPr>
              <p14:xfrm>
                <a:off x="8917133" y="3247267"/>
                <a:ext cx="123480" cy="151200"/>
              </p14:xfrm>
            </p:contentPart>
          </mc:Choice>
          <mc:Fallback xmlns="">
            <p:pic>
              <p:nvPicPr>
                <p:cNvPr id="125" name="Freihand 124">
                  <a:extLst>
                    <a:ext uri="{FF2B5EF4-FFF2-40B4-BE49-F238E27FC236}">
                      <a16:creationId xmlns:a16="http://schemas.microsoft.com/office/drawing/2014/main" id="{86D9581F-DAAC-49AA-B5FD-F557A4066C54}"/>
                    </a:ext>
                  </a:extLst>
                </p:cNvPr>
                <p:cNvPicPr/>
                <p:nvPr/>
              </p:nvPicPr>
              <p:blipFill>
                <a:blip r:embed="rId201"/>
                <a:stretch>
                  <a:fillRect/>
                </a:stretch>
              </p:blipFill>
              <p:spPr>
                <a:xfrm>
                  <a:off x="8912813" y="3242947"/>
                  <a:ext cx="1321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6" name="Freihand 125">
                  <a:extLst>
                    <a:ext uri="{FF2B5EF4-FFF2-40B4-BE49-F238E27FC236}">
                      <a16:creationId xmlns:a16="http://schemas.microsoft.com/office/drawing/2014/main" id="{365A0366-8DD2-4D1C-86A1-AF3DA6FA24FD}"/>
                    </a:ext>
                  </a:extLst>
                </p14:cNvPr>
                <p14:cNvContentPartPr/>
                <p14:nvPr/>
              </p14:nvContentPartPr>
              <p14:xfrm>
                <a:off x="9097133" y="3191467"/>
                <a:ext cx="33840" cy="154080"/>
              </p14:xfrm>
            </p:contentPart>
          </mc:Choice>
          <mc:Fallback xmlns="">
            <p:pic>
              <p:nvPicPr>
                <p:cNvPr id="126" name="Freihand 125">
                  <a:extLst>
                    <a:ext uri="{FF2B5EF4-FFF2-40B4-BE49-F238E27FC236}">
                      <a16:creationId xmlns:a16="http://schemas.microsoft.com/office/drawing/2014/main" id="{365A0366-8DD2-4D1C-86A1-AF3DA6FA24FD}"/>
                    </a:ext>
                  </a:extLst>
                </p:cNvPr>
                <p:cNvPicPr/>
                <p:nvPr/>
              </p:nvPicPr>
              <p:blipFill>
                <a:blip r:embed="rId203"/>
                <a:stretch>
                  <a:fillRect/>
                </a:stretch>
              </p:blipFill>
              <p:spPr>
                <a:xfrm>
                  <a:off x="9092813" y="3187147"/>
                  <a:ext cx="424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7" name="Freihand 126">
                  <a:extLst>
                    <a:ext uri="{FF2B5EF4-FFF2-40B4-BE49-F238E27FC236}">
                      <a16:creationId xmlns:a16="http://schemas.microsoft.com/office/drawing/2014/main" id="{821A2AE4-B531-497A-8508-0A04FD036D94}"/>
                    </a:ext>
                  </a:extLst>
                </p14:cNvPr>
                <p14:cNvContentPartPr/>
                <p14:nvPr/>
              </p14:nvContentPartPr>
              <p14:xfrm>
                <a:off x="9112253" y="3280387"/>
                <a:ext cx="105480" cy="181080"/>
              </p14:xfrm>
            </p:contentPart>
          </mc:Choice>
          <mc:Fallback xmlns="">
            <p:pic>
              <p:nvPicPr>
                <p:cNvPr id="127" name="Freihand 126">
                  <a:extLst>
                    <a:ext uri="{FF2B5EF4-FFF2-40B4-BE49-F238E27FC236}">
                      <a16:creationId xmlns:a16="http://schemas.microsoft.com/office/drawing/2014/main" id="{821A2AE4-B531-497A-8508-0A04FD036D94}"/>
                    </a:ext>
                  </a:extLst>
                </p:cNvPr>
                <p:cNvPicPr/>
                <p:nvPr/>
              </p:nvPicPr>
              <p:blipFill>
                <a:blip r:embed="rId205"/>
                <a:stretch>
                  <a:fillRect/>
                </a:stretch>
              </p:blipFill>
              <p:spPr>
                <a:xfrm>
                  <a:off x="9107933" y="3276067"/>
                  <a:ext cx="1141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8" name="Freihand 127">
                  <a:extLst>
                    <a:ext uri="{FF2B5EF4-FFF2-40B4-BE49-F238E27FC236}">
                      <a16:creationId xmlns:a16="http://schemas.microsoft.com/office/drawing/2014/main" id="{2EB26498-78A9-48AB-867F-760061896BA4}"/>
                    </a:ext>
                  </a:extLst>
                </p14:cNvPr>
                <p14:cNvContentPartPr/>
                <p14:nvPr/>
              </p14:nvContentPartPr>
              <p14:xfrm>
                <a:off x="9260213" y="3269227"/>
                <a:ext cx="156240" cy="70560"/>
              </p14:xfrm>
            </p:contentPart>
          </mc:Choice>
          <mc:Fallback xmlns="">
            <p:pic>
              <p:nvPicPr>
                <p:cNvPr id="128" name="Freihand 127">
                  <a:extLst>
                    <a:ext uri="{FF2B5EF4-FFF2-40B4-BE49-F238E27FC236}">
                      <a16:creationId xmlns:a16="http://schemas.microsoft.com/office/drawing/2014/main" id="{2EB26498-78A9-48AB-867F-760061896BA4}"/>
                    </a:ext>
                  </a:extLst>
                </p:cNvPr>
                <p:cNvPicPr/>
                <p:nvPr/>
              </p:nvPicPr>
              <p:blipFill>
                <a:blip r:embed="rId207"/>
                <a:stretch>
                  <a:fillRect/>
                </a:stretch>
              </p:blipFill>
              <p:spPr>
                <a:xfrm>
                  <a:off x="9255893" y="3264907"/>
                  <a:ext cx="1648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9" name="Freihand 128">
                  <a:extLst>
                    <a:ext uri="{FF2B5EF4-FFF2-40B4-BE49-F238E27FC236}">
                      <a16:creationId xmlns:a16="http://schemas.microsoft.com/office/drawing/2014/main" id="{002B50BE-D6DC-48D2-B43F-39BCE25CAAC7}"/>
                    </a:ext>
                  </a:extLst>
                </p14:cNvPr>
                <p14:cNvContentPartPr/>
                <p14:nvPr/>
              </p14:nvContentPartPr>
              <p14:xfrm>
                <a:off x="9416453" y="3182467"/>
                <a:ext cx="24480" cy="34560"/>
              </p14:xfrm>
            </p:contentPart>
          </mc:Choice>
          <mc:Fallback xmlns="">
            <p:pic>
              <p:nvPicPr>
                <p:cNvPr id="129" name="Freihand 128">
                  <a:extLst>
                    <a:ext uri="{FF2B5EF4-FFF2-40B4-BE49-F238E27FC236}">
                      <a16:creationId xmlns:a16="http://schemas.microsoft.com/office/drawing/2014/main" id="{002B50BE-D6DC-48D2-B43F-39BCE25CAAC7}"/>
                    </a:ext>
                  </a:extLst>
                </p:cNvPr>
                <p:cNvPicPr/>
                <p:nvPr/>
              </p:nvPicPr>
              <p:blipFill>
                <a:blip r:embed="rId209"/>
                <a:stretch>
                  <a:fillRect/>
                </a:stretch>
              </p:blipFill>
              <p:spPr>
                <a:xfrm>
                  <a:off x="9412133" y="3178147"/>
                  <a:ext cx="331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0" name="Freihand 129">
                  <a:extLst>
                    <a:ext uri="{FF2B5EF4-FFF2-40B4-BE49-F238E27FC236}">
                      <a16:creationId xmlns:a16="http://schemas.microsoft.com/office/drawing/2014/main" id="{61489F75-87D9-4EF6-852C-DFA8C40EC2F1}"/>
                    </a:ext>
                  </a:extLst>
                </p14:cNvPr>
                <p14:cNvContentPartPr/>
                <p14:nvPr/>
              </p14:nvContentPartPr>
              <p14:xfrm>
                <a:off x="9481253" y="3175267"/>
                <a:ext cx="117000" cy="236520"/>
              </p14:xfrm>
            </p:contentPart>
          </mc:Choice>
          <mc:Fallback xmlns="">
            <p:pic>
              <p:nvPicPr>
                <p:cNvPr id="130" name="Freihand 129">
                  <a:extLst>
                    <a:ext uri="{FF2B5EF4-FFF2-40B4-BE49-F238E27FC236}">
                      <a16:creationId xmlns:a16="http://schemas.microsoft.com/office/drawing/2014/main" id="{61489F75-87D9-4EF6-852C-DFA8C40EC2F1}"/>
                    </a:ext>
                  </a:extLst>
                </p:cNvPr>
                <p:cNvPicPr/>
                <p:nvPr/>
              </p:nvPicPr>
              <p:blipFill>
                <a:blip r:embed="rId211"/>
                <a:stretch>
                  <a:fillRect/>
                </a:stretch>
              </p:blipFill>
              <p:spPr>
                <a:xfrm>
                  <a:off x="9476933" y="3170947"/>
                  <a:ext cx="12564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1" name="Freihand 130">
                  <a:extLst>
                    <a:ext uri="{FF2B5EF4-FFF2-40B4-BE49-F238E27FC236}">
                      <a16:creationId xmlns:a16="http://schemas.microsoft.com/office/drawing/2014/main" id="{471D9970-3E8B-4414-966B-139B96438926}"/>
                    </a:ext>
                  </a:extLst>
                </p14:cNvPr>
                <p14:cNvContentPartPr/>
                <p14:nvPr/>
              </p14:nvContentPartPr>
              <p14:xfrm>
                <a:off x="9618413" y="3139987"/>
                <a:ext cx="139320" cy="189720"/>
              </p14:xfrm>
            </p:contentPart>
          </mc:Choice>
          <mc:Fallback xmlns="">
            <p:pic>
              <p:nvPicPr>
                <p:cNvPr id="131" name="Freihand 130">
                  <a:extLst>
                    <a:ext uri="{FF2B5EF4-FFF2-40B4-BE49-F238E27FC236}">
                      <a16:creationId xmlns:a16="http://schemas.microsoft.com/office/drawing/2014/main" id="{471D9970-3E8B-4414-966B-139B96438926}"/>
                    </a:ext>
                  </a:extLst>
                </p:cNvPr>
                <p:cNvPicPr/>
                <p:nvPr/>
              </p:nvPicPr>
              <p:blipFill>
                <a:blip r:embed="rId213"/>
                <a:stretch>
                  <a:fillRect/>
                </a:stretch>
              </p:blipFill>
              <p:spPr>
                <a:xfrm>
                  <a:off x="9614093" y="3135667"/>
                  <a:ext cx="1479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2" name="Freihand 131">
                  <a:extLst>
                    <a:ext uri="{FF2B5EF4-FFF2-40B4-BE49-F238E27FC236}">
                      <a16:creationId xmlns:a16="http://schemas.microsoft.com/office/drawing/2014/main" id="{08DD101F-B20F-459B-B9DB-5761301BD212}"/>
                    </a:ext>
                  </a:extLst>
                </p14:cNvPr>
                <p14:cNvContentPartPr/>
                <p14:nvPr/>
              </p14:nvContentPartPr>
              <p14:xfrm>
                <a:off x="9690053" y="3269947"/>
                <a:ext cx="64800" cy="23760"/>
              </p14:xfrm>
            </p:contentPart>
          </mc:Choice>
          <mc:Fallback xmlns="">
            <p:pic>
              <p:nvPicPr>
                <p:cNvPr id="132" name="Freihand 131">
                  <a:extLst>
                    <a:ext uri="{FF2B5EF4-FFF2-40B4-BE49-F238E27FC236}">
                      <a16:creationId xmlns:a16="http://schemas.microsoft.com/office/drawing/2014/main" id="{08DD101F-B20F-459B-B9DB-5761301BD212}"/>
                    </a:ext>
                  </a:extLst>
                </p:cNvPr>
                <p:cNvPicPr/>
                <p:nvPr/>
              </p:nvPicPr>
              <p:blipFill>
                <a:blip r:embed="rId215"/>
                <a:stretch>
                  <a:fillRect/>
                </a:stretch>
              </p:blipFill>
              <p:spPr>
                <a:xfrm>
                  <a:off x="9685733" y="3265627"/>
                  <a:ext cx="734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3" name="Freihand 132">
                  <a:extLst>
                    <a:ext uri="{FF2B5EF4-FFF2-40B4-BE49-F238E27FC236}">
                      <a16:creationId xmlns:a16="http://schemas.microsoft.com/office/drawing/2014/main" id="{5C0DD97C-16C7-4014-AC31-4F455445C400}"/>
                    </a:ext>
                  </a:extLst>
                </p14:cNvPr>
                <p14:cNvContentPartPr/>
                <p14:nvPr/>
              </p14:nvContentPartPr>
              <p14:xfrm>
                <a:off x="9788693" y="3140707"/>
                <a:ext cx="371160" cy="173160"/>
              </p14:xfrm>
            </p:contentPart>
          </mc:Choice>
          <mc:Fallback xmlns="">
            <p:pic>
              <p:nvPicPr>
                <p:cNvPr id="133" name="Freihand 132">
                  <a:extLst>
                    <a:ext uri="{FF2B5EF4-FFF2-40B4-BE49-F238E27FC236}">
                      <a16:creationId xmlns:a16="http://schemas.microsoft.com/office/drawing/2014/main" id="{5C0DD97C-16C7-4014-AC31-4F455445C400}"/>
                    </a:ext>
                  </a:extLst>
                </p:cNvPr>
                <p:cNvPicPr/>
                <p:nvPr/>
              </p:nvPicPr>
              <p:blipFill>
                <a:blip r:embed="rId217"/>
                <a:stretch>
                  <a:fillRect/>
                </a:stretch>
              </p:blipFill>
              <p:spPr>
                <a:xfrm>
                  <a:off x="9784373" y="3136387"/>
                  <a:ext cx="3798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4" name="Freihand 133">
                  <a:extLst>
                    <a:ext uri="{FF2B5EF4-FFF2-40B4-BE49-F238E27FC236}">
                      <a16:creationId xmlns:a16="http://schemas.microsoft.com/office/drawing/2014/main" id="{F96311E8-B5CB-44D9-9FDE-282620F09CCB}"/>
                    </a:ext>
                  </a:extLst>
                </p14:cNvPr>
                <p14:cNvContentPartPr/>
                <p14:nvPr/>
              </p14:nvContentPartPr>
              <p14:xfrm>
                <a:off x="10088573" y="3219547"/>
                <a:ext cx="93600" cy="36360"/>
              </p14:xfrm>
            </p:contentPart>
          </mc:Choice>
          <mc:Fallback xmlns="">
            <p:pic>
              <p:nvPicPr>
                <p:cNvPr id="134" name="Freihand 133">
                  <a:extLst>
                    <a:ext uri="{FF2B5EF4-FFF2-40B4-BE49-F238E27FC236}">
                      <a16:creationId xmlns:a16="http://schemas.microsoft.com/office/drawing/2014/main" id="{F96311E8-B5CB-44D9-9FDE-282620F09CCB}"/>
                    </a:ext>
                  </a:extLst>
                </p:cNvPr>
                <p:cNvPicPr/>
                <p:nvPr/>
              </p:nvPicPr>
              <p:blipFill>
                <a:blip r:embed="rId219"/>
                <a:stretch>
                  <a:fillRect/>
                </a:stretch>
              </p:blipFill>
              <p:spPr>
                <a:xfrm>
                  <a:off x="10084253" y="3215227"/>
                  <a:ext cx="1022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5" name="Freihand 134">
                  <a:extLst>
                    <a:ext uri="{FF2B5EF4-FFF2-40B4-BE49-F238E27FC236}">
                      <a16:creationId xmlns:a16="http://schemas.microsoft.com/office/drawing/2014/main" id="{65C23F6E-C867-4EA8-8741-F33BEB509650}"/>
                    </a:ext>
                  </a:extLst>
                </p14:cNvPr>
                <p14:cNvContentPartPr/>
                <p14:nvPr/>
              </p14:nvContentPartPr>
              <p14:xfrm>
                <a:off x="10442093" y="3200467"/>
                <a:ext cx="185760" cy="83520"/>
              </p14:xfrm>
            </p:contentPart>
          </mc:Choice>
          <mc:Fallback xmlns="">
            <p:pic>
              <p:nvPicPr>
                <p:cNvPr id="135" name="Freihand 134">
                  <a:extLst>
                    <a:ext uri="{FF2B5EF4-FFF2-40B4-BE49-F238E27FC236}">
                      <a16:creationId xmlns:a16="http://schemas.microsoft.com/office/drawing/2014/main" id="{65C23F6E-C867-4EA8-8741-F33BEB509650}"/>
                    </a:ext>
                  </a:extLst>
                </p:cNvPr>
                <p:cNvPicPr/>
                <p:nvPr/>
              </p:nvPicPr>
              <p:blipFill>
                <a:blip r:embed="rId221"/>
                <a:stretch>
                  <a:fillRect/>
                </a:stretch>
              </p:blipFill>
              <p:spPr>
                <a:xfrm>
                  <a:off x="10437773" y="3196147"/>
                  <a:ext cx="1944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6" name="Freihand 135">
                  <a:extLst>
                    <a:ext uri="{FF2B5EF4-FFF2-40B4-BE49-F238E27FC236}">
                      <a16:creationId xmlns:a16="http://schemas.microsoft.com/office/drawing/2014/main" id="{EBB55DE9-655C-4386-84E9-DF71A0D2DF38}"/>
                    </a:ext>
                  </a:extLst>
                </p14:cNvPr>
                <p14:cNvContentPartPr/>
                <p14:nvPr/>
              </p14:nvContentPartPr>
              <p14:xfrm>
                <a:off x="10659173" y="3116587"/>
                <a:ext cx="188280" cy="155520"/>
              </p14:xfrm>
            </p:contentPart>
          </mc:Choice>
          <mc:Fallback xmlns="">
            <p:pic>
              <p:nvPicPr>
                <p:cNvPr id="136" name="Freihand 135">
                  <a:extLst>
                    <a:ext uri="{FF2B5EF4-FFF2-40B4-BE49-F238E27FC236}">
                      <a16:creationId xmlns:a16="http://schemas.microsoft.com/office/drawing/2014/main" id="{EBB55DE9-655C-4386-84E9-DF71A0D2DF38}"/>
                    </a:ext>
                  </a:extLst>
                </p:cNvPr>
                <p:cNvPicPr/>
                <p:nvPr/>
              </p:nvPicPr>
              <p:blipFill>
                <a:blip r:embed="rId223"/>
                <a:stretch>
                  <a:fillRect/>
                </a:stretch>
              </p:blipFill>
              <p:spPr>
                <a:xfrm>
                  <a:off x="10654853" y="3112267"/>
                  <a:ext cx="1969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7" name="Freihand 136">
                  <a:extLst>
                    <a:ext uri="{FF2B5EF4-FFF2-40B4-BE49-F238E27FC236}">
                      <a16:creationId xmlns:a16="http://schemas.microsoft.com/office/drawing/2014/main" id="{3D454B39-CCCB-4117-B1EA-3CFB973664AE}"/>
                    </a:ext>
                  </a:extLst>
                </p14:cNvPr>
                <p14:cNvContentPartPr/>
                <p14:nvPr/>
              </p14:nvContentPartPr>
              <p14:xfrm>
                <a:off x="10830533" y="3171307"/>
                <a:ext cx="96480" cy="93240"/>
              </p14:xfrm>
            </p:contentPart>
          </mc:Choice>
          <mc:Fallback xmlns="">
            <p:pic>
              <p:nvPicPr>
                <p:cNvPr id="137" name="Freihand 136">
                  <a:extLst>
                    <a:ext uri="{FF2B5EF4-FFF2-40B4-BE49-F238E27FC236}">
                      <a16:creationId xmlns:a16="http://schemas.microsoft.com/office/drawing/2014/main" id="{3D454B39-CCCB-4117-B1EA-3CFB973664AE}"/>
                    </a:ext>
                  </a:extLst>
                </p:cNvPr>
                <p:cNvPicPr/>
                <p:nvPr/>
              </p:nvPicPr>
              <p:blipFill>
                <a:blip r:embed="rId225"/>
                <a:stretch>
                  <a:fillRect/>
                </a:stretch>
              </p:blipFill>
              <p:spPr>
                <a:xfrm>
                  <a:off x="10826213" y="3166987"/>
                  <a:ext cx="105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8" name="Freihand 137">
                  <a:extLst>
                    <a:ext uri="{FF2B5EF4-FFF2-40B4-BE49-F238E27FC236}">
                      <a16:creationId xmlns:a16="http://schemas.microsoft.com/office/drawing/2014/main" id="{D8E6A2D0-A712-4F77-A5E2-4B00780D8E69}"/>
                    </a:ext>
                  </a:extLst>
                </p14:cNvPr>
                <p14:cNvContentPartPr/>
                <p14:nvPr/>
              </p14:nvContentPartPr>
              <p14:xfrm>
                <a:off x="10925213" y="3087787"/>
                <a:ext cx="150480" cy="182160"/>
              </p14:xfrm>
            </p:contentPart>
          </mc:Choice>
          <mc:Fallback xmlns="">
            <p:pic>
              <p:nvPicPr>
                <p:cNvPr id="138" name="Freihand 137">
                  <a:extLst>
                    <a:ext uri="{FF2B5EF4-FFF2-40B4-BE49-F238E27FC236}">
                      <a16:creationId xmlns:a16="http://schemas.microsoft.com/office/drawing/2014/main" id="{D8E6A2D0-A712-4F77-A5E2-4B00780D8E69}"/>
                    </a:ext>
                  </a:extLst>
                </p:cNvPr>
                <p:cNvPicPr/>
                <p:nvPr/>
              </p:nvPicPr>
              <p:blipFill>
                <a:blip r:embed="rId227"/>
                <a:stretch>
                  <a:fillRect/>
                </a:stretch>
              </p:blipFill>
              <p:spPr>
                <a:xfrm>
                  <a:off x="10920893" y="3083467"/>
                  <a:ext cx="1591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9" name="Freihand 138">
                  <a:extLst>
                    <a:ext uri="{FF2B5EF4-FFF2-40B4-BE49-F238E27FC236}">
                      <a16:creationId xmlns:a16="http://schemas.microsoft.com/office/drawing/2014/main" id="{90817097-A6EF-4B7E-A2E0-DE785C286BF4}"/>
                    </a:ext>
                  </a:extLst>
                </p14:cNvPr>
                <p14:cNvContentPartPr/>
                <p14:nvPr/>
              </p14:nvContentPartPr>
              <p14:xfrm>
                <a:off x="11096573" y="3156907"/>
                <a:ext cx="164880" cy="80640"/>
              </p14:xfrm>
            </p:contentPart>
          </mc:Choice>
          <mc:Fallback xmlns="">
            <p:pic>
              <p:nvPicPr>
                <p:cNvPr id="139" name="Freihand 138">
                  <a:extLst>
                    <a:ext uri="{FF2B5EF4-FFF2-40B4-BE49-F238E27FC236}">
                      <a16:creationId xmlns:a16="http://schemas.microsoft.com/office/drawing/2014/main" id="{90817097-A6EF-4B7E-A2E0-DE785C286BF4}"/>
                    </a:ext>
                  </a:extLst>
                </p:cNvPr>
                <p:cNvPicPr/>
                <p:nvPr/>
              </p:nvPicPr>
              <p:blipFill>
                <a:blip r:embed="rId229"/>
                <a:stretch>
                  <a:fillRect/>
                </a:stretch>
              </p:blipFill>
              <p:spPr>
                <a:xfrm>
                  <a:off x="11092253" y="3152587"/>
                  <a:ext cx="1735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0" name="Freihand 139">
                  <a:extLst>
                    <a:ext uri="{FF2B5EF4-FFF2-40B4-BE49-F238E27FC236}">
                      <a16:creationId xmlns:a16="http://schemas.microsoft.com/office/drawing/2014/main" id="{EB898AF5-772A-4F44-B41D-031D3C5086C9}"/>
                    </a:ext>
                  </a:extLst>
                </p14:cNvPr>
                <p14:cNvContentPartPr/>
                <p14:nvPr/>
              </p14:nvContentPartPr>
              <p14:xfrm>
                <a:off x="11256773" y="3107227"/>
                <a:ext cx="47160" cy="63360"/>
              </p14:xfrm>
            </p:contentPart>
          </mc:Choice>
          <mc:Fallback xmlns="">
            <p:pic>
              <p:nvPicPr>
                <p:cNvPr id="140" name="Freihand 139">
                  <a:extLst>
                    <a:ext uri="{FF2B5EF4-FFF2-40B4-BE49-F238E27FC236}">
                      <a16:creationId xmlns:a16="http://schemas.microsoft.com/office/drawing/2014/main" id="{EB898AF5-772A-4F44-B41D-031D3C5086C9}"/>
                    </a:ext>
                  </a:extLst>
                </p:cNvPr>
                <p:cNvPicPr/>
                <p:nvPr/>
              </p:nvPicPr>
              <p:blipFill>
                <a:blip r:embed="rId231"/>
                <a:stretch>
                  <a:fillRect/>
                </a:stretch>
              </p:blipFill>
              <p:spPr>
                <a:xfrm>
                  <a:off x="11252453" y="3102907"/>
                  <a:ext cx="558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1" name="Freihand 140">
                  <a:extLst>
                    <a:ext uri="{FF2B5EF4-FFF2-40B4-BE49-F238E27FC236}">
                      <a16:creationId xmlns:a16="http://schemas.microsoft.com/office/drawing/2014/main" id="{959679F2-1750-4E02-9943-85C3686FE58D}"/>
                    </a:ext>
                  </a:extLst>
                </p14:cNvPr>
                <p14:cNvContentPartPr/>
                <p14:nvPr/>
              </p14:nvContentPartPr>
              <p14:xfrm>
                <a:off x="11302853" y="3084187"/>
                <a:ext cx="134280" cy="136800"/>
              </p14:xfrm>
            </p:contentPart>
          </mc:Choice>
          <mc:Fallback xmlns="">
            <p:pic>
              <p:nvPicPr>
                <p:cNvPr id="141" name="Freihand 140">
                  <a:extLst>
                    <a:ext uri="{FF2B5EF4-FFF2-40B4-BE49-F238E27FC236}">
                      <a16:creationId xmlns:a16="http://schemas.microsoft.com/office/drawing/2014/main" id="{959679F2-1750-4E02-9943-85C3686FE58D}"/>
                    </a:ext>
                  </a:extLst>
                </p:cNvPr>
                <p:cNvPicPr/>
                <p:nvPr/>
              </p:nvPicPr>
              <p:blipFill>
                <a:blip r:embed="rId233"/>
                <a:stretch>
                  <a:fillRect/>
                </a:stretch>
              </p:blipFill>
              <p:spPr>
                <a:xfrm>
                  <a:off x="11298533" y="3079867"/>
                  <a:ext cx="1429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2" name="Freihand 141">
                  <a:extLst>
                    <a:ext uri="{FF2B5EF4-FFF2-40B4-BE49-F238E27FC236}">
                      <a16:creationId xmlns:a16="http://schemas.microsoft.com/office/drawing/2014/main" id="{3C352B09-F097-4C8F-8936-A3B498C8D918}"/>
                    </a:ext>
                  </a:extLst>
                </p14:cNvPr>
                <p14:cNvContentPartPr/>
                <p14:nvPr/>
              </p14:nvContentPartPr>
              <p14:xfrm>
                <a:off x="11441093" y="3119467"/>
                <a:ext cx="279360" cy="129600"/>
              </p14:xfrm>
            </p:contentPart>
          </mc:Choice>
          <mc:Fallback xmlns="">
            <p:pic>
              <p:nvPicPr>
                <p:cNvPr id="142" name="Freihand 141">
                  <a:extLst>
                    <a:ext uri="{FF2B5EF4-FFF2-40B4-BE49-F238E27FC236}">
                      <a16:creationId xmlns:a16="http://schemas.microsoft.com/office/drawing/2014/main" id="{3C352B09-F097-4C8F-8936-A3B498C8D918}"/>
                    </a:ext>
                  </a:extLst>
                </p:cNvPr>
                <p:cNvPicPr/>
                <p:nvPr/>
              </p:nvPicPr>
              <p:blipFill>
                <a:blip r:embed="rId235"/>
                <a:stretch>
                  <a:fillRect/>
                </a:stretch>
              </p:blipFill>
              <p:spPr>
                <a:xfrm>
                  <a:off x="11436773" y="3115147"/>
                  <a:ext cx="2880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4" name="Freihand 143">
                  <a:extLst>
                    <a:ext uri="{FF2B5EF4-FFF2-40B4-BE49-F238E27FC236}">
                      <a16:creationId xmlns:a16="http://schemas.microsoft.com/office/drawing/2014/main" id="{D629BF38-306F-4394-B125-9F4DF09FEEE4}"/>
                    </a:ext>
                  </a:extLst>
                </p14:cNvPr>
                <p14:cNvContentPartPr/>
                <p14:nvPr/>
              </p14:nvContentPartPr>
              <p14:xfrm>
                <a:off x="8411693" y="3662347"/>
                <a:ext cx="103320" cy="127800"/>
              </p14:xfrm>
            </p:contentPart>
          </mc:Choice>
          <mc:Fallback xmlns="">
            <p:pic>
              <p:nvPicPr>
                <p:cNvPr id="144" name="Freihand 143">
                  <a:extLst>
                    <a:ext uri="{FF2B5EF4-FFF2-40B4-BE49-F238E27FC236}">
                      <a16:creationId xmlns:a16="http://schemas.microsoft.com/office/drawing/2014/main" id="{D629BF38-306F-4394-B125-9F4DF09FEEE4}"/>
                    </a:ext>
                  </a:extLst>
                </p:cNvPr>
                <p:cNvPicPr/>
                <p:nvPr/>
              </p:nvPicPr>
              <p:blipFill>
                <a:blip r:embed="rId237"/>
                <a:stretch>
                  <a:fillRect/>
                </a:stretch>
              </p:blipFill>
              <p:spPr>
                <a:xfrm>
                  <a:off x="8407373" y="3658027"/>
                  <a:ext cx="111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5" name="Freihand 144">
                  <a:extLst>
                    <a:ext uri="{FF2B5EF4-FFF2-40B4-BE49-F238E27FC236}">
                      <a16:creationId xmlns:a16="http://schemas.microsoft.com/office/drawing/2014/main" id="{CF024657-A565-48C5-8A9C-43C7FD2C3FEB}"/>
                    </a:ext>
                  </a:extLst>
                </p14:cNvPr>
                <p14:cNvContentPartPr/>
                <p14:nvPr/>
              </p14:nvContentPartPr>
              <p14:xfrm>
                <a:off x="8525453" y="3584587"/>
                <a:ext cx="96120" cy="244440"/>
              </p14:xfrm>
            </p:contentPart>
          </mc:Choice>
          <mc:Fallback xmlns="">
            <p:pic>
              <p:nvPicPr>
                <p:cNvPr id="145" name="Freihand 144">
                  <a:extLst>
                    <a:ext uri="{FF2B5EF4-FFF2-40B4-BE49-F238E27FC236}">
                      <a16:creationId xmlns:a16="http://schemas.microsoft.com/office/drawing/2014/main" id="{CF024657-A565-48C5-8A9C-43C7FD2C3FEB}"/>
                    </a:ext>
                  </a:extLst>
                </p:cNvPr>
                <p:cNvPicPr/>
                <p:nvPr/>
              </p:nvPicPr>
              <p:blipFill>
                <a:blip r:embed="rId239"/>
                <a:stretch>
                  <a:fillRect/>
                </a:stretch>
              </p:blipFill>
              <p:spPr>
                <a:xfrm>
                  <a:off x="8521133" y="3580267"/>
                  <a:ext cx="10476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6" name="Freihand 145">
                  <a:extLst>
                    <a:ext uri="{FF2B5EF4-FFF2-40B4-BE49-F238E27FC236}">
                      <a16:creationId xmlns:a16="http://schemas.microsoft.com/office/drawing/2014/main" id="{94B3B7F9-F9B1-4636-B831-D5E3A9F5FE30}"/>
                    </a:ext>
                  </a:extLst>
                </p14:cNvPr>
                <p14:cNvContentPartPr/>
                <p14:nvPr/>
              </p14:nvContentPartPr>
              <p14:xfrm>
                <a:off x="8728853" y="3614107"/>
                <a:ext cx="236160" cy="166680"/>
              </p14:xfrm>
            </p:contentPart>
          </mc:Choice>
          <mc:Fallback xmlns="">
            <p:pic>
              <p:nvPicPr>
                <p:cNvPr id="146" name="Freihand 145">
                  <a:extLst>
                    <a:ext uri="{FF2B5EF4-FFF2-40B4-BE49-F238E27FC236}">
                      <a16:creationId xmlns:a16="http://schemas.microsoft.com/office/drawing/2014/main" id="{94B3B7F9-F9B1-4636-B831-D5E3A9F5FE30}"/>
                    </a:ext>
                  </a:extLst>
                </p:cNvPr>
                <p:cNvPicPr/>
                <p:nvPr/>
              </p:nvPicPr>
              <p:blipFill>
                <a:blip r:embed="rId241"/>
                <a:stretch>
                  <a:fillRect/>
                </a:stretch>
              </p:blipFill>
              <p:spPr>
                <a:xfrm>
                  <a:off x="8724533" y="3609787"/>
                  <a:ext cx="2448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7" name="Freihand 146">
                  <a:extLst>
                    <a:ext uri="{FF2B5EF4-FFF2-40B4-BE49-F238E27FC236}">
                      <a16:creationId xmlns:a16="http://schemas.microsoft.com/office/drawing/2014/main" id="{0F4CC364-49E1-43F3-A4E8-002F8C12F013}"/>
                    </a:ext>
                  </a:extLst>
                </p14:cNvPr>
                <p14:cNvContentPartPr/>
                <p14:nvPr/>
              </p14:nvContentPartPr>
              <p14:xfrm>
                <a:off x="8958533" y="3649027"/>
                <a:ext cx="114480" cy="127080"/>
              </p14:xfrm>
            </p:contentPart>
          </mc:Choice>
          <mc:Fallback xmlns="">
            <p:pic>
              <p:nvPicPr>
                <p:cNvPr id="147" name="Freihand 146">
                  <a:extLst>
                    <a:ext uri="{FF2B5EF4-FFF2-40B4-BE49-F238E27FC236}">
                      <a16:creationId xmlns:a16="http://schemas.microsoft.com/office/drawing/2014/main" id="{0F4CC364-49E1-43F3-A4E8-002F8C12F013}"/>
                    </a:ext>
                  </a:extLst>
                </p:cNvPr>
                <p:cNvPicPr/>
                <p:nvPr/>
              </p:nvPicPr>
              <p:blipFill>
                <a:blip r:embed="rId243"/>
                <a:stretch>
                  <a:fillRect/>
                </a:stretch>
              </p:blipFill>
              <p:spPr>
                <a:xfrm>
                  <a:off x="8954213" y="3644707"/>
                  <a:ext cx="1231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8" name="Freihand 147">
                  <a:extLst>
                    <a:ext uri="{FF2B5EF4-FFF2-40B4-BE49-F238E27FC236}">
                      <a16:creationId xmlns:a16="http://schemas.microsoft.com/office/drawing/2014/main" id="{685E448B-5938-4742-81AC-78F9ED3721D4}"/>
                    </a:ext>
                  </a:extLst>
                </p14:cNvPr>
                <p14:cNvContentPartPr/>
                <p14:nvPr/>
              </p14:nvContentPartPr>
              <p14:xfrm>
                <a:off x="9089573" y="3648667"/>
                <a:ext cx="335160" cy="89280"/>
              </p14:xfrm>
            </p:contentPart>
          </mc:Choice>
          <mc:Fallback xmlns="">
            <p:pic>
              <p:nvPicPr>
                <p:cNvPr id="148" name="Freihand 147">
                  <a:extLst>
                    <a:ext uri="{FF2B5EF4-FFF2-40B4-BE49-F238E27FC236}">
                      <a16:creationId xmlns:a16="http://schemas.microsoft.com/office/drawing/2014/main" id="{685E448B-5938-4742-81AC-78F9ED3721D4}"/>
                    </a:ext>
                  </a:extLst>
                </p:cNvPr>
                <p:cNvPicPr/>
                <p:nvPr/>
              </p:nvPicPr>
              <p:blipFill>
                <a:blip r:embed="rId245"/>
                <a:stretch>
                  <a:fillRect/>
                </a:stretch>
              </p:blipFill>
              <p:spPr>
                <a:xfrm>
                  <a:off x="9085253" y="3644347"/>
                  <a:ext cx="3438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9" name="Freihand 148">
                  <a:extLst>
                    <a:ext uri="{FF2B5EF4-FFF2-40B4-BE49-F238E27FC236}">
                      <a16:creationId xmlns:a16="http://schemas.microsoft.com/office/drawing/2014/main" id="{8CBA615D-B28D-46DF-9791-EAE2F8BCC5AF}"/>
                    </a:ext>
                  </a:extLst>
                </p14:cNvPr>
                <p14:cNvContentPartPr/>
                <p14:nvPr/>
              </p14:nvContentPartPr>
              <p14:xfrm>
                <a:off x="9489173" y="3538147"/>
                <a:ext cx="91080" cy="197640"/>
              </p14:xfrm>
            </p:contentPart>
          </mc:Choice>
          <mc:Fallback xmlns="">
            <p:pic>
              <p:nvPicPr>
                <p:cNvPr id="149" name="Freihand 148">
                  <a:extLst>
                    <a:ext uri="{FF2B5EF4-FFF2-40B4-BE49-F238E27FC236}">
                      <a16:creationId xmlns:a16="http://schemas.microsoft.com/office/drawing/2014/main" id="{8CBA615D-B28D-46DF-9791-EAE2F8BCC5AF}"/>
                    </a:ext>
                  </a:extLst>
                </p:cNvPr>
                <p:cNvPicPr/>
                <p:nvPr/>
              </p:nvPicPr>
              <p:blipFill>
                <a:blip r:embed="rId247"/>
                <a:stretch>
                  <a:fillRect/>
                </a:stretch>
              </p:blipFill>
              <p:spPr>
                <a:xfrm>
                  <a:off x="9484853" y="3533827"/>
                  <a:ext cx="997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0" name="Freihand 149">
                  <a:extLst>
                    <a:ext uri="{FF2B5EF4-FFF2-40B4-BE49-F238E27FC236}">
                      <a16:creationId xmlns:a16="http://schemas.microsoft.com/office/drawing/2014/main" id="{3BB78E9F-393B-4CA1-BBC3-575B8247D593}"/>
                    </a:ext>
                  </a:extLst>
                </p14:cNvPr>
                <p14:cNvContentPartPr/>
                <p14:nvPr/>
              </p14:nvContentPartPr>
              <p14:xfrm>
                <a:off x="9626693" y="3643627"/>
                <a:ext cx="298440" cy="216000"/>
              </p14:xfrm>
            </p:contentPart>
          </mc:Choice>
          <mc:Fallback xmlns="">
            <p:pic>
              <p:nvPicPr>
                <p:cNvPr id="150" name="Freihand 149">
                  <a:extLst>
                    <a:ext uri="{FF2B5EF4-FFF2-40B4-BE49-F238E27FC236}">
                      <a16:creationId xmlns:a16="http://schemas.microsoft.com/office/drawing/2014/main" id="{3BB78E9F-393B-4CA1-BBC3-575B8247D593}"/>
                    </a:ext>
                  </a:extLst>
                </p:cNvPr>
                <p:cNvPicPr/>
                <p:nvPr/>
              </p:nvPicPr>
              <p:blipFill>
                <a:blip r:embed="rId249"/>
                <a:stretch>
                  <a:fillRect/>
                </a:stretch>
              </p:blipFill>
              <p:spPr>
                <a:xfrm>
                  <a:off x="9622373" y="3639307"/>
                  <a:ext cx="3070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2" name="Freihand 151">
                  <a:extLst>
                    <a:ext uri="{FF2B5EF4-FFF2-40B4-BE49-F238E27FC236}">
                      <a16:creationId xmlns:a16="http://schemas.microsoft.com/office/drawing/2014/main" id="{0C588A5E-B200-444E-8756-D4BF8641EA55}"/>
                    </a:ext>
                  </a:extLst>
                </p14:cNvPr>
                <p14:cNvContentPartPr/>
                <p14:nvPr/>
              </p14:nvContentPartPr>
              <p14:xfrm>
                <a:off x="10081013" y="3643627"/>
                <a:ext cx="117000" cy="16920"/>
              </p14:xfrm>
            </p:contentPart>
          </mc:Choice>
          <mc:Fallback xmlns="">
            <p:pic>
              <p:nvPicPr>
                <p:cNvPr id="152" name="Freihand 151">
                  <a:extLst>
                    <a:ext uri="{FF2B5EF4-FFF2-40B4-BE49-F238E27FC236}">
                      <a16:creationId xmlns:a16="http://schemas.microsoft.com/office/drawing/2014/main" id="{0C588A5E-B200-444E-8756-D4BF8641EA55}"/>
                    </a:ext>
                  </a:extLst>
                </p:cNvPr>
                <p:cNvPicPr/>
                <p:nvPr/>
              </p:nvPicPr>
              <p:blipFill>
                <a:blip r:embed="rId251"/>
                <a:stretch>
                  <a:fillRect/>
                </a:stretch>
              </p:blipFill>
              <p:spPr>
                <a:xfrm>
                  <a:off x="10076693" y="3639307"/>
                  <a:ext cx="1256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3" name="Freihand 152">
                  <a:extLst>
                    <a:ext uri="{FF2B5EF4-FFF2-40B4-BE49-F238E27FC236}">
                      <a16:creationId xmlns:a16="http://schemas.microsoft.com/office/drawing/2014/main" id="{D18B30B4-8B21-442A-881F-B9B68AEA733F}"/>
                    </a:ext>
                  </a:extLst>
                </p14:cNvPr>
                <p14:cNvContentPartPr/>
                <p14:nvPr/>
              </p14:nvContentPartPr>
              <p14:xfrm>
                <a:off x="10209533" y="3607267"/>
                <a:ext cx="72720" cy="88200"/>
              </p14:xfrm>
            </p:contentPart>
          </mc:Choice>
          <mc:Fallback xmlns="">
            <p:pic>
              <p:nvPicPr>
                <p:cNvPr id="153" name="Freihand 152">
                  <a:extLst>
                    <a:ext uri="{FF2B5EF4-FFF2-40B4-BE49-F238E27FC236}">
                      <a16:creationId xmlns:a16="http://schemas.microsoft.com/office/drawing/2014/main" id="{D18B30B4-8B21-442A-881F-B9B68AEA733F}"/>
                    </a:ext>
                  </a:extLst>
                </p:cNvPr>
                <p:cNvPicPr/>
                <p:nvPr/>
              </p:nvPicPr>
              <p:blipFill>
                <a:blip r:embed="rId253"/>
                <a:stretch>
                  <a:fillRect/>
                </a:stretch>
              </p:blipFill>
              <p:spPr>
                <a:xfrm>
                  <a:off x="10205213" y="3602947"/>
                  <a:ext cx="813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4" name="Freihand 153">
                  <a:extLst>
                    <a:ext uri="{FF2B5EF4-FFF2-40B4-BE49-F238E27FC236}">
                      <a16:creationId xmlns:a16="http://schemas.microsoft.com/office/drawing/2014/main" id="{33CDAB80-61F8-48C0-8C74-B3325B629CB4}"/>
                    </a:ext>
                  </a:extLst>
                </p14:cNvPr>
                <p14:cNvContentPartPr/>
                <p14:nvPr/>
              </p14:nvContentPartPr>
              <p14:xfrm>
                <a:off x="10340573" y="3565507"/>
                <a:ext cx="95760" cy="143640"/>
              </p14:xfrm>
            </p:contentPart>
          </mc:Choice>
          <mc:Fallback xmlns="">
            <p:pic>
              <p:nvPicPr>
                <p:cNvPr id="154" name="Freihand 153">
                  <a:extLst>
                    <a:ext uri="{FF2B5EF4-FFF2-40B4-BE49-F238E27FC236}">
                      <a16:creationId xmlns:a16="http://schemas.microsoft.com/office/drawing/2014/main" id="{33CDAB80-61F8-48C0-8C74-B3325B629CB4}"/>
                    </a:ext>
                  </a:extLst>
                </p:cNvPr>
                <p:cNvPicPr/>
                <p:nvPr/>
              </p:nvPicPr>
              <p:blipFill>
                <a:blip r:embed="rId255"/>
                <a:stretch>
                  <a:fillRect/>
                </a:stretch>
              </p:blipFill>
              <p:spPr>
                <a:xfrm>
                  <a:off x="10336253" y="3561187"/>
                  <a:ext cx="1044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5" name="Freihand 154">
                  <a:extLst>
                    <a:ext uri="{FF2B5EF4-FFF2-40B4-BE49-F238E27FC236}">
                      <a16:creationId xmlns:a16="http://schemas.microsoft.com/office/drawing/2014/main" id="{4E5E554C-69E7-4B04-A67F-2329C5ABD129}"/>
                    </a:ext>
                  </a:extLst>
                </p14:cNvPr>
                <p14:cNvContentPartPr/>
                <p14:nvPr/>
              </p14:nvContentPartPr>
              <p14:xfrm>
                <a:off x="10446053" y="3498907"/>
                <a:ext cx="265680" cy="165600"/>
              </p14:xfrm>
            </p:contentPart>
          </mc:Choice>
          <mc:Fallback xmlns="">
            <p:pic>
              <p:nvPicPr>
                <p:cNvPr id="155" name="Freihand 154">
                  <a:extLst>
                    <a:ext uri="{FF2B5EF4-FFF2-40B4-BE49-F238E27FC236}">
                      <a16:creationId xmlns:a16="http://schemas.microsoft.com/office/drawing/2014/main" id="{4E5E554C-69E7-4B04-A67F-2329C5ABD129}"/>
                    </a:ext>
                  </a:extLst>
                </p:cNvPr>
                <p:cNvPicPr/>
                <p:nvPr/>
              </p:nvPicPr>
              <p:blipFill>
                <a:blip r:embed="rId257"/>
                <a:stretch>
                  <a:fillRect/>
                </a:stretch>
              </p:blipFill>
              <p:spPr>
                <a:xfrm>
                  <a:off x="10441733" y="3494587"/>
                  <a:ext cx="2743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6" name="Freihand 155">
                  <a:extLst>
                    <a:ext uri="{FF2B5EF4-FFF2-40B4-BE49-F238E27FC236}">
                      <a16:creationId xmlns:a16="http://schemas.microsoft.com/office/drawing/2014/main" id="{5BAB056D-FAC8-4AE5-A42F-75714B58EB97}"/>
                    </a:ext>
                  </a:extLst>
                </p14:cNvPr>
                <p14:cNvContentPartPr/>
                <p14:nvPr/>
              </p14:nvContentPartPr>
              <p14:xfrm>
                <a:off x="10822253" y="3446707"/>
                <a:ext cx="404640" cy="199440"/>
              </p14:xfrm>
            </p:contentPart>
          </mc:Choice>
          <mc:Fallback xmlns="">
            <p:pic>
              <p:nvPicPr>
                <p:cNvPr id="156" name="Freihand 155">
                  <a:extLst>
                    <a:ext uri="{FF2B5EF4-FFF2-40B4-BE49-F238E27FC236}">
                      <a16:creationId xmlns:a16="http://schemas.microsoft.com/office/drawing/2014/main" id="{5BAB056D-FAC8-4AE5-A42F-75714B58EB97}"/>
                    </a:ext>
                  </a:extLst>
                </p:cNvPr>
                <p:cNvPicPr/>
                <p:nvPr/>
              </p:nvPicPr>
              <p:blipFill>
                <a:blip r:embed="rId259"/>
                <a:stretch>
                  <a:fillRect/>
                </a:stretch>
              </p:blipFill>
              <p:spPr>
                <a:xfrm>
                  <a:off x="10817933" y="3442387"/>
                  <a:ext cx="4132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7" name="Freihand 156">
                  <a:extLst>
                    <a:ext uri="{FF2B5EF4-FFF2-40B4-BE49-F238E27FC236}">
                      <a16:creationId xmlns:a16="http://schemas.microsoft.com/office/drawing/2014/main" id="{880B4D9C-2F1B-4D59-B7E7-9236BEC015ED}"/>
                    </a:ext>
                  </a:extLst>
                </p14:cNvPr>
                <p14:cNvContentPartPr/>
                <p14:nvPr/>
              </p14:nvContentPartPr>
              <p14:xfrm>
                <a:off x="11049413" y="3371107"/>
                <a:ext cx="6120" cy="6840"/>
              </p14:xfrm>
            </p:contentPart>
          </mc:Choice>
          <mc:Fallback xmlns="">
            <p:pic>
              <p:nvPicPr>
                <p:cNvPr id="157" name="Freihand 156">
                  <a:extLst>
                    <a:ext uri="{FF2B5EF4-FFF2-40B4-BE49-F238E27FC236}">
                      <a16:creationId xmlns:a16="http://schemas.microsoft.com/office/drawing/2014/main" id="{880B4D9C-2F1B-4D59-B7E7-9236BEC015ED}"/>
                    </a:ext>
                  </a:extLst>
                </p:cNvPr>
                <p:cNvPicPr/>
                <p:nvPr/>
              </p:nvPicPr>
              <p:blipFill>
                <a:blip r:embed="rId261"/>
                <a:stretch>
                  <a:fillRect/>
                </a:stretch>
              </p:blipFill>
              <p:spPr>
                <a:xfrm>
                  <a:off x="11045093" y="3366787"/>
                  <a:ext cx="147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8" name="Freihand 157">
                  <a:extLst>
                    <a:ext uri="{FF2B5EF4-FFF2-40B4-BE49-F238E27FC236}">
                      <a16:creationId xmlns:a16="http://schemas.microsoft.com/office/drawing/2014/main" id="{41B35983-9FD8-4472-B077-C1F253ACEA59}"/>
                    </a:ext>
                  </a:extLst>
                </p14:cNvPr>
                <p14:cNvContentPartPr/>
                <p14:nvPr/>
              </p14:nvContentPartPr>
              <p14:xfrm>
                <a:off x="11420573" y="3450307"/>
                <a:ext cx="23040" cy="171360"/>
              </p14:xfrm>
            </p:contentPart>
          </mc:Choice>
          <mc:Fallback xmlns="">
            <p:pic>
              <p:nvPicPr>
                <p:cNvPr id="158" name="Freihand 157">
                  <a:extLst>
                    <a:ext uri="{FF2B5EF4-FFF2-40B4-BE49-F238E27FC236}">
                      <a16:creationId xmlns:a16="http://schemas.microsoft.com/office/drawing/2014/main" id="{41B35983-9FD8-4472-B077-C1F253ACEA59}"/>
                    </a:ext>
                  </a:extLst>
                </p:cNvPr>
                <p:cNvPicPr/>
                <p:nvPr/>
              </p:nvPicPr>
              <p:blipFill>
                <a:blip r:embed="rId263"/>
                <a:stretch>
                  <a:fillRect/>
                </a:stretch>
              </p:blipFill>
              <p:spPr>
                <a:xfrm>
                  <a:off x="11416253" y="3445987"/>
                  <a:ext cx="316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9" name="Freihand 158">
                  <a:extLst>
                    <a:ext uri="{FF2B5EF4-FFF2-40B4-BE49-F238E27FC236}">
                      <a16:creationId xmlns:a16="http://schemas.microsoft.com/office/drawing/2014/main" id="{70DFA0C5-D982-403A-90D2-8A816A73DBD9}"/>
                    </a:ext>
                  </a:extLst>
                </p14:cNvPr>
                <p14:cNvContentPartPr/>
                <p14:nvPr/>
              </p14:nvContentPartPr>
              <p14:xfrm>
                <a:off x="11336333" y="3390907"/>
                <a:ext cx="192240" cy="127440"/>
              </p14:xfrm>
            </p:contentPart>
          </mc:Choice>
          <mc:Fallback xmlns="">
            <p:pic>
              <p:nvPicPr>
                <p:cNvPr id="159" name="Freihand 158">
                  <a:extLst>
                    <a:ext uri="{FF2B5EF4-FFF2-40B4-BE49-F238E27FC236}">
                      <a16:creationId xmlns:a16="http://schemas.microsoft.com/office/drawing/2014/main" id="{70DFA0C5-D982-403A-90D2-8A816A73DBD9}"/>
                    </a:ext>
                  </a:extLst>
                </p:cNvPr>
                <p:cNvPicPr/>
                <p:nvPr/>
              </p:nvPicPr>
              <p:blipFill>
                <a:blip r:embed="rId265"/>
                <a:stretch>
                  <a:fillRect/>
                </a:stretch>
              </p:blipFill>
              <p:spPr>
                <a:xfrm>
                  <a:off x="11332013" y="3386587"/>
                  <a:ext cx="2008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0" name="Freihand 159">
                  <a:extLst>
                    <a:ext uri="{FF2B5EF4-FFF2-40B4-BE49-F238E27FC236}">
                      <a16:creationId xmlns:a16="http://schemas.microsoft.com/office/drawing/2014/main" id="{E3C8EC0F-681B-43B4-A1DF-A07E557C83E2}"/>
                    </a:ext>
                  </a:extLst>
                </p14:cNvPr>
                <p14:cNvContentPartPr/>
                <p14:nvPr/>
              </p14:nvContentPartPr>
              <p14:xfrm>
                <a:off x="11504453" y="3482707"/>
                <a:ext cx="250200" cy="77760"/>
              </p14:xfrm>
            </p:contentPart>
          </mc:Choice>
          <mc:Fallback xmlns="">
            <p:pic>
              <p:nvPicPr>
                <p:cNvPr id="160" name="Freihand 159">
                  <a:extLst>
                    <a:ext uri="{FF2B5EF4-FFF2-40B4-BE49-F238E27FC236}">
                      <a16:creationId xmlns:a16="http://schemas.microsoft.com/office/drawing/2014/main" id="{E3C8EC0F-681B-43B4-A1DF-A07E557C83E2}"/>
                    </a:ext>
                  </a:extLst>
                </p:cNvPr>
                <p:cNvPicPr/>
                <p:nvPr/>
              </p:nvPicPr>
              <p:blipFill>
                <a:blip r:embed="rId267"/>
                <a:stretch>
                  <a:fillRect/>
                </a:stretch>
              </p:blipFill>
              <p:spPr>
                <a:xfrm>
                  <a:off x="11500133" y="3478387"/>
                  <a:ext cx="2588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1" name="Freihand 160">
                  <a:extLst>
                    <a:ext uri="{FF2B5EF4-FFF2-40B4-BE49-F238E27FC236}">
                      <a16:creationId xmlns:a16="http://schemas.microsoft.com/office/drawing/2014/main" id="{EF02AA36-BA5D-4BEE-8576-F385624DB973}"/>
                    </a:ext>
                  </a:extLst>
                </p14:cNvPr>
                <p14:cNvContentPartPr/>
                <p14:nvPr/>
              </p14:nvContentPartPr>
              <p14:xfrm>
                <a:off x="11739893" y="3415027"/>
                <a:ext cx="110520" cy="141480"/>
              </p14:xfrm>
            </p:contentPart>
          </mc:Choice>
          <mc:Fallback xmlns="">
            <p:pic>
              <p:nvPicPr>
                <p:cNvPr id="161" name="Freihand 160">
                  <a:extLst>
                    <a:ext uri="{FF2B5EF4-FFF2-40B4-BE49-F238E27FC236}">
                      <a16:creationId xmlns:a16="http://schemas.microsoft.com/office/drawing/2014/main" id="{EF02AA36-BA5D-4BEE-8576-F385624DB973}"/>
                    </a:ext>
                  </a:extLst>
                </p:cNvPr>
                <p:cNvPicPr/>
                <p:nvPr/>
              </p:nvPicPr>
              <p:blipFill>
                <a:blip r:embed="rId269"/>
                <a:stretch>
                  <a:fillRect/>
                </a:stretch>
              </p:blipFill>
              <p:spPr>
                <a:xfrm>
                  <a:off x="11735573" y="3410707"/>
                  <a:ext cx="1191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2" name="Freihand 161">
                  <a:extLst>
                    <a:ext uri="{FF2B5EF4-FFF2-40B4-BE49-F238E27FC236}">
                      <a16:creationId xmlns:a16="http://schemas.microsoft.com/office/drawing/2014/main" id="{789675F3-DB69-4AC1-9D56-8CD456FF5086}"/>
                    </a:ext>
                  </a:extLst>
                </p14:cNvPr>
                <p14:cNvContentPartPr/>
                <p14:nvPr/>
              </p14:nvContentPartPr>
              <p14:xfrm>
                <a:off x="11848613" y="3378667"/>
                <a:ext cx="42480" cy="179280"/>
              </p14:xfrm>
            </p:contentPart>
          </mc:Choice>
          <mc:Fallback xmlns="">
            <p:pic>
              <p:nvPicPr>
                <p:cNvPr id="162" name="Freihand 161">
                  <a:extLst>
                    <a:ext uri="{FF2B5EF4-FFF2-40B4-BE49-F238E27FC236}">
                      <a16:creationId xmlns:a16="http://schemas.microsoft.com/office/drawing/2014/main" id="{789675F3-DB69-4AC1-9D56-8CD456FF5086}"/>
                    </a:ext>
                  </a:extLst>
                </p:cNvPr>
                <p:cNvPicPr/>
                <p:nvPr/>
              </p:nvPicPr>
              <p:blipFill>
                <a:blip r:embed="rId271"/>
                <a:stretch>
                  <a:fillRect/>
                </a:stretch>
              </p:blipFill>
              <p:spPr>
                <a:xfrm>
                  <a:off x="11844293" y="3374347"/>
                  <a:ext cx="511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3" name="Freihand 162">
                  <a:extLst>
                    <a:ext uri="{FF2B5EF4-FFF2-40B4-BE49-F238E27FC236}">
                      <a16:creationId xmlns:a16="http://schemas.microsoft.com/office/drawing/2014/main" id="{336DE78C-BDA1-47FA-AEE4-12861075E75C}"/>
                    </a:ext>
                  </a:extLst>
                </p14:cNvPr>
                <p14:cNvContentPartPr/>
                <p14:nvPr/>
              </p14:nvContentPartPr>
              <p14:xfrm>
                <a:off x="11891453" y="3436267"/>
                <a:ext cx="192600" cy="92880"/>
              </p14:xfrm>
            </p:contentPart>
          </mc:Choice>
          <mc:Fallback xmlns="">
            <p:pic>
              <p:nvPicPr>
                <p:cNvPr id="163" name="Freihand 162">
                  <a:extLst>
                    <a:ext uri="{FF2B5EF4-FFF2-40B4-BE49-F238E27FC236}">
                      <a16:creationId xmlns:a16="http://schemas.microsoft.com/office/drawing/2014/main" id="{336DE78C-BDA1-47FA-AEE4-12861075E75C}"/>
                    </a:ext>
                  </a:extLst>
                </p:cNvPr>
                <p:cNvPicPr/>
                <p:nvPr/>
              </p:nvPicPr>
              <p:blipFill>
                <a:blip r:embed="rId273"/>
                <a:stretch>
                  <a:fillRect/>
                </a:stretch>
              </p:blipFill>
              <p:spPr>
                <a:xfrm>
                  <a:off x="11887133" y="3431947"/>
                  <a:ext cx="2012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5" name="Freihand 164">
                  <a:extLst>
                    <a:ext uri="{FF2B5EF4-FFF2-40B4-BE49-F238E27FC236}">
                      <a16:creationId xmlns:a16="http://schemas.microsoft.com/office/drawing/2014/main" id="{149BDF02-D7F5-47A9-A5FB-4D0CBA289C5D}"/>
                    </a:ext>
                  </a:extLst>
                </p14:cNvPr>
                <p14:cNvContentPartPr/>
                <p14:nvPr/>
              </p14:nvContentPartPr>
              <p14:xfrm>
                <a:off x="9199373" y="3879067"/>
                <a:ext cx="203040" cy="78480"/>
              </p14:xfrm>
            </p:contentPart>
          </mc:Choice>
          <mc:Fallback xmlns="">
            <p:pic>
              <p:nvPicPr>
                <p:cNvPr id="165" name="Freihand 164">
                  <a:extLst>
                    <a:ext uri="{FF2B5EF4-FFF2-40B4-BE49-F238E27FC236}">
                      <a16:creationId xmlns:a16="http://schemas.microsoft.com/office/drawing/2014/main" id="{149BDF02-D7F5-47A9-A5FB-4D0CBA289C5D}"/>
                    </a:ext>
                  </a:extLst>
                </p:cNvPr>
                <p:cNvPicPr/>
                <p:nvPr/>
              </p:nvPicPr>
              <p:blipFill>
                <a:blip r:embed="rId275"/>
                <a:stretch>
                  <a:fillRect/>
                </a:stretch>
              </p:blipFill>
              <p:spPr>
                <a:xfrm>
                  <a:off x="9195053" y="3874747"/>
                  <a:ext cx="2116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6" name="Freihand 165">
                  <a:extLst>
                    <a:ext uri="{FF2B5EF4-FFF2-40B4-BE49-F238E27FC236}">
                      <a16:creationId xmlns:a16="http://schemas.microsoft.com/office/drawing/2014/main" id="{5839A652-99FD-40DB-BE07-9B67BB4D4AE2}"/>
                    </a:ext>
                  </a:extLst>
                </p14:cNvPr>
                <p14:cNvContentPartPr/>
                <p14:nvPr/>
              </p14:nvContentPartPr>
              <p14:xfrm>
                <a:off x="9424733" y="3821467"/>
                <a:ext cx="144720" cy="138600"/>
              </p14:xfrm>
            </p:contentPart>
          </mc:Choice>
          <mc:Fallback xmlns="">
            <p:pic>
              <p:nvPicPr>
                <p:cNvPr id="166" name="Freihand 165">
                  <a:extLst>
                    <a:ext uri="{FF2B5EF4-FFF2-40B4-BE49-F238E27FC236}">
                      <a16:creationId xmlns:a16="http://schemas.microsoft.com/office/drawing/2014/main" id="{5839A652-99FD-40DB-BE07-9B67BB4D4AE2}"/>
                    </a:ext>
                  </a:extLst>
                </p:cNvPr>
                <p:cNvPicPr/>
                <p:nvPr/>
              </p:nvPicPr>
              <p:blipFill>
                <a:blip r:embed="rId277"/>
                <a:stretch>
                  <a:fillRect/>
                </a:stretch>
              </p:blipFill>
              <p:spPr>
                <a:xfrm>
                  <a:off x="9420413" y="3817147"/>
                  <a:ext cx="1533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8" name="Freihand 167">
                  <a:extLst>
                    <a:ext uri="{FF2B5EF4-FFF2-40B4-BE49-F238E27FC236}">
                      <a16:creationId xmlns:a16="http://schemas.microsoft.com/office/drawing/2014/main" id="{957B8978-357D-4A9A-9D3D-5532F9419213}"/>
                    </a:ext>
                  </a:extLst>
                </p14:cNvPr>
                <p14:cNvContentPartPr/>
                <p14:nvPr/>
              </p14:nvContentPartPr>
              <p14:xfrm>
                <a:off x="9733253" y="3870427"/>
                <a:ext cx="360" cy="360"/>
              </p14:xfrm>
            </p:contentPart>
          </mc:Choice>
          <mc:Fallback xmlns="">
            <p:pic>
              <p:nvPicPr>
                <p:cNvPr id="168" name="Freihand 167">
                  <a:extLst>
                    <a:ext uri="{FF2B5EF4-FFF2-40B4-BE49-F238E27FC236}">
                      <a16:creationId xmlns:a16="http://schemas.microsoft.com/office/drawing/2014/main" id="{957B8978-357D-4A9A-9D3D-5532F9419213}"/>
                    </a:ext>
                  </a:extLst>
                </p:cNvPr>
                <p:cNvPicPr/>
                <p:nvPr/>
              </p:nvPicPr>
              <p:blipFill>
                <a:blip r:embed="rId32"/>
                <a:stretch>
                  <a:fillRect/>
                </a:stretch>
              </p:blipFill>
              <p:spPr>
                <a:xfrm>
                  <a:off x="9728933" y="38661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0" name="Freihand 169">
                  <a:extLst>
                    <a:ext uri="{FF2B5EF4-FFF2-40B4-BE49-F238E27FC236}">
                      <a16:creationId xmlns:a16="http://schemas.microsoft.com/office/drawing/2014/main" id="{B662C632-5A62-4E0E-8E06-60115B6FF0FB}"/>
                    </a:ext>
                  </a:extLst>
                </p14:cNvPr>
                <p14:cNvContentPartPr/>
                <p14:nvPr/>
              </p14:nvContentPartPr>
              <p14:xfrm>
                <a:off x="9695453" y="3768187"/>
                <a:ext cx="390960" cy="184320"/>
              </p14:xfrm>
            </p:contentPart>
          </mc:Choice>
          <mc:Fallback xmlns="">
            <p:pic>
              <p:nvPicPr>
                <p:cNvPr id="170" name="Freihand 169">
                  <a:extLst>
                    <a:ext uri="{FF2B5EF4-FFF2-40B4-BE49-F238E27FC236}">
                      <a16:creationId xmlns:a16="http://schemas.microsoft.com/office/drawing/2014/main" id="{B662C632-5A62-4E0E-8E06-60115B6FF0FB}"/>
                    </a:ext>
                  </a:extLst>
                </p:cNvPr>
                <p:cNvPicPr/>
                <p:nvPr/>
              </p:nvPicPr>
              <p:blipFill>
                <a:blip r:embed="rId280"/>
                <a:stretch>
                  <a:fillRect/>
                </a:stretch>
              </p:blipFill>
              <p:spPr>
                <a:xfrm>
                  <a:off x="9691133" y="3763867"/>
                  <a:ext cx="3996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1" name="Freihand 170">
                  <a:extLst>
                    <a:ext uri="{FF2B5EF4-FFF2-40B4-BE49-F238E27FC236}">
                      <a16:creationId xmlns:a16="http://schemas.microsoft.com/office/drawing/2014/main" id="{7CC1AF7E-A56C-4644-BE36-A3C1B9C038D2}"/>
                    </a:ext>
                  </a:extLst>
                </p14:cNvPr>
                <p14:cNvContentPartPr/>
                <p14:nvPr/>
              </p14:nvContentPartPr>
              <p14:xfrm>
                <a:off x="9967613" y="3729667"/>
                <a:ext cx="35280" cy="25560"/>
              </p14:xfrm>
            </p:contentPart>
          </mc:Choice>
          <mc:Fallback xmlns="">
            <p:pic>
              <p:nvPicPr>
                <p:cNvPr id="171" name="Freihand 170">
                  <a:extLst>
                    <a:ext uri="{FF2B5EF4-FFF2-40B4-BE49-F238E27FC236}">
                      <a16:creationId xmlns:a16="http://schemas.microsoft.com/office/drawing/2014/main" id="{7CC1AF7E-A56C-4644-BE36-A3C1B9C038D2}"/>
                    </a:ext>
                  </a:extLst>
                </p:cNvPr>
                <p:cNvPicPr/>
                <p:nvPr/>
              </p:nvPicPr>
              <p:blipFill>
                <a:blip r:embed="rId282"/>
                <a:stretch>
                  <a:fillRect/>
                </a:stretch>
              </p:blipFill>
              <p:spPr>
                <a:xfrm>
                  <a:off x="9963293" y="3725347"/>
                  <a:ext cx="439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2" name="Freihand 171">
                  <a:extLst>
                    <a:ext uri="{FF2B5EF4-FFF2-40B4-BE49-F238E27FC236}">
                      <a16:creationId xmlns:a16="http://schemas.microsoft.com/office/drawing/2014/main" id="{E66C465D-ED1E-460A-B8B3-60BDFC79FEA9}"/>
                    </a:ext>
                  </a:extLst>
                </p14:cNvPr>
                <p14:cNvContentPartPr/>
                <p14:nvPr/>
              </p14:nvContentPartPr>
              <p14:xfrm>
                <a:off x="10033493" y="3827587"/>
                <a:ext cx="176400" cy="119520"/>
              </p14:xfrm>
            </p:contentPart>
          </mc:Choice>
          <mc:Fallback xmlns="">
            <p:pic>
              <p:nvPicPr>
                <p:cNvPr id="172" name="Freihand 171">
                  <a:extLst>
                    <a:ext uri="{FF2B5EF4-FFF2-40B4-BE49-F238E27FC236}">
                      <a16:creationId xmlns:a16="http://schemas.microsoft.com/office/drawing/2014/main" id="{E66C465D-ED1E-460A-B8B3-60BDFC79FEA9}"/>
                    </a:ext>
                  </a:extLst>
                </p:cNvPr>
                <p:cNvPicPr/>
                <p:nvPr/>
              </p:nvPicPr>
              <p:blipFill>
                <a:blip r:embed="rId284"/>
                <a:stretch>
                  <a:fillRect/>
                </a:stretch>
              </p:blipFill>
              <p:spPr>
                <a:xfrm>
                  <a:off x="10029173" y="3823267"/>
                  <a:ext cx="1850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3" name="Freihand 172">
                  <a:extLst>
                    <a:ext uri="{FF2B5EF4-FFF2-40B4-BE49-F238E27FC236}">
                      <a16:creationId xmlns:a16="http://schemas.microsoft.com/office/drawing/2014/main" id="{5BABCCF4-1BF3-48B1-83B8-42780803EBCD}"/>
                    </a:ext>
                  </a:extLst>
                </p14:cNvPr>
                <p14:cNvContentPartPr/>
                <p14:nvPr/>
              </p14:nvContentPartPr>
              <p14:xfrm>
                <a:off x="10396733" y="3758107"/>
                <a:ext cx="149760" cy="152280"/>
              </p14:xfrm>
            </p:contentPart>
          </mc:Choice>
          <mc:Fallback xmlns="">
            <p:pic>
              <p:nvPicPr>
                <p:cNvPr id="173" name="Freihand 172">
                  <a:extLst>
                    <a:ext uri="{FF2B5EF4-FFF2-40B4-BE49-F238E27FC236}">
                      <a16:creationId xmlns:a16="http://schemas.microsoft.com/office/drawing/2014/main" id="{5BABCCF4-1BF3-48B1-83B8-42780803EBCD}"/>
                    </a:ext>
                  </a:extLst>
                </p:cNvPr>
                <p:cNvPicPr/>
                <p:nvPr/>
              </p:nvPicPr>
              <p:blipFill>
                <a:blip r:embed="rId286"/>
                <a:stretch>
                  <a:fillRect/>
                </a:stretch>
              </p:blipFill>
              <p:spPr>
                <a:xfrm>
                  <a:off x="10392413" y="3753787"/>
                  <a:ext cx="1584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4" name="Freihand 173">
                  <a:extLst>
                    <a:ext uri="{FF2B5EF4-FFF2-40B4-BE49-F238E27FC236}">
                      <a16:creationId xmlns:a16="http://schemas.microsoft.com/office/drawing/2014/main" id="{97E5AA24-DE62-4C6A-81C0-2D5C72DEC1FA}"/>
                    </a:ext>
                  </a:extLst>
                </p14:cNvPr>
                <p14:cNvContentPartPr/>
                <p14:nvPr/>
              </p14:nvContentPartPr>
              <p14:xfrm>
                <a:off x="10569893" y="3812827"/>
                <a:ext cx="76680" cy="91440"/>
              </p14:xfrm>
            </p:contentPart>
          </mc:Choice>
          <mc:Fallback xmlns="">
            <p:pic>
              <p:nvPicPr>
                <p:cNvPr id="174" name="Freihand 173">
                  <a:extLst>
                    <a:ext uri="{FF2B5EF4-FFF2-40B4-BE49-F238E27FC236}">
                      <a16:creationId xmlns:a16="http://schemas.microsoft.com/office/drawing/2014/main" id="{97E5AA24-DE62-4C6A-81C0-2D5C72DEC1FA}"/>
                    </a:ext>
                  </a:extLst>
                </p:cNvPr>
                <p:cNvPicPr/>
                <p:nvPr/>
              </p:nvPicPr>
              <p:blipFill>
                <a:blip r:embed="rId288"/>
                <a:stretch>
                  <a:fillRect/>
                </a:stretch>
              </p:blipFill>
              <p:spPr>
                <a:xfrm>
                  <a:off x="10565573" y="3808507"/>
                  <a:ext cx="853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5" name="Freihand 174">
                  <a:extLst>
                    <a:ext uri="{FF2B5EF4-FFF2-40B4-BE49-F238E27FC236}">
                      <a16:creationId xmlns:a16="http://schemas.microsoft.com/office/drawing/2014/main" id="{8B237BFF-6DFF-459B-8666-7476B386D690}"/>
                    </a:ext>
                  </a:extLst>
                </p14:cNvPr>
                <p14:cNvContentPartPr/>
                <p14:nvPr/>
              </p14:nvContentPartPr>
              <p14:xfrm>
                <a:off x="10689053" y="3807787"/>
                <a:ext cx="97920" cy="87120"/>
              </p14:xfrm>
            </p:contentPart>
          </mc:Choice>
          <mc:Fallback xmlns="">
            <p:pic>
              <p:nvPicPr>
                <p:cNvPr id="175" name="Freihand 174">
                  <a:extLst>
                    <a:ext uri="{FF2B5EF4-FFF2-40B4-BE49-F238E27FC236}">
                      <a16:creationId xmlns:a16="http://schemas.microsoft.com/office/drawing/2014/main" id="{8B237BFF-6DFF-459B-8666-7476B386D690}"/>
                    </a:ext>
                  </a:extLst>
                </p:cNvPr>
                <p:cNvPicPr/>
                <p:nvPr/>
              </p:nvPicPr>
              <p:blipFill>
                <a:blip r:embed="rId290"/>
                <a:stretch>
                  <a:fillRect/>
                </a:stretch>
              </p:blipFill>
              <p:spPr>
                <a:xfrm>
                  <a:off x="10684733" y="3803467"/>
                  <a:ext cx="1065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76" name="Freihand 175">
                  <a:extLst>
                    <a:ext uri="{FF2B5EF4-FFF2-40B4-BE49-F238E27FC236}">
                      <a16:creationId xmlns:a16="http://schemas.microsoft.com/office/drawing/2014/main" id="{56F61D28-7226-4DE6-8451-F913506313D5}"/>
                    </a:ext>
                  </a:extLst>
                </p14:cNvPr>
                <p14:cNvContentPartPr/>
                <p14:nvPr/>
              </p14:nvContentPartPr>
              <p14:xfrm>
                <a:off x="10811453" y="3824707"/>
                <a:ext cx="25560" cy="85680"/>
              </p14:xfrm>
            </p:contentPart>
          </mc:Choice>
          <mc:Fallback xmlns="">
            <p:pic>
              <p:nvPicPr>
                <p:cNvPr id="176" name="Freihand 175">
                  <a:extLst>
                    <a:ext uri="{FF2B5EF4-FFF2-40B4-BE49-F238E27FC236}">
                      <a16:creationId xmlns:a16="http://schemas.microsoft.com/office/drawing/2014/main" id="{56F61D28-7226-4DE6-8451-F913506313D5}"/>
                    </a:ext>
                  </a:extLst>
                </p:cNvPr>
                <p:cNvPicPr/>
                <p:nvPr/>
              </p:nvPicPr>
              <p:blipFill>
                <a:blip r:embed="rId292"/>
                <a:stretch>
                  <a:fillRect/>
                </a:stretch>
              </p:blipFill>
              <p:spPr>
                <a:xfrm>
                  <a:off x="10807133" y="3820387"/>
                  <a:ext cx="342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7" name="Freihand 176">
                  <a:extLst>
                    <a:ext uri="{FF2B5EF4-FFF2-40B4-BE49-F238E27FC236}">
                      <a16:creationId xmlns:a16="http://schemas.microsoft.com/office/drawing/2014/main" id="{9EC4055F-992C-4BFA-8DF3-3402311B042D}"/>
                    </a:ext>
                  </a:extLst>
                </p14:cNvPr>
                <p14:cNvContentPartPr/>
                <p14:nvPr/>
              </p14:nvContentPartPr>
              <p14:xfrm>
                <a:off x="10891013" y="3812467"/>
                <a:ext cx="97920" cy="73800"/>
              </p14:xfrm>
            </p:contentPart>
          </mc:Choice>
          <mc:Fallback xmlns="">
            <p:pic>
              <p:nvPicPr>
                <p:cNvPr id="177" name="Freihand 176">
                  <a:extLst>
                    <a:ext uri="{FF2B5EF4-FFF2-40B4-BE49-F238E27FC236}">
                      <a16:creationId xmlns:a16="http://schemas.microsoft.com/office/drawing/2014/main" id="{9EC4055F-992C-4BFA-8DF3-3402311B042D}"/>
                    </a:ext>
                  </a:extLst>
                </p:cNvPr>
                <p:cNvPicPr/>
                <p:nvPr/>
              </p:nvPicPr>
              <p:blipFill>
                <a:blip r:embed="rId294"/>
                <a:stretch>
                  <a:fillRect/>
                </a:stretch>
              </p:blipFill>
              <p:spPr>
                <a:xfrm>
                  <a:off x="10886693" y="3808147"/>
                  <a:ext cx="1065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78" name="Freihand 177">
                  <a:extLst>
                    <a:ext uri="{FF2B5EF4-FFF2-40B4-BE49-F238E27FC236}">
                      <a16:creationId xmlns:a16="http://schemas.microsoft.com/office/drawing/2014/main" id="{56A75C1A-A322-4466-81FD-D6D84B015EFE}"/>
                    </a:ext>
                  </a:extLst>
                </p14:cNvPr>
                <p14:cNvContentPartPr/>
                <p14:nvPr/>
              </p14:nvContentPartPr>
              <p14:xfrm>
                <a:off x="11006573" y="3694387"/>
                <a:ext cx="166320" cy="184680"/>
              </p14:xfrm>
            </p:contentPart>
          </mc:Choice>
          <mc:Fallback xmlns="">
            <p:pic>
              <p:nvPicPr>
                <p:cNvPr id="178" name="Freihand 177">
                  <a:extLst>
                    <a:ext uri="{FF2B5EF4-FFF2-40B4-BE49-F238E27FC236}">
                      <a16:creationId xmlns:a16="http://schemas.microsoft.com/office/drawing/2014/main" id="{56A75C1A-A322-4466-81FD-D6D84B015EFE}"/>
                    </a:ext>
                  </a:extLst>
                </p:cNvPr>
                <p:cNvPicPr/>
                <p:nvPr/>
              </p:nvPicPr>
              <p:blipFill>
                <a:blip r:embed="rId296"/>
                <a:stretch>
                  <a:fillRect/>
                </a:stretch>
              </p:blipFill>
              <p:spPr>
                <a:xfrm>
                  <a:off x="11002253" y="3690067"/>
                  <a:ext cx="1749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9" name="Freihand 178">
                  <a:extLst>
                    <a:ext uri="{FF2B5EF4-FFF2-40B4-BE49-F238E27FC236}">
                      <a16:creationId xmlns:a16="http://schemas.microsoft.com/office/drawing/2014/main" id="{C77C557D-5A5C-4830-B973-5F396A11D613}"/>
                    </a:ext>
                  </a:extLst>
                </p14:cNvPr>
                <p14:cNvContentPartPr/>
                <p14:nvPr/>
              </p14:nvContentPartPr>
              <p14:xfrm>
                <a:off x="11229413" y="3775027"/>
                <a:ext cx="218520" cy="90720"/>
              </p14:xfrm>
            </p:contentPart>
          </mc:Choice>
          <mc:Fallback xmlns="">
            <p:pic>
              <p:nvPicPr>
                <p:cNvPr id="179" name="Freihand 178">
                  <a:extLst>
                    <a:ext uri="{FF2B5EF4-FFF2-40B4-BE49-F238E27FC236}">
                      <a16:creationId xmlns:a16="http://schemas.microsoft.com/office/drawing/2014/main" id="{C77C557D-5A5C-4830-B973-5F396A11D613}"/>
                    </a:ext>
                  </a:extLst>
                </p:cNvPr>
                <p:cNvPicPr/>
                <p:nvPr/>
              </p:nvPicPr>
              <p:blipFill>
                <a:blip r:embed="rId298"/>
                <a:stretch>
                  <a:fillRect/>
                </a:stretch>
              </p:blipFill>
              <p:spPr>
                <a:xfrm>
                  <a:off x="11225093" y="3770707"/>
                  <a:ext cx="227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0" name="Freihand 179">
                  <a:extLst>
                    <a:ext uri="{FF2B5EF4-FFF2-40B4-BE49-F238E27FC236}">
                      <a16:creationId xmlns:a16="http://schemas.microsoft.com/office/drawing/2014/main" id="{A1615754-CBB3-4AFF-9FA8-0278611D7969}"/>
                    </a:ext>
                  </a:extLst>
                </p14:cNvPr>
                <p14:cNvContentPartPr/>
                <p14:nvPr/>
              </p14:nvContentPartPr>
              <p14:xfrm>
                <a:off x="11513453" y="3840187"/>
                <a:ext cx="22680" cy="83160"/>
              </p14:xfrm>
            </p:contentPart>
          </mc:Choice>
          <mc:Fallback xmlns="">
            <p:pic>
              <p:nvPicPr>
                <p:cNvPr id="180" name="Freihand 179">
                  <a:extLst>
                    <a:ext uri="{FF2B5EF4-FFF2-40B4-BE49-F238E27FC236}">
                      <a16:creationId xmlns:a16="http://schemas.microsoft.com/office/drawing/2014/main" id="{A1615754-CBB3-4AFF-9FA8-0278611D7969}"/>
                    </a:ext>
                  </a:extLst>
                </p:cNvPr>
                <p:cNvPicPr/>
                <p:nvPr/>
              </p:nvPicPr>
              <p:blipFill>
                <a:blip r:embed="rId300"/>
                <a:stretch>
                  <a:fillRect/>
                </a:stretch>
              </p:blipFill>
              <p:spPr>
                <a:xfrm>
                  <a:off x="11509133" y="3835867"/>
                  <a:ext cx="313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1" name="Freihand 180">
                  <a:extLst>
                    <a:ext uri="{FF2B5EF4-FFF2-40B4-BE49-F238E27FC236}">
                      <a16:creationId xmlns:a16="http://schemas.microsoft.com/office/drawing/2014/main" id="{667340F8-7943-4606-8D63-59A92A1996B9}"/>
                    </a:ext>
                  </a:extLst>
                </p14:cNvPr>
                <p14:cNvContentPartPr/>
                <p14:nvPr/>
              </p14:nvContentPartPr>
              <p14:xfrm>
                <a:off x="11602373" y="3705547"/>
                <a:ext cx="325800" cy="141120"/>
              </p14:xfrm>
            </p:contentPart>
          </mc:Choice>
          <mc:Fallback xmlns="">
            <p:pic>
              <p:nvPicPr>
                <p:cNvPr id="181" name="Freihand 180">
                  <a:extLst>
                    <a:ext uri="{FF2B5EF4-FFF2-40B4-BE49-F238E27FC236}">
                      <a16:creationId xmlns:a16="http://schemas.microsoft.com/office/drawing/2014/main" id="{667340F8-7943-4606-8D63-59A92A1996B9}"/>
                    </a:ext>
                  </a:extLst>
                </p:cNvPr>
                <p:cNvPicPr/>
                <p:nvPr/>
              </p:nvPicPr>
              <p:blipFill>
                <a:blip r:embed="rId302"/>
                <a:stretch>
                  <a:fillRect/>
                </a:stretch>
              </p:blipFill>
              <p:spPr>
                <a:xfrm>
                  <a:off x="11598053" y="3701227"/>
                  <a:ext cx="3344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2" name="Freihand 181">
                  <a:extLst>
                    <a:ext uri="{FF2B5EF4-FFF2-40B4-BE49-F238E27FC236}">
                      <a16:creationId xmlns:a16="http://schemas.microsoft.com/office/drawing/2014/main" id="{1959E9AA-F532-4052-8709-522B926AC60E}"/>
                    </a:ext>
                  </a:extLst>
                </p14:cNvPr>
                <p14:cNvContentPartPr/>
                <p14:nvPr/>
              </p14:nvContentPartPr>
              <p14:xfrm>
                <a:off x="11890733" y="3677827"/>
                <a:ext cx="360" cy="360"/>
              </p14:xfrm>
            </p:contentPart>
          </mc:Choice>
          <mc:Fallback xmlns="">
            <p:pic>
              <p:nvPicPr>
                <p:cNvPr id="182" name="Freihand 181">
                  <a:extLst>
                    <a:ext uri="{FF2B5EF4-FFF2-40B4-BE49-F238E27FC236}">
                      <a16:creationId xmlns:a16="http://schemas.microsoft.com/office/drawing/2014/main" id="{1959E9AA-F532-4052-8709-522B926AC60E}"/>
                    </a:ext>
                  </a:extLst>
                </p:cNvPr>
                <p:cNvPicPr/>
                <p:nvPr/>
              </p:nvPicPr>
              <p:blipFill>
                <a:blip r:embed="rId32"/>
                <a:stretch>
                  <a:fillRect/>
                </a:stretch>
              </p:blipFill>
              <p:spPr>
                <a:xfrm>
                  <a:off x="11886413" y="3673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3" name="Freihand 182">
                  <a:extLst>
                    <a:ext uri="{FF2B5EF4-FFF2-40B4-BE49-F238E27FC236}">
                      <a16:creationId xmlns:a16="http://schemas.microsoft.com/office/drawing/2014/main" id="{EA45F0EE-F646-46E0-8E02-7772C18721D3}"/>
                    </a:ext>
                  </a:extLst>
                </p14:cNvPr>
                <p14:cNvContentPartPr/>
                <p14:nvPr/>
              </p14:nvContentPartPr>
              <p14:xfrm>
                <a:off x="9296933" y="4066627"/>
                <a:ext cx="176040" cy="129960"/>
              </p14:xfrm>
            </p:contentPart>
          </mc:Choice>
          <mc:Fallback xmlns="">
            <p:pic>
              <p:nvPicPr>
                <p:cNvPr id="183" name="Freihand 182">
                  <a:extLst>
                    <a:ext uri="{FF2B5EF4-FFF2-40B4-BE49-F238E27FC236}">
                      <a16:creationId xmlns:a16="http://schemas.microsoft.com/office/drawing/2014/main" id="{EA45F0EE-F646-46E0-8E02-7772C18721D3}"/>
                    </a:ext>
                  </a:extLst>
                </p:cNvPr>
                <p:cNvPicPr/>
                <p:nvPr/>
              </p:nvPicPr>
              <p:blipFill>
                <a:blip r:embed="rId305"/>
                <a:stretch>
                  <a:fillRect/>
                </a:stretch>
              </p:blipFill>
              <p:spPr>
                <a:xfrm>
                  <a:off x="9292613" y="4062307"/>
                  <a:ext cx="1846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4" name="Freihand 183">
                  <a:extLst>
                    <a:ext uri="{FF2B5EF4-FFF2-40B4-BE49-F238E27FC236}">
                      <a16:creationId xmlns:a16="http://schemas.microsoft.com/office/drawing/2014/main" id="{60CEF646-EA17-4A54-AC6C-A8A5FECDD599}"/>
                    </a:ext>
                  </a:extLst>
                </p14:cNvPr>
                <p14:cNvContentPartPr/>
                <p14:nvPr/>
              </p14:nvContentPartPr>
              <p14:xfrm>
                <a:off x="9440213" y="4038187"/>
                <a:ext cx="325440" cy="178560"/>
              </p14:xfrm>
            </p:contentPart>
          </mc:Choice>
          <mc:Fallback xmlns="">
            <p:pic>
              <p:nvPicPr>
                <p:cNvPr id="184" name="Freihand 183">
                  <a:extLst>
                    <a:ext uri="{FF2B5EF4-FFF2-40B4-BE49-F238E27FC236}">
                      <a16:creationId xmlns:a16="http://schemas.microsoft.com/office/drawing/2014/main" id="{60CEF646-EA17-4A54-AC6C-A8A5FECDD599}"/>
                    </a:ext>
                  </a:extLst>
                </p:cNvPr>
                <p:cNvPicPr/>
                <p:nvPr/>
              </p:nvPicPr>
              <p:blipFill>
                <a:blip r:embed="rId307"/>
                <a:stretch>
                  <a:fillRect/>
                </a:stretch>
              </p:blipFill>
              <p:spPr>
                <a:xfrm>
                  <a:off x="9435893" y="4033867"/>
                  <a:ext cx="3340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5" name="Freihand 184">
                  <a:extLst>
                    <a:ext uri="{FF2B5EF4-FFF2-40B4-BE49-F238E27FC236}">
                      <a16:creationId xmlns:a16="http://schemas.microsoft.com/office/drawing/2014/main" id="{85E36AE6-8EE8-4B2D-B6AE-6A4C72031146}"/>
                    </a:ext>
                  </a:extLst>
                </p14:cNvPr>
                <p14:cNvContentPartPr/>
                <p14:nvPr/>
              </p14:nvContentPartPr>
              <p14:xfrm>
                <a:off x="9763853" y="4080667"/>
                <a:ext cx="218880" cy="107640"/>
              </p14:xfrm>
            </p:contentPart>
          </mc:Choice>
          <mc:Fallback xmlns="">
            <p:pic>
              <p:nvPicPr>
                <p:cNvPr id="185" name="Freihand 184">
                  <a:extLst>
                    <a:ext uri="{FF2B5EF4-FFF2-40B4-BE49-F238E27FC236}">
                      <a16:creationId xmlns:a16="http://schemas.microsoft.com/office/drawing/2014/main" id="{85E36AE6-8EE8-4B2D-B6AE-6A4C72031146}"/>
                    </a:ext>
                  </a:extLst>
                </p:cNvPr>
                <p:cNvPicPr/>
                <p:nvPr/>
              </p:nvPicPr>
              <p:blipFill>
                <a:blip r:embed="rId309"/>
                <a:stretch>
                  <a:fillRect/>
                </a:stretch>
              </p:blipFill>
              <p:spPr>
                <a:xfrm>
                  <a:off x="9759533" y="4076347"/>
                  <a:ext cx="2275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6" name="Freihand 185">
                  <a:extLst>
                    <a:ext uri="{FF2B5EF4-FFF2-40B4-BE49-F238E27FC236}">
                      <a16:creationId xmlns:a16="http://schemas.microsoft.com/office/drawing/2014/main" id="{5CE64669-1A92-4075-8075-86221F6E3E26}"/>
                    </a:ext>
                  </a:extLst>
                </p14:cNvPr>
                <p14:cNvContentPartPr/>
                <p14:nvPr/>
              </p14:nvContentPartPr>
              <p14:xfrm>
                <a:off x="9987053" y="4039627"/>
                <a:ext cx="86040" cy="154440"/>
              </p14:xfrm>
            </p:contentPart>
          </mc:Choice>
          <mc:Fallback xmlns="">
            <p:pic>
              <p:nvPicPr>
                <p:cNvPr id="186" name="Freihand 185">
                  <a:extLst>
                    <a:ext uri="{FF2B5EF4-FFF2-40B4-BE49-F238E27FC236}">
                      <a16:creationId xmlns:a16="http://schemas.microsoft.com/office/drawing/2014/main" id="{5CE64669-1A92-4075-8075-86221F6E3E26}"/>
                    </a:ext>
                  </a:extLst>
                </p:cNvPr>
                <p:cNvPicPr/>
                <p:nvPr/>
              </p:nvPicPr>
              <p:blipFill>
                <a:blip r:embed="rId311"/>
                <a:stretch>
                  <a:fillRect/>
                </a:stretch>
              </p:blipFill>
              <p:spPr>
                <a:xfrm>
                  <a:off x="9982733" y="4035307"/>
                  <a:ext cx="946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7" name="Freihand 186">
                  <a:extLst>
                    <a:ext uri="{FF2B5EF4-FFF2-40B4-BE49-F238E27FC236}">
                      <a16:creationId xmlns:a16="http://schemas.microsoft.com/office/drawing/2014/main" id="{DC70757D-D221-45A3-9E12-D4739BA0093C}"/>
                    </a:ext>
                  </a:extLst>
                </p14:cNvPr>
                <p14:cNvContentPartPr/>
                <p14:nvPr/>
              </p14:nvContentPartPr>
              <p14:xfrm>
                <a:off x="10079573" y="4010467"/>
                <a:ext cx="288360" cy="170640"/>
              </p14:xfrm>
            </p:contentPart>
          </mc:Choice>
          <mc:Fallback xmlns="">
            <p:pic>
              <p:nvPicPr>
                <p:cNvPr id="187" name="Freihand 186">
                  <a:extLst>
                    <a:ext uri="{FF2B5EF4-FFF2-40B4-BE49-F238E27FC236}">
                      <a16:creationId xmlns:a16="http://schemas.microsoft.com/office/drawing/2014/main" id="{DC70757D-D221-45A3-9E12-D4739BA0093C}"/>
                    </a:ext>
                  </a:extLst>
                </p:cNvPr>
                <p:cNvPicPr/>
                <p:nvPr/>
              </p:nvPicPr>
              <p:blipFill>
                <a:blip r:embed="rId313"/>
                <a:stretch>
                  <a:fillRect/>
                </a:stretch>
              </p:blipFill>
              <p:spPr>
                <a:xfrm>
                  <a:off x="10075253" y="4006147"/>
                  <a:ext cx="2970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8" name="Freihand 187">
                  <a:extLst>
                    <a:ext uri="{FF2B5EF4-FFF2-40B4-BE49-F238E27FC236}">
                      <a16:creationId xmlns:a16="http://schemas.microsoft.com/office/drawing/2014/main" id="{F8BC6BE7-3259-4D9A-BA0C-227044CF0430}"/>
                    </a:ext>
                  </a:extLst>
                </p14:cNvPr>
                <p14:cNvContentPartPr/>
                <p14:nvPr/>
              </p14:nvContentPartPr>
              <p14:xfrm>
                <a:off x="10235453" y="4005067"/>
                <a:ext cx="47160" cy="18720"/>
              </p14:xfrm>
            </p:contentPart>
          </mc:Choice>
          <mc:Fallback xmlns="">
            <p:pic>
              <p:nvPicPr>
                <p:cNvPr id="188" name="Freihand 187">
                  <a:extLst>
                    <a:ext uri="{FF2B5EF4-FFF2-40B4-BE49-F238E27FC236}">
                      <a16:creationId xmlns:a16="http://schemas.microsoft.com/office/drawing/2014/main" id="{F8BC6BE7-3259-4D9A-BA0C-227044CF0430}"/>
                    </a:ext>
                  </a:extLst>
                </p:cNvPr>
                <p:cNvPicPr/>
                <p:nvPr/>
              </p:nvPicPr>
              <p:blipFill>
                <a:blip r:embed="rId315"/>
                <a:stretch>
                  <a:fillRect/>
                </a:stretch>
              </p:blipFill>
              <p:spPr>
                <a:xfrm>
                  <a:off x="10231133" y="4000747"/>
                  <a:ext cx="55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9" name="Freihand 188">
                  <a:extLst>
                    <a:ext uri="{FF2B5EF4-FFF2-40B4-BE49-F238E27FC236}">
                      <a16:creationId xmlns:a16="http://schemas.microsoft.com/office/drawing/2014/main" id="{BD04F139-7C71-4CB4-9D83-02FCCBFB1B8D}"/>
                    </a:ext>
                  </a:extLst>
                </p14:cNvPr>
                <p14:cNvContentPartPr/>
                <p14:nvPr/>
              </p14:nvContentPartPr>
              <p14:xfrm>
                <a:off x="10366133" y="4056547"/>
                <a:ext cx="255960" cy="122760"/>
              </p14:xfrm>
            </p:contentPart>
          </mc:Choice>
          <mc:Fallback xmlns="">
            <p:pic>
              <p:nvPicPr>
                <p:cNvPr id="189" name="Freihand 188">
                  <a:extLst>
                    <a:ext uri="{FF2B5EF4-FFF2-40B4-BE49-F238E27FC236}">
                      <a16:creationId xmlns:a16="http://schemas.microsoft.com/office/drawing/2014/main" id="{BD04F139-7C71-4CB4-9D83-02FCCBFB1B8D}"/>
                    </a:ext>
                  </a:extLst>
                </p:cNvPr>
                <p:cNvPicPr/>
                <p:nvPr/>
              </p:nvPicPr>
              <p:blipFill>
                <a:blip r:embed="rId317"/>
                <a:stretch>
                  <a:fillRect/>
                </a:stretch>
              </p:blipFill>
              <p:spPr>
                <a:xfrm>
                  <a:off x="10361813" y="4052227"/>
                  <a:ext cx="2646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91" name="Freihand 190">
                  <a:extLst>
                    <a:ext uri="{FF2B5EF4-FFF2-40B4-BE49-F238E27FC236}">
                      <a16:creationId xmlns:a16="http://schemas.microsoft.com/office/drawing/2014/main" id="{57071E96-63CE-4983-93BD-DD7E072C01B4}"/>
                    </a:ext>
                  </a:extLst>
                </p14:cNvPr>
                <p14:cNvContentPartPr/>
                <p14:nvPr/>
              </p14:nvContentPartPr>
              <p14:xfrm>
                <a:off x="10768613" y="4017307"/>
                <a:ext cx="269280" cy="183600"/>
              </p14:xfrm>
            </p:contentPart>
          </mc:Choice>
          <mc:Fallback xmlns="">
            <p:pic>
              <p:nvPicPr>
                <p:cNvPr id="191" name="Freihand 190">
                  <a:extLst>
                    <a:ext uri="{FF2B5EF4-FFF2-40B4-BE49-F238E27FC236}">
                      <a16:creationId xmlns:a16="http://schemas.microsoft.com/office/drawing/2014/main" id="{57071E96-63CE-4983-93BD-DD7E072C01B4}"/>
                    </a:ext>
                  </a:extLst>
                </p:cNvPr>
                <p:cNvPicPr/>
                <p:nvPr/>
              </p:nvPicPr>
              <p:blipFill>
                <a:blip r:embed="rId319"/>
                <a:stretch>
                  <a:fillRect/>
                </a:stretch>
              </p:blipFill>
              <p:spPr>
                <a:xfrm>
                  <a:off x="10764293" y="4012987"/>
                  <a:ext cx="2779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2" name="Freihand 191">
                  <a:extLst>
                    <a:ext uri="{FF2B5EF4-FFF2-40B4-BE49-F238E27FC236}">
                      <a16:creationId xmlns:a16="http://schemas.microsoft.com/office/drawing/2014/main" id="{03249F4F-AEE5-4C1D-BAEC-0EC60F2F2531}"/>
                    </a:ext>
                  </a:extLst>
                </p14:cNvPr>
                <p14:cNvContentPartPr/>
                <p14:nvPr/>
              </p14:nvContentPartPr>
              <p14:xfrm>
                <a:off x="11075693" y="4062667"/>
                <a:ext cx="148320" cy="90720"/>
              </p14:xfrm>
            </p:contentPart>
          </mc:Choice>
          <mc:Fallback xmlns="">
            <p:pic>
              <p:nvPicPr>
                <p:cNvPr id="192" name="Freihand 191">
                  <a:extLst>
                    <a:ext uri="{FF2B5EF4-FFF2-40B4-BE49-F238E27FC236}">
                      <a16:creationId xmlns:a16="http://schemas.microsoft.com/office/drawing/2014/main" id="{03249F4F-AEE5-4C1D-BAEC-0EC60F2F2531}"/>
                    </a:ext>
                  </a:extLst>
                </p:cNvPr>
                <p:cNvPicPr/>
                <p:nvPr/>
              </p:nvPicPr>
              <p:blipFill>
                <a:blip r:embed="rId321"/>
                <a:stretch>
                  <a:fillRect/>
                </a:stretch>
              </p:blipFill>
              <p:spPr>
                <a:xfrm>
                  <a:off x="11071373" y="4058347"/>
                  <a:ext cx="1569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3" name="Freihand 192">
                  <a:extLst>
                    <a:ext uri="{FF2B5EF4-FFF2-40B4-BE49-F238E27FC236}">
                      <a16:creationId xmlns:a16="http://schemas.microsoft.com/office/drawing/2014/main" id="{B1C903C8-16CA-46EF-B1AD-146B7B660614}"/>
                    </a:ext>
                  </a:extLst>
                </p14:cNvPr>
                <p14:cNvContentPartPr/>
                <p14:nvPr/>
              </p14:nvContentPartPr>
              <p14:xfrm>
                <a:off x="11337413" y="4084267"/>
                <a:ext cx="136440" cy="93600"/>
              </p14:xfrm>
            </p:contentPart>
          </mc:Choice>
          <mc:Fallback xmlns="">
            <p:pic>
              <p:nvPicPr>
                <p:cNvPr id="193" name="Freihand 192">
                  <a:extLst>
                    <a:ext uri="{FF2B5EF4-FFF2-40B4-BE49-F238E27FC236}">
                      <a16:creationId xmlns:a16="http://schemas.microsoft.com/office/drawing/2014/main" id="{B1C903C8-16CA-46EF-B1AD-146B7B660614}"/>
                    </a:ext>
                  </a:extLst>
                </p:cNvPr>
                <p:cNvPicPr/>
                <p:nvPr/>
              </p:nvPicPr>
              <p:blipFill>
                <a:blip r:embed="rId323"/>
                <a:stretch>
                  <a:fillRect/>
                </a:stretch>
              </p:blipFill>
              <p:spPr>
                <a:xfrm>
                  <a:off x="11333093" y="4079947"/>
                  <a:ext cx="145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4" name="Freihand 193">
                  <a:extLst>
                    <a:ext uri="{FF2B5EF4-FFF2-40B4-BE49-F238E27FC236}">
                      <a16:creationId xmlns:a16="http://schemas.microsoft.com/office/drawing/2014/main" id="{638B7895-D97F-46BF-9D58-C1C719D14104}"/>
                    </a:ext>
                  </a:extLst>
                </p14:cNvPr>
                <p14:cNvContentPartPr/>
                <p14:nvPr/>
              </p14:nvContentPartPr>
              <p14:xfrm>
                <a:off x="11489693" y="4010107"/>
                <a:ext cx="7920" cy="18720"/>
              </p14:xfrm>
            </p:contentPart>
          </mc:Choice>
          <mc:Fallback xmlns="">
            <p:pic>
              <p:nvPicPr>
                <p:cNvPr id="194" name="Freihand 193">
                  <a:extLst>
                    <a:ext uri="{FF2B5EF4-FFF2-40B4-BE49-F238E27FC236}">
                      <a16:creationId xmlns:a16="http://schemas.microsoft.com/office/drawing/2014/main" id="{638B7895-D97F-46BF-9D58-C1C719D14104}"/>
                    </a:ext>
                  </a:extLst>
                </p:cNvPr>
                <p:cNvPicPr/>
                <p:nvPr/>
              </p:nvPicPr>
              <p:blipFill>
                <a:blip r:embed="rId325"/>
                <a:stretch>
                  <a:fillRect/>
                </a:stretch>
              </p:blipFill>
              <p:spPr>
                <a:xfrm>
                  <a:off x="11485373" y="4005787"/>
                  <a:ext cx="165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5" name="Freihand 194">
                  <a:extLst>
                    <a:ext uri="{FF2B5EF4-FFF2-40B4-BE49-F238E27FC236}">
                      <a16:creationId xmlns:a16="http://schemas.microsoft.com/office/drawing/2014/main" id="{F9C1E356-BC46-46B8-BEB1-307A6C45B556}"/>
                    </a:ext>
                  </a:extLst>
                </p14:cNvPr>
                <p14:cNvContentPartPr/>
                <p14:nvPr/>
              </p14:nvContentPartPr>
              <p14:xfrm>
                <a:off x="11542613" y="3949627"/>
                <a:ext cx="194760" cy="216360"/>
              </p14:xfrm>
            </p:contentPart>
          </mc:Choice>
          <mc:Fallback xmlns="">
            <p:pic>
              <p:nvPicPr>
                <p:cNvPr id="195" name="Freihand 194">
                  <a:extLst>
                    <a:ext uri="{FF2B5EF4-FFF2-40B4-BE49-F238E27FC236}">
                      <a16:creationId xmlns:a16="http://schemas.microsoft.com/office/drawing/2014/main" id="{F9C1E356-BC46-46B8-BEB1-307A6C45B556}"/>
                    </a:ext>
                  </a:extLst>
                </p:cNvPr>
                <p:cNvPicPr/>
                <p:nvPr/>
              </p:nvPicPr>
              <p:blipFill>
                <a:blip r:embed="rId327"/>
                <a:stretch>
                  <a:fillRect/>
                </a:stretch>
              </p:blipFill>
              <p:spPr>
                <a:xfrm>
                  <a:off x="11538293" y="3945307"/>
                  <a:ext cx="2034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6" name="Freihand 195">
                  <a:extLst>
                    <a:ext uri="{FF2B5EF4-FFF2-40B4-BE49-F238E27FC236}">
                      <a16:creationId xmlns:a16="http://schemas.microsoft.com/office/drawing/2014/main" id="{F908405E-B4C9-413A-A493-D57A7F3F1ED4}"/>
                    </a:ext>
                  </a:extLst>
                </p14:cNvPr>
                <p14:cNvContentPartPr/>
                <p14:nvPr/>
              </p14:nvContentPartPr>
              <p14:xfrm>
                <a:off x="11761493" y="3943147"/>
                <a:ext cx="114480" cy="223200"/>
              </p14:xfrm>
            </p:contentPart>
          </mc:Choice>
          <mc:Fallback xmlns="">
            <p:pic>
              <p:nvPicPr>
                <p:cNvPr id="196" name="Freihand 195">
                  <a:extLst>
                    <a:ext uri="{FF2B5EF4-FFF2-40B4-BE49-F238E27FC236}">
                      <a16:creationId xmlns:a16="http://schemas.microsoft.com/office/drawing/2014/main" id="{F908405E-B4C9-413A-A493-D57A7F3F1ED4}"/>
                    </a:ext>
                  </a:extLst>
                </p:cNvPr>
                <p:cNvPicPr/>
                <p:nvPr/>
              </p:nvPicPr>
              <p:blipFill>
                <a:blip r:embed="rId329"/>
                <a:stretch>
                  <a:fillRect/>
                </a:stretch>
              </p:blipFill>
              <p:spPr>
                <a:xfrm>
                  <a:off x="11757173" y="3938827"/>
                  <a:ext cx="1231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97" name="Freihand 196">
                  <a:extLst>
                    <a:ext uri="{FF2B5EF4-FFF2-40B4-BE49-F238E27FC236}">
                      <a16:creationId xmlns:a16="http://schemas.microsoft.com/office/drawing/2014/main" id="{5048167C-AEAD-420A-857C-6606C643895A}"/>
                    </a:ext>
                  </a:extLst>
                </p14:cNvPr>
                <p14:cNvContentPartPr/>
                <p14:nvPr/>
              </p14:nvContentPartPr>
              <p14:xfrm>
                <a:off x="11181173" y="4162387"/>
                <a:ext cx="832680" cy="74520"/>
              </p14:xfrm>
            </p:contentPart>
          </mc:Choice>
          <mc:Fallback xmlns="">
            <p:pic>
              <p:nvPicPr>
                <p:cNvPr id="197" name="Freihand 196">
                  <a:extLst>
                    <a:ext uri="{FF2B5EF4-FFF2-40B4-BE49-F238E27FC236}">
                      <a16:creationId xmlns:a16="http://schemas.microsoft.com/office/drawing/2014/main" id="{5048167C-AEAD-420A-857C-6606C643895A}"/>
                    </a:ext>
                  </a:extLst>
                </p:cNvPr>
                <p:cNvPicPr/>
                <p:nvPr/>
              </p:nvPicPr>
              <p:blipFill>
                <a:blip r:embed="rId331"/>
                <a:stretch>
                  <a:fillRect/>
                </a:stretch>
              </p:blipFill>
              <p:spPr>
                <a:xfrm>
                  <a:off x="11176853" y="4158067"/>
                  <a:ext cx="8413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8" name="Freihand 197">
                  <a:extLst>
                    <a:ext uri="{FF2B5EF4-FFF2-40B4-BE49-F238E27FC236}">
                      <a16:creationId xmlns:a16="http://schemas.microsoft.com/office/drawing/2014/main" id="{177E3285-981A-441D-8002-D31907D02AF9}"/>
                    </a:ext>
                  </a:extLst>
                </p14:cNvPr>
                <p14:cNvContentPartPr/>
                <p14:nvPr/>
              </p14:nvContentPartPr>
              <p14:xfrm>
                <a:off x="9313493" y="4284427"/>
                <a:ext cx="251640" cy="170640"/>
              </p14:xfrm>
            </p:contentPart>
          </mc:Choice>
          <mc:Fallback xmlns="">
            <p:pic>
              <p:nvPicPr>
                <p:cNvPr id="198" name="Freihand 197">
                  <a:extLst>
                    <a:ext uri="{FF2B5EF4-FFF2-40B4-BE49-F238E27FC236}">
                      <a16:creationId xmlns:a16="http://schemas.microsoft.com/office/drawing/2014/main" id="{177E3285-981A-441D-8002-D31907D02AF9}"/>
                    </a:ext>
                  </a:extLst>
                </p:cNvPr>
                <p:cNvPicPr/>
                <p:nvPr/>
              </p:nvPicPr>
              <p:blipFill>
                <a:blip r:embed="rId333"/>
                <a:stretch>
                  <a:fillRect/>
                </a:stretch>
              </p:blipFill>
              <p:spPr>
                <a:xfrm>
                  <a:off x="9309173" y="4280107"/>
                  <a:ext cx="2602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99" name="Freihand 198">
                  <a:extLst>
                    <a:ext uri="{FF2B5EF4-FFF2-40B4-BE49-F238E27FC236}">
                      <a16:creationId xmlns:a16="http://schemas.microsoft.com/office/drawing/2014/main" id="{CB88A722-7FC0-467D-9DC8-FF6930D37E74}"/>
                    </a:ext>
                  </a:extLst>
                </p14:cNvPr>
                <p14:cNvContentPartPr/>
                <p14:nvPr/>
              </p14:nvContentPartPr>
              <p14:xfrm>
                <a:off x="9553253" y="4316827"/>
                <a:ext cx="97560" cy="161640"/>
              </p14:xfrm>
            </p:contentPart>
          </mc:Choice>
          <mc:Fallback xmlns="">
            <p:pic>
              <p:nvPicPr>
                <p:cNvPr id="199" name="Freihand 198">
                  <a:extLst>
                    <a:ext uri="{FF2B5EF4-FFF2-40B4-BE49-F238E27FC236}">
                      <a16:creationId xmlns:a16="http://schemas.microsoft.com/office/drawing/2014/main" id="{CB88A722-7FC0-467D-9DC8-FF6930D37E74}"/>
                    </a:ext>
                  </a:extLst>
                </p:cNvPr>
                <p:cNvPicPr/>
                <p:nvPr/>
              </p:nvPicPr>
              <p:blipFill>
                <a:blip r:embed="rId335"/>
                <a:stretch>
                  <a:fillRect/>
                </a:stretch>
              </p:blipFill>
              <p:spPr>
                <a:xfrm>
                  <a:off x="9548933" y="4312507"/>
                  <a:ext cx="1062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00" name="Freihand 199">
                  <a:extLst>
                    <a:ext uri="{FF2B5EF4-FFF2-40B4-BE49-F238E27FC236}">
                      <a16:creationId xmlns:a16="http://schemas.microsoft.com/office/drawing/2014/main" id="{4D63ACB1-5B77-4D53-A0AC-D38AE9BCB35D}"/>
                    </a:ext>
                  </a:extLst>
                </p14:cNvPr>
                <p14:cNvContentPartPr/>
                <p14:nvPr/>
              </p14:nvContentPartPr>
              <p14:xfrm>
                <a:off x="9602213" y="4323307"/>
                <a:ext cx="91440" cy="106200"/>
              </p14:xfrm>
            </p:contentPart>
          </mc:Choice>
          <mc:Fallback xmlns="">
            <p:pic>
              <p:nvPicPr>
                <p:cNvPr id="200" name="Freihand 199">
                  <a:extLst>
                    <a:ext uri="{FF2B5EF4-FFF2-40B4-BE49-F238E27FC236}">
                      <a16:creationId xmlns:a16="http://schemas.microsoft.com/office/drawing/2014/main" id="{4D63ACB1-5B77-4D53-A0AC-D38AE9BCB35D}"/>
                    </a:ext>
                  </a:extLst>
                </p:cNvPr>
                <p:cNvPicPr/>
                <p:nvPr/>
              </p:nvPicPr>
              <p:blipFill>
                <a:blip r:embed="rId337"/>
                <a:stretch>
                  <a:fillRect/>
                </a:stretch>
              </p:blipFill>
              <p:spPr>
                <a:xfrm>
                  <a:off x="9597893" y="4318987"/>
                  <a:ext cx="100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01" name="Freihand 200">
                  <a:extLst>
                    <a:ext uri="{FF2B5EF4-FFF2-40B4-BE49-F238E27FC236}">
                      <a16:creationId xmlns:a16="http://schemas.microsoft.com/office/drawing/2014/main" id="{BFE70985-381D-47DF-968C-3B680F9B2EA9}"/>
                    </a:ext>
                  </a:extLst>
                </p14:cNvPr>
                <p14:cNvContentPartPr/>
                <p14:nvPr/>
              </p14:nvContentPartPr>
              <p14:xfrm>
                <a:off x="9677093" y="4334107"/>
                <a:ext cx="378360" cy="98280"/>
              </p14:xfrm>
            </p:contentPart>
          </mc:Choice>
          <mc:Fallback xmlns="">
            <p:pic>
              <p:nvPicPr>
                <p:cNvPr id="201" name="Freihand 200">
                  <a:extLst>
                    <a:ext uri="{FF2B5EF4-FFF2-40B4-BE49-F238E27FC236}">
                      <a16:creationId xmlns:a16="http://schemas.microsoft.com/office/drawing/2014/main" id="{BFE70985-381D-47DF-968C-3B680F9B2EA9}"/>
                    </a:ext>
                  </a:extLst>
                </p:cNvPr>
                <p:cNvPicPr/>
                <p:nvPr/>
              </p:nvPicPr>
              <p:blipFill>
                <a:blip r:embed="rId339"/>
                <a:stretch>
                  <a:fillRect/>
                </a:stretch>
              </p:blipFill>
              <p:spPr>
                <a:xfrm>
                  <a:off x="9672773" y="4329787"/>
                  <a:ext cx="3870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02" name="Freihand 201">
                  <a:extLst>
                    <a:ext uri="{FF2B5EF4-FFF2-40B4-BE49-F238E27FC236}">
                      <a16:creationId xmlns:a16="http://schemas.microsoft.com/office/drawing/2014/main" id="{2EB65CD7-3D2A-4B4D-A63E-83EEFB9AB579}"/>
                    </a:ext>
                  </a:extLst>
                </p14:cNvPr>
                <p14:cNvContentPartPr/>
                <p14:nvPr/>
              </p14:nvContentPartPr>
              <p14:xfrm>
                <a:off x="10168493" y="4269307"/>
                <a:ext cx="92160" cy="150480"/>
              </p14:xfrm>
            </p:contentPart>
          </mc:Choice>
          <mc:Fallback xmlns="">
            <p:pic>
              <p:nvPicPr>
                <p:cNvPr id="202" name="Freihand 201">
                  <a:extLst>
                    <a:ext uri="{FF2B5EF4-FFF2-40B4-BE49-F238E27FC236}">
                      <a16:creationId xmlns:a16="http://schemas.microsoft.com/office/drawing/2014/main" id="{2EB65CD7-3D2A-4B4D-A63E-83EEFB9AB579}"/>
                    </a:ext>
                  </a:extLst>
                </p:cNvPr>
                <p:cNvPicPr/>
                <p:nvPr/>
              </p:nvPicPr>
              <p:blipFill>
                <a:blip r:embed="rId341"/>
                <a:stretch>
                  <a:fillRect/>
                </a:stretch>
              </p:blipFill>
              <p:spPr>
                <a:xfrm>
                  <a:off x="10164173" y="4264987"/>
                  <a:ext cx="1008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04" name="Freihand 203">
                  <a:extLst>
                    <a:ext uri="{FF2B5EF4-FFF2-40B4-BE49-F238E27FC236}">
                      <a16:creationId xmlns:a16="http://schemas.microsoft.com/office/drawing/2014/main" id="{855FDD4A-3207-4B64-9A7B-7C9434F77F02}"/>
                    </a:ext>
                  </a:extLst>
                </p14:cNvPr>
                <p14:cNvContentPartPr/>
                <p14:nvPr/>
              </p14:nvContentPartPr>
              <p14:xfrm>
                <a:off x="10283693" y="4281187"/>
                <a:ext cx="355320" cy="223920"/>
              </p14:xfrm>
            </p:contentPart>
          </mc:Choice>
          <mc:Fallback xmlns="">
            <p:pic>
              <p:nvPicPr>
                <p:cNvPr id="204" name="Freihand 203">
                  <a:extLst>
                    <a:ext uri="{FF2B5EF4-FFF2-40B4-BE49-F238E27FC236}">
                      <a16:creationId xmlns:a16="http://schemas.microsoft.com/office/drawing/2014/main" id="{855FDD4A-3207-4B64-9A7B-7C9434F77F02}"/>
                    </a:ext>
                  </a:extLst>
                </p:cNvPr>
                <p:cNvPicPr/>
                <p:nvPr/>
              </p:nvPicPr>
              <p:blipFill>
                <a:blip r:embed="rId343"/>
                <a:stretch>
                  <a:fillRect/>
                </a:stretch>
              </p:blipFill>
              <p:spPr>
                <a:xfrm>
                  <a:off x="10279373" y="4276867"/>
                  <a:ext cx="3639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05" name="Freihand 204">
                  <a:extLst>
                    <a:ext uri="{FF2B5EF4-FFF2-40B4-BE49-F238E27FC236}">
                      <a16:creationId xmlns:a16="http://schemas.microsoft.com/office/drawing/2014/main" id="{51811A50-0EFD-4E0E-B998-5BD30652C718}"/>
                    </a:ext>
                  </a:extLst>
                </p14:cNvPr>
                <p14:cNvContentPartPr/>
                <p14:nvPr/>
              </p14:nvContentPartPr>
              <p14:xfrm>
                <a:off x="10786253" y="4263907"/>
                <a:ext cx="82800" cy="102240"/>
              </p14:xfrm>
            </p:contentPart>
          </mc:Choice>
          <mc:Fallback xmlns="">
            <p:pic>
              <p:nvPicPr>
                <p:cNvPr id="205" name="Freihand 204">
                  <a:extLst>
                    <a:ext uri="{FF2B5EF4-FFF2-40B4-BE49-F238E27FC236}">
                      <a16:creationId xmlns:a16="http://schemas.microsoft.com/office/drawing/2014/main" id="{51811A50-0EFD-4E0E-B998-5BD30652C718}"/>
                    </a:ext>
                  </a:extLst>
                </p:cNvPr>
                <p:cNvPicPr/>
                <p:nvPr/>
              </p:nvPicPr>
              <p:blipFill>
                <a:blip r:embed="rId345"/>
                <a:stretch>
                  <a:fillRect/>
                </a:stretch>
              </p:blipFill>
              <p:spPr>
                <a:xfrm>
                  <a:off x="10781933" y="4259587"/>
                  <a:ext cx="91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06" name="Freihand 205">
                  <a:extLst>
                    <a:ext uri="{FF2B5EF4-FFF2-40B4-BE49-F238E27FC236}">
                      <a16:creationId xmlns:a16="http://schemas.microsoft.com/office/drawing/2014/main" id="{9101545D-2202-4AE6-8783-FB4949BA27F7}"/>
                    </a:ext>
                  </a:extLst>
                </p14:cNvPr>
                <p14:cNvContentPartPr/>
                <p14:nvPr/>
              </p14:nvContentPartPr>
              <p14:xfrm>
                <a:off x="10926653" y="4271827"/>
                <a:ext cx="195120" cy="88560"/>
              </p14:xfrm>
            </p:contentPart>
          </mc:Choice>
          <mc:Fallback xmlns="">
            <p:pic>
              <p:nvPicPr>
                <p:cNvPr id="206" name="Freihand 205">
                  <a:extLst>
                    <a:ext uri="{FF2B5EF4-FFF2-40B4-BE49-F238E27FC236}">
                      <a16:creationId xmlns:a16="http://schemas.microsoft.com/office/drawing/2014/main" id="{9101545D-2202-4AE6-8783-FB4949BA27F7}"/>
                    </a:ext>
                  </a:extLst>
                </p:cNvPr>
                <p:cNvPicPr/>
                <p:nvPr/>
              </p:nvPicPr>
              <p:blipFill>
                <a:blip r:embed="rId347"/>
                <a:stretch>
                  <a:fillRect/>
                </a:stretch>
              </p:blipFill>
              <p:spPr>
                <a:xfrm>
                  <a:off x="10922333" y="4267507"/>
                  <a:ext cx="2037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07" name="Freihand 206">
                  <a:extLst>
                    <a:ext uri="{FF2B5EF4-FFF2-40B4-BE49-F238E27FC236}">
                      <a16:creationId xmlns:a16="http://schemas.microsoft.com/office/drawing/2014/main" id="{0FD18D22-AEEF-4E45-BA63-9C4704C7093A}"/>
                    </a:ext>
                  </a:extLst>
                </p14:cNvPr>
                <p14:cNvContentPartPr/>
                <p14:nvPr/>
              </p14:nvContentPartPr>
              <p14:xfrm>
                <a:off x="11079653" y="4252387"/>
                <a:ext cx="26280" cy="9000"/>
              </p14:xfrm>
            </p:contentPart>
          </mc:Choice>
          <mc:Fallback xmlns="">
            <p:pic>
              <p:nvPicPr>
                <p:cNvPr id="207" name="Freihand 206">
                  <a:extLst>
                    <a:ext uri="{FF2B5EF4-FFF2-40B4-BE49-F238E27FC236}">
                      <a16:creationId xmlns:a16="http://schemas.microsoft.com/office/drawing/2014/main" id="{0FD18D22-AEEF-4E45-BA63-9C4704C7093A}"/>
                    </a:ext>
                  </a:extLst>
                </p:cNvPr>
                <p:cNvPicPr/>
                <p:nvPr/>
              </p:nvPicPr>
              <p:blipFill>
                <a:blip r:embed="rId24"/>
                <a:stretch>
                  <a:fillRect/>
                </a:stretch>
              </p:blipFill>
              <p:spPr>
                <a:xfrm>
                  <a:off x="11075333" y="4248067"/>
                  <a:ext cx="3492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08" name="Freihand 207">
                  <a:extLst>
                    <a:ext uri="{FF2B5EF4-FFF2-40B4-BE49-F238E27FC236}">
                      <a16:creationId xmlns:a16="http://schemas.microsoft.com/office/drawing/2014/main" id="{1322F81E-446B-4A52-8AE8-D33361CAB3DD}"/>
                    </a:ext>
                  </a:extLst>
                </p14:cNvPr>
                <p14:cNvContentPartPr/>
                <p14:nvPr/>
              </p14:nvContentPartPr>
              <p14:xfrm>
                <a:off x="11125013" y="4222507"/>
                <a:ext cx="236880" cy="135000"/>
              </p14:xfrm>
            </p:contentPart>
          </mc:Choice>
          <mc:Fallback xmlns="">
            <p:pic>
              <p:nvPicPr>
                <p:cNvPr id="208" name="Freihand 207">
                  <a:extLst>
                    <a:ext uri="{FF2B5EF4-FFF2-40B4-BE49-F238E27FC236}">
                      <a16:creationId xmlns:a16="http://schemas.microsoft.com/office/drawing/2014/main" id="{1322F81E-446B-4A52-8AE8-D33361CAB3DD}"/>
                    </a:ext>
                  </a:extLst>
                </p:cNvPr>
                <p:cNvPicPr/>
                <p:nvPr/>
              </p:nvPicPr>
              <p:blipFill>
                <a:blip r:embed="rId350"/>
                <a:stretch>
                  <a:fillRect/>
                </a:stretch>
              </p:blipFill>
              <p:spPr>
                <a:xfrm>
                  <a:off x="11120693" y="4218187"/>
                  <a:ext cx="2455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21" name="Freihand 220">
                  <a:extLst>
                    <a:ext uri="{FF2B5EF4-FFF2-40B4-BE49-F238E27FC236}">
                      <a16:creationId xmlns:a16="http://schemas.microsoft.com/office/drawing/2014/main" id="{185209E6-F37C-43F8-81A7-C75C5A8819D8}"/>
                    </a:ext>
                  </a:extLst>
                </p14:cNvPr>
                <p14:cNvContentPartPr/>
                <p14:nvPr/>
              </p14:nvContentPartPr>
              <p14:xfrm>
                <a:off x="9918293" y="4617427"/>
                <a:ext cx="294480" cy="132840"/>
              </p14:xfrm>
            </p:contentPart>
          </mc:Choice>
          <mc:Fallback xmlns="">
            <p:pic>
              <p:nvPicPr>
                <p:cNvPr id="221" name="Freihand 220">
                  <a:extLst>
                    <a:ext uri="{FF2B5EF4-FFF2-40B4-BE49-F238E27FC236}">
                      <a16:creationId xmlns:a16="http://schemas.microsoft.com/office/drawing/2014/main" id="{185209E6-F37C-43F8-81A7-C75C5A8819D8}"/>
                    </a:ext>
                  </a:extLst>
                </p:cNvPr>
                <p:cNvPicPr/>
                <p:nvPr/>
              </p:nvPicPr>
              <p:blipFill>
                <a:blip r:embed="rId352"/>
                <a:stretch>
                  <a:fillRect/>
                </a:stretch>
              </p:blipFill>
              <p:spPr>
                <a:xfrm>
                  <a:off x="9913973" y="4613107"/>
                  <a:ext cx="3031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22" name="Freihand 221">
                  <a:extLst>
                    <a:ext uri="{FF2B5EF4-FFF2-40B4-BE49-F238E27FC236}">
                      <a16:creationId xmlns:a16="http://schemas.microsoft.com/office/drawing/2014/main" id="{C12AF80E-6DB4-48BF-8281-B5EDEF65650E}"/>
                    </a:ext>
                  </a:extLst>
                </p14:cNvPr>
                <p14:cNvContentPartPr/>
                <p14:nvPr/>
              </p14:nvContentPartPr>
              <p14:xfrm>
                <a:off x="10174253" y="4558387"/>
                <a:ext cx="13320" cy="28440"/>
              </p14:xfrm>
            </p:contentPart>
          </mc:Choice>
          <mc:Fallback xmlns="">
            <p:pic>
              <p:nvPicPr>
                <p:cNvPr id="222" name="Freihand 221">
                  <a:extLst>
                    <a:ext uri="{FF2B5EF4-FFF2-40B4-BE49-F238E27FC236}">
                      <a16:creationId xmlns:a16="http://schemas.microsoft.com/office/drawing/2014/main" id="{C12AF80E-6DB4-48BF-8281-B5EDEF65650E}"/>
                    </a:ext>
                  </a:extLst>
                </p:cNvPr>
                <p:cNvPicPr/>
                <p:nvPr/>
              </p:nvPicPr>
              <p:blipFill>
                <a:blip r:embed="rId354"/>
                <a:stretch>
                  <a:fillRect/>
                </a:stretch>
              </p:blipFill>
              <p:spPr>
                <a:xfrm>
                  <a:off x="10169933" y="4554067"/>
                  <a:ext cx="219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23" name="Freihand 222">
                  <a:extLst>
                    <a:ext uri="{FF2B5EF4-FFF2-40B4-BE49-F238E27FC236}">
                      <a16:creationId xmlns:a16="http://schemas.microsoft.com/office/drawing/2014/main" id="{1F5329A3-75D3-44D7-B93A-C6E49FA755BA}"/>
                    </a:ext>
                  </a:extLst>
                </p14:cNvPr>
                <p14:cNvContentPartPr/>
                <p14:nvPr/>
              </p14:nvContentPartPr>
              <p14:xfrm>
                <a:off x="10352453" y="4639027"/>
                <a:ext cx="185400" cy="198000"/>
              </p14:xfrm>
            </p:contentPart>
          </mc:Choice>
          <mc:Fallback xmlns="">
            <p:pic>
              <p:nvPicPr>
                <p:cNvPr id="223" name="Freihand 222">
                  <a:extLst>
                    <a:ext uri="{FF2B5EF4-FFF2-40B4-BE49-F238E27FC236}">
                      <a16:creationId xmlns:a16="http://schemas.microsoft.com/office/drawing/2014/main" id="{1F5329A3-75D3-44D7-B93A-C6E49FA755BA}"/>
                    </a:ext>
                  </a:extLst>
                </p:cNvPr>
                <p:cNvPicPr/>
                <p:nvPr/>
              </p:nvPicPr>
              <p:blipFill>
                <a:blip r:embed="rId356"/>
                <a:stretch>
                  <a:fillRect/>
                </a:stretch>
              </p:blipFill>
              <p:spPr>
                <a:xfrm>
                  <a:off x="10348133" y="4634707"/>
                  <a:ext cx="1940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24" name="Freihand 223">
                  <a:extLst>
                    <a:ext uri="{FF2B5EF4-FFF2-40B4-BE49-F238E27FC236}">
                      <a16:creationId xmlns:a16="http://schemas.microsoft.com/office/drawing/2014/main" id="{723839B9-A301-4EF3-AB7F-0AE6A830F81A}"/>
                    </a:ext>
                  </a:extLst>
                </p14:cNvPr>
                <p14:cNvContentPartPr/>
                <p14:nvPr/>
              </p14:nvContentPartPr>
              <p14:xfrm>
                <a:off x="10575293" y="4573867"/>
                <a:ext cx="169200" cy="225000"/>
              </p14:xfrm>
            </p:contentPart>
          </mc:Choice>
          <mc:Fallback xmlns="">
            <p:pic>
              <p:nvPicPr>
                <p:cNvPr id="224" name="Freihand 223">
                  <a:extLst>
                    <a:ext uri="{FF2B5EF4-FFF2-40B4-BE49-F238E27FC236}">
                      <a16:creationId xmlns:a16="http://schemas.microsoft.com/office/drawing/2014/main" id="{723839B9-A301-4EF3-AB7F-0AE6A830F81A}"/>
                    </a:ext>
                  </a:extLst>
                </p:cNvPr>
                <p:cNvPicPr/>
                <p:nvPr/>
              </p:nvPicPr>
              <p:blipFill>
                <a:blip r:embed="rId358"/>
                <a:stretch>
                  <a:fillRect/>
                </a:stretch>
              </p:blipFill>
              <p:spPr>
                <a:xfrm>
                  <a:off x="10570973" y="4569547"/>
                  <a:ext cx="1778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25" name="Freihand 224">
                  <a:extLst>
                    <a:ext uri="{FF2B5EF4-FFF2-40B4-BE49-F238E27FC236}">
                      <a16:creationId xmlns:a16="http://schemas.microsoft.com/office/drawing/2014/main" id="{EFED583C-CAF0-4A28-8DA8-CA67516842FF}"/>
                    </a:ext>
                  </a:extLst>
                </p14:cNvPr>
                <p14:cNvContentPartPr/>
                <p14:nvPr/>
              </p14:nvContentPartPr>
              <p14:xfrm>
                <a:off x="10764293" y="4615267"/>
                <a:ext cx="150480" cy="64080"/>
              </p14:xfrm>
            </p:contentPart>
          </mc:Choice>
          <mc:Fallback xmlns="">
            <p:pic>
              <p:nvPicPr>
                <p:cNvPr id="225" name="Freihand 224">
                  <a:extLst>
                    <a:ext uri="{FF2B5EF4-FFF2-40B4-BE49-F238E27FC236}">
                      <a16:creationId xmlns:a16="http://schemas.microsoft.com/office/drawing/2014/main" id="{EFED583C-CAF0-4A28-8DA8-CA67516842FF}"/>
                    </a:ext>
                  </a:extLst>
                </p:cNvPr>
                <p:cNvPicPr/>
                <p:nvPr/>
              </p:nvPicPr>
              <p:blipFill>
                <a:blip r:embed="rId360"/>
                <a:stretch>
                  <a:fillRect/>
                </a:stretch>
              </p:blipFill>
              <p:spPr>
                <a:xfrm>
                  <a:off x="10759973" y="4610947"/>
                  <a:ext cx="1591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6" name="Freihand 225">
                  <a:extLst>
                    <a:ext uri="{FF2B5EF4-FFF2-40B4-BE49-F238E27FC236}">
                      <a16:creationId xmlns:a16="http://schemas.microsoft.com/office/drawing/2014/main" id="{40E79ED0-B136-48C1-95CC-E572D9BFC0C0}"/>
                    </a:ext>
                  </a:extLst>
                </p14:cNvPr>
                <p14:cNvContentPartPr/>
                <p14:nvPr/>
              </p14:nvContentPartPr>
              <p14:xfrm>
                <a:off x="11114573" y="4567027"/>
                <a:ext cx="13320" cy="120240"/>
              </p14:xfrm>
            </p:contentPart>
          </mc:Choice>
          <mc:Fallback xmlns="">
            <p:pic>
              <p:nvPicPr>
                <p:cNvPr id="226" name="Freihand 225">
                  <a:extLst>
                    <a:ext uri="{FF2B5EF4-FFF2-40B4-BE49-F238E27FC236}">
                      <a16:creationId xmlns:a16="http://schemas.microsoft.com/office/drawing/2014/main" id="{40E79ED0-B136-48C1-95CC-E572D9BFC0C0}"/>
                    </a:ext>
                  </a:extLst>
                </p:cNvPr>
                <p:cNvPicPr/>
                <p:nvPr/>
              </p:nvPicPr>
              <p:blipFill>
                <a:blip r:embed="rId362"/>
                <a:stretch>
                  <a:fillRect/>
                </a:stretch>
              </p:blipFill>
              <p:spPr>
                <a:xfrm>
                  <a:off x="11110253" y="4562707"/>
                  <a:ext cx="219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27" name="Freihand 226">
                  <a:extLst>
                    <a:ext uri="{FF2B5EF4-FFF2-40B4-BE49-F238E27FC236}">
                      <a16:creationId xmlns:a16="http://schemas.microsoft.com/office/drawing/2014/main" id="{A2BF427A-3818-4532-8909-E32B8F6F8489}"/>
                    </a:ext>
                  </a:extLst>
                </p14:cNvPr>
                <p14:cNvContentPartPr/>
                <p14:nvPr/>
              </p14:nvContentPartPr>
              <p14:xfrm>
                <a:off x="11014853" y="4529227"/>
                <a:ext cx="171000" cy="191880"/>
              </p14:xfrm>
            </p:contentPart>
          </mc:Choice>
          <mc:Fallback xmlns="">
            <p:pic>
              <p:nvPicPr>
                <p:cNvPr id="227" name="Freihand 226">
                  <a:extLst>
                    <a:ext uri="{FF2B5EF4-FFF2-40B4-BE49-F238E27FC236}">
                      <a16:creationId xmlns:a16="http://schemas.microsoft.com/office/drawing/2014/main" id="{A2BF427A-3818-4532-8909-E32B8F6F8489}"/>
                    </a:ext>
                  </a:extLst>
                </p:cNvPr>
                <p:cNvPicPr/>
                <p:nvPr/>
              </p:nvPicPr>
              <p:blipFill>
                <a:blip r:embed="rId364"/>
                <a:stretch>
                  <a:fillRect/>
                </a:stretch>
              </p:blipFill>
              <p:spPr>
                <a:xfrm>
                  <a:off x="11010533" y="4524907"/>
                  <a:ext cx="1796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8" name="Freihand 227">
                  <a:extLst>
                    <a:ext uri="{FF2B5EF4-FFF2-40B4-BE49-F238E27FC236}">
                      <a16:creationId xmlns:a16="http://schemas.microsoft.com/office/drawing/2014/main" id="{5B185435-CD73-4431-9A99-D21C7B600555}"/>
                    </a:ext>
                  </a:extLst>
                </p14:cNvPr>
                <p14:cNvContentPartPr/>
                <p14:nvPr/>
              </p14:nvContentPartPr>
              <p14:xfrm>
                <a:off x="11239493" y="4626787"/>
                <a:ext cx="18720" cy="65520"/>
              </p14:xfrm>
            </p:contentPart>
          </mc:Choice>
          <mc:Fallback xmlns="">
            <p:pic>
              <p:nvPicPr>
                <p:cNvPr id="228" name="Freihand 227">
                  <a:extLst>
                    <a:ext uri="{FF2B5EF4-FFF2-40B4-BE49-F238E27FC236}">
                      <a16:creationId xmlns:a16="http://schemas.microsoft.com/office/drawing/2014/main" id="{5B185435-CD73-4431-9A99-D21C7B600555}"/>
                    </a:ext>
                  </a:extLst>
                </p:cNvPr>
                <p:cNvPicPr/>
                <p:nvPr/>
              </p:nvPicPr>
              <p:blipFill>
                <a:blip r:embed="rId366"/>
                <a:stretch>
                  <a:fillRect/>
                </a:stretch>
              </p:blipFill>
              <p:spPr>
                <a:xfrm>
                  <a:off x="11235173" y="4622467"/>
                  <a:ext cx="273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9" name="Freihand 228">
                  <a:extLst>
                    <a:ext uri="{FF2B5EF4-FFF2-40B4-BE49-F238E27FC236}">
                      <a16:creationId xmlns:a16="http://schemas.microsoft.com/office/drawing/2014/main" id="{BBC05212-FD7B-4E1B-BC86-15C6AECA562A}"/>
                    </a:ext>
                  </a:extLst>
                </p14:cNvPr>
                <p14:cNvContentPartPr/>
                <p14:nvPr/>
              </p14:nvContentPartPr>
              <p14:xfrm>
                <a:off x="11231213" y="4523107"/>
                <a:ext cx="66960" cy="58320"/>
              </p14:xfrm>
            </p:contentPart>
          </mc:Choice>
          <mc:Fallback xmlns="">
            <p:pic>
              <p:nvPicPr>
                <p:cNvPr id="229" name="Freihand 228">
                  <a:extLst>
                    <a:ext uri="{FF2B5EF4-FFF2-40B4-BE49-F238E27FC236}">
                      <a16:creationId xmlns:a16="http://schemas.microsoft.com/office/drawing/2014/main" id="{BBC05212-FD7B-4E1B-BC86-15C6AECA562A}"/>
                    </a:ext>
                  </a:extLst>
                </p:cNvPr>
                <p:cNvPicPr/>
                <p:nvPr/>
              </p:nvPicPr>
              <p:blipFill>
                <a:blip r:embed="rId368"/>
                <a:stretch>
                  <a:fillRect/>
                </a:stretch>
              </p:blipFill>
              <p:spPr>
                <a:xfrm>
                  <a:off x="11226893" y="4518787"/>
                  <a:ext cx="756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30" name="Freihand 229">
                  <a:extLst>
                    <a:ext uri="{FF2B5EF4-FFF2-40B4-BE49-F238E27FC236}">
                      <a16:creationId xmlns:a16="http://schemas.microsoft.com/office/drawing/2014/main" id="{A400A384-5600-4F40-8579-EC2BF0AD144F}"/>
                    </a:ext>
                  </a:extLst>
                </p14:cNvPr>
                <p14:cNvContentPartPr/>
                <p14:nvPr/>
              </p14:nvContentPartPr>
              <p14:xfrm>
                <a:off x="11251373" y="4600867"/>
                <a:ext cx="215640" cy="193680"/>
              </p14:xfrm>
            </p:contentPart>
          </mc:Choice>
          <mc:Fallback xmlns="">
            <p:pic>
              <p:nvPicPr>
                <p:cNvPr id="230" name="Freihand 229">
                  <a:extLst>
                    <a:ext uri="{FF2B5EF4-FFF2-40B4-BE49-F238E27FC236}">
                      <a16:creationId xmlns:a16="http://schemas.microsoft.com/office/drawing/2014/main" id="{A400A384-5600-4F40-8579-EC2BF0AD144F}"/>
                    </a:ext>
                  </a:extLst>
                </p:cNvPr>
                <p:cNvPicPr/>
                <p:nvPr/>
              </p:nvPicPr>
              <p:blipFill>
                <a:blip r:embed="rId370"/>
                <a:stretch>
                  <a:fillRect/>
                </a:stretch>
              </p:blipFill>
              <p:spPr>
                <a:xfrm>
                  <a:off x="11247053" y="4596547"/>
                  <a:ext cx="2242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31" name="Freihand 230">
                  <a:extLst>
                    <a:ext uri="{FF2B5EF4-FFF2-40B4-BE49-F238E27FC236}">
                      <a16:creationId xmlns:a16="http://schemas.microsoft.com/office/drawing/2014/main" id="{D148D493-A698-421C-ADF5-A638827A18A9}"/>
                    </a:ext>
                  </a:extLst>
                </p14:cNvPr>
                <p14:cNvContentPartPr/>
                <p14:nvPr/>
              </p14:nvContentPartPr>
              <p14:xfrm>
                <a:off x="11551253" y="4532467"/>
                <a:ext cx="15840" cy="124920"/>
              </p14:xfrm>
            </p:contentPart>
          </mc:Choice>
          <mc:Fallback xmlns="">
            <p:pic>
              <p:nvPicPr>
                <p:cNvPr id="231" name="Freihand 230">
                  <a:extLst>
                    <a:ext uri="{FF2B5EF4-FFF2-40B4-BE49-F238E27FC236}">
                      <a16:creationId xmlns:a16="http://schemas.microsoft.com/office/drawing/2014/main" id="{D148D493-A698-421C-ADF5-A638827A18A9}"/>
                    </a:ext>
                  </a:extLst>
                </p:cNvPr>
                <p:cNvPicPr/>
                <p:nvPr/>
              </p:nvPicPr>
              <p:blipFill>
                <a:blip r:embed="rId372"/>
                <a:stretch>
                  <a:fillRect/>
                </a:stretch>
              </p:blipFill>
              <p:spPr>
                <a:xfrm>
                  <a:off x="11546933" y="4528147"/>
                  <a:ext cx="244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32" name="Freihand 231">
                  <a:extLst>
                    <a:ext uri="{FF2B5EF4-FFF2-40B4-BE49-F238E27FC236}">
                      <a16:creationId xmlns:a16="http://schemas.microsoft.com/office/drawing/2014/main" id="{E1B8EE42-48BA-46C5-83E6-1E881A62564C}"/>
                    </a:ext>
                  </a:extLst>
                </p14:cNvPr>
                <p14:cNvContentPartPr/>
                <p14:nvPr/>
              </p14:nvContentPartPr>
              <p14:xfrm>
                <a:off x="11488253" y="4521307"/>
                <a:ext cx="193680" cy="109800"/>
              </p14:xfrm>
            </p:contentPart>
          </mc:Choice>
          <mc:Fallback xmlns="">
            <p:pic>
              <p:nvPicPr>
                <p:cNvPr id="232" name="Freihand 231">
                  <a:extLst>
                    <a:ext uri="{FF2B5EF4-FFF2-40B4-BE49-F238E27FC236}">
                      <a16:creationId xmlns:a16="http://schemas.microsoft.com/office/drawing/2014/main" id="{E1B8EE42-48BA-46C5-83E6-1E881A62564C}"/>
                    </a:ext>
                  </a:extLst>
                </p:cNvPr>
                <p:cNvPicPr/>
                <p:nvPr/>
              </p:nvPicPr>
              <p:blipFill>
                <a:blip r:embed="rId374"/>
                <a:stretch>
                  <a:fillRect/>
                </a:stretch>
              </p:blipFill>
              <p:spPr>
                <a:xfrm>
                  <a:off x="11483933" y="4516987"/>
                  <a:ext cx="2023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3" name="Freihand 232">
                  <a:extLst>
                    <a:ext uri="{FF2B5EF4-FFF2-40B4-BE49-F238E27FC236}">
                      <a16:creationId xmlns:a16="http://schemas.microsoft.com/office/drawing/2014/main" id="{D39BDC75-FD1F-4DA5-B160-0D6930694604}"/>
                    </a:ext>
                  </a:extLst>
                </p14:cNvPr>
                <p14:cNvContentPartPr/>
                <p14:nvPr/>
              </p14:nvContentPartPr>
              <p14:xfrm>
                <a:off x="11713613" y="4437787"/>
                <a:ext cx="141840" cy="190800"/>
              </p14:xfrm>
            </p:contentPart>
          </mc:Choice>
          <mc:Fallback xmlns="">
            <p:pic>
              <p:nvPicPr>
                <p:cNvPr id="233" name="Freihand 232">
                  <a:extLst>
                    <a:ext uri="{FF2B5EF4-FFF2-40B4-BE49-F238E27FC236}">
                      <a16:creationId xmlns:a16="http://schemas.microsoft.com/office/drawing/2014/main" id="{D39BDC75-FD1F-4DA5-B160-0D6930694604}"/>
                    </a:ext>
                  </a:extLst>
                </p:cNvPr>
                <p:cNvPicPr/>
                <p:nvPr/>
              </p:nvPicPr>
              <p:blipFill>
                <a:blip r:embed="rId376"/>
                <a:stretch>
                  <a:fillRect/>
                </a:stretch>
              </p:blipFill>
              <p:spPr>
                <a:xfrm>
                  <a:off x="11709293" y="4433467"/>
                  <a:ext cx="1504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10" name="Freihand 209">
                  <a:extLst>
                    <a:ext uri="{FF2B5EF4-FFF2-40B4-BE49-F238E27FC236}">
                      <a16:creationId xmlns:a16="http://schemas.microsoft.com/office/drawing/2014/main" id="{5A3CB6D5-BEB8-49D3-9810-C831CF41BFBC}"/>
                    </a:ext>
                  </a:extLst>
                </p14:cNvPr>
                <p14:cNvContentPartPr/>
                <p14:nvPr/>
              </p14:nvContentPartPr>
              <p14:xfrm>
                <a:off x="8411693" y="4711387"/>
                <a:ext cx="196200" cy="133200"/>
              </p14:xfrm>
            </p:contentPart>
          </mc:Choice>
          <mc:Fallback xmlns="">
            <p:pic>
              <p:nvPicPr>
                <p:cNvPr id="210" name="Freihand 209">
                  <a:extLst>
                    <a:ext uri="{FF2B5EF4-FFF2-40B4-BE49-F238E27FC236}">
                      <a16:creationId xmlns:a16="http://schemas.microsoft.com/office/drawing/2014/main" id="{5A3CB6D5-BEB8-49D3-9810-C831CF41BFBC}"/>
                    </a:ext>
                  </a:extLst>
                </p:cNvPr>
                <p:cNvPicPr/>
                <p:nvPr/>
              </p:nvPicPr>
              <p:blipFill>
                <a:blip r:embed="rId378"/>
                <a:stretch>
                  <a:fillRect/>
                </a:stretch>
              </p:blipFill>
              <p:spPr>
                <a:xfrm>
                  <a:off x="8407373" y="4707067"/>
                  <a:ext cx="2048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11" name="Freihand 210">
                  <a:extLst>
                    <a:ext uri="{FF2B5EF4-FFF2-40B4-BE49-F238E27FC236}">
                      <a16:creationId xmlns:a16="http://schemas.microsoft.com/office/drawing/2014/main" id="{4C0D77F9-F833-445B-9D74-9F34ACCE50EE}"/>
                    </a:ext>
                  </a:extLst>
                </p14:cNvPr>
                <p14:cNvContentPartPr/>
                <p14:nvPr/>
              </p14:nvContentPartPr>
              <p14:xfrm>
                <a:off x="8473973" y="4616347"/>
                <a:ext cx="174600" cy="402840"/>
              </p14:xfrm>
            </p:contentPart>
          </mc:Choice>
          <mc:Fallback xmlns="">
            <p:pic>
              <p:nvPicPr>
                <p:cNvPr id="211" name="Freihand 210">
                  <a:extLst>
                    <a:ext uri="{FF2B5EF4-FFF2-40B4-BE49-F238E27FC236}">
                      <a16:creationId xmlns:a16="http://schemas.microsoft.com/office/drawing/2014/main" id="{4C0D77F9-F833-445B-9D74-9F34ACCE50EE}"/>
                    </a:ext>
                  </a:extLst>
                </p:cNvPr>
                <p:cNvPicPr/>
                <p:nvPr/>
              </p:nvPicPr>
              <p:blipFill>
                <a:blip r:embed="rId380"/>
                <a:stretch>
                  <a:fillRect/>
                </a:stretch>
              </p:blipFill>
              <p:spPr>
                <a:xfrm>
                  <a:off x="8469653" y="4612027"/>
                  <a:ext cx="183240"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13" name="Freihand 212">
                  <a:extLst>
                    <a:ext uri="{FF2B5EF4-FFF2-40B4-BE49-F238E27FC236}">
                      <a16:creationId xmlns:a16="http://schemas.microsoft.com/office/drawing/2014/main" id="{DCC3B6F1-E05B-4020-BF8F-E4BCEA6E5323}"/>
                    </a:ext>
                  </a:extLst>
                </p14:cNvPr>
                <p14:cNvContentPartPr/>
                <p14:nvPr/>
              </p14:nvContentPartPr>
              <p14:xfrm>
                <a:off x="8843693" y="4706347"/>
                <a:ext cx="22320" cy="141480"/>
              </p14:xfrm>
            </p:contentPart>
          </mc:Choice>
          <mc:Fallback xmlns="">
            <p:pic>
              <p:nvPicPr>
                <p:cNvPr id="213" name="Freihand 212">
                  <a:extLst>
                    <a:ext uri="{FF2B5EF4-FFF2-40B4-BE49-F238E27FC236}">
                      <a16:creationId xmlns:a16="http://schemas.microsoft.com/office/drawing/2014/main" id="{DCC3B6F1-E05B-4020-BF8F-E4BCEA6E5323}"/>
                    </a:ext>
                  </a:extLst>
                </p:cNvPr>
                <p:cNvPicPr/>
                <p:nvPr/>
              </p:nvPicPr>
              <p:blipFill>
                <a:blip r:embed="rId382"/>
                <a:stretch>
                  <a:fillRect/>
                </a:stretch>
              </p:blipFill>
              <p:spPr>
                <a:xfrm>
                  <a:off x="8839373" y="4702027"/>
                  <a:ext cx="309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14" name="Freihand 213">
                  <a:extLst>
                    <a:ext uri="{FF2B5EF4-FFF2-40B4-BE49-F238E27FC236}">
                      <a16:creationId xmlns:a16="http://schemas.microsoft.com/office/drawing/2014/main" id="{4D84EB03-2D20-4AF9-925F-9A8204070D5A}"/>
                    </a:ext>
                  </a:extLst>
                </p14:cNvPr>
                <p14:cNvContentPartPr/>
                <p14:nvPr/>
              </p14:nvContentPartPr>
              <p14:xfrm>
                <a:off x="8705453" y="4782667"/>
                <a:ext cx="259200" cy="70920"/>
              </p14:xfrm>
            </p:contentPart>
          </mc:Choice>
          <mc:Fallback xmlns="">
            <p:pic>
              <p:nvPicPr>
                <p:cNvPr id="214" name="Freihand 213">
                  <a:extLst>
                    <a:ext uri="{FF2B5EF4-FFF2-40B4-BE49-F238E27FC236}">
                      <a16:creationId xmlns:a16="http://schemas.microsoft.com/office/drawing/2014/main" id="{4D84EB03-2D20-4AF9-925F-9A8204070D5A}"/>
                    </a:ext>
                  </a:extLst>
                </p:cNvPr>
                <p:cNvPicPr/>
                <p:nvPr/>
              </p:nvPicPr>
              <p:blipFill>
                <a:blip r:embed="rId384"/>
                <a:stretch>
                  <a:fillRect/>
                </a:stretch>
              </p:blipFill>
              <p:spPr>
                <a:xfrm>
                  <a:off x="8701133" y="4778347"/>
                  <a:ext cx="2678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15" name="Freihand 214">
                  <a:extLst>
                    <a:ext uri="{FF2B5EF4-FFF2-40B4-BE49-F238E27FC236}">
                      <a16:creationId xmlns:a16="http://schemas.microsoft.com/office/drawing/2014/main" id="{68E1AD24-D5E3-4E8D-8968-A33801B2D347}"/>
                    </a:ext>
                  </a:extLst>
                </p14:cNvPr>
                <p14:cNvContentPartPr/>
                <p14:nvPr/>
              </p14:nvContentPartPr>
              <p14:xfrm>
                <a:off x="8736773" y="4635787"/>
                <a:ext cx="235440" cy="36000"/>
              </p14:xfrm>
            </p:contentPart>
          </mc:Choice>
          <mc:Fallback xmlns="">
            <p:pic>
              <p:nvPicPr>
                <p:cNvPr id="215" name="Freihand 214">
                  <a:extLst>
                    <a:ext uri="{FF2B5EF4-FFF2-40B4-BE49-F238E27FC236}">
                      <a16:creationId xmlns:a16="http://schemas.microsoft.com/office/drawing/2014/main" id="{68E1AD24-D5E3-4E8D-8968-A33801B2D347}"/>
                    </a:ext>
                  </a:extLst>
                </p:cNvPr>
                <p:cNvPicPr/>
                <p:nvPr/>
              </p:nvPicPr>
              <p:blipFill>
                <a:blip r:embed="rId386"/>
                <a:stretch>
                  <a:fillRect/>
                </a:stretch>
              </p:blipFill>
              <p:spPr>
                <a:xfrm>
                  <a:off x="8732453" y="4631467"/>
                  <a:ext cx="2440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16" name="Freihand 215">
                  <a:extLst>
                    <a:ext uri="{FF2B5EF4-FFF2-40B4-BE49-F238E27FC236}">
                      <a16:creationId xmlns:a16="http://schemas.microsoft.com/office/drawing/2014/main" id="{83EA5E43-A84B-49E2-B425-A9EC3A9B05E6}"/>
                    </a:ext>
                  </a:extLst>
                </p14:cNvPr>
                <p14:cNvContentPartPr/>
                <p14:nvPr/>
              </p14:nvContentPartPr>
              <p14:xfrm>
                <a:off x="9005693" y="4708867"/>
                <a:ext cx="97560" cy="100800"/>
              </p14:xfrm>
            </p:contentPart>
          </mc:Choice>
          <mc:Fallback xmlns="">
            <p:pic>
              <p:nvPicPr>
                <p:cNvPr id="216" name="Freihand 215">
                  <a:extLst>
                    <a:ext uri="{FF2B5EF4-FFF2-40B4-BE49-F238E27FC236}">
                      <a16:creationId xmlns:a16="http://schemas.microsoft.com/office/drawing/2014/main" id="{83EA5E43-A84B-49E2-B425-A9EC3A9B05E6}"/>
                    </a:ext>
                  </a:extLst>
                </p:cNvPr>
                <p:cNvPicPr/>
                <p:nvPr/>
              </p:nvPicPr>
              <p:blipFill>
                <a:blip r:embed="rId388"/>
                <a:stretch>
                  <a:fillRect/>
                </a:stretch>
              </p:blipFill>
              <p:spPr>
                <a:xfrm>
                  <a:off x="9001373" y="4704547"/>
                  <a:ext cx="1062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17" name="Freihand 216">
                  <a:extLst>
                    <a:ext uri="{FF2B5EF4-FFF2-40B4-BE49-F238E27FC236}">
                      <a16:creationId xmlns:a16="http://schemas.microsoft.com/office/drawing/2014/main" id="{5E8E3D30-B318-4246-BB6A-3DB22C0C747A}"/>
                    </a:ext>
                  </a:extLst>
                </p14:cNvPr>
                <p14:cNvContentPartPr/>
                <p14:nvPr/>
              </p14:nvContentPartPr>
              <p14:xfrm>
                <a:off x="9121253" y="4624627"/>
                <a:ext cx="30960" cy="163080"/>
              </p14:xfrm>
            </p:contentPart>
          </mc:Choice>
          <mc:Fallback xmlns="">
            <p:pic>
              <p:nvPicPr>
                <p:cNvPr id="217" name="Freihand 216">
                  <a:extLst>
                    <a:ext uri="{FF2B5EF4-FFF2-40B4-BE49-F238E27FC236}">
                      <a16:creationId xmlns:a16="http://schemas.microsoft.com/office/drawing/2014/main" id="{5E8E3D30-B318-4246-BB6A-3DB22C0C747A}"/>
                    </a:ext>
                  </a:extLst>
                </p:cNvPr>
                <p:cNvPicPr/>
                <p:nvPr/>
              </p:nvPicPr>
              <p:blipFill>
                <a:blip r:embed="rId390"/>
                <a:stretch>
                  <a:fillRect/>
                </a:stretch>
              </p:blipFill>
              <p:spPr>
                <a:xfrm>
                  <a:off x="9116933" y="4620307"/>
                  <a:ext cx="396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18" name="Freihand 217">
                  <a:extLst>
                    <a:ext uri="{FF2B5EF4-FFF2-40B4-BE49-F238E27FC236}">
                      <a16:creationId xmlns:a16="http://schemas.microsoft.com/office/drawing/2014/main" id="{C5947B9E-A717-4B6C-9724-93C49046B67D}"/>
                    </a:ext>
                  </a:extLst>
                </p14:cNvPr>
                <p14:cNvContentPartPr/>
                <p14:nvPr/>
              </p14:nvContentPartPr>
              <p14:xfrm>
                <a:off x="9171293" y="4705627"/>
                <a:ext cx="310320" cy="79200"/>
              </p14:xfrm>
            </p:contentPart>
          </mc:Choice>
          <mc:Fallback xmlns="">
            <p:pic>
              <p:nvPicPr>
                <p:cNvPr id="218" name="Freihand 217">
                  <a:extLst>
                    <a:ext uri="{FF2B5EF4-FFF2-40B4-BE49-F238E27FC236}">
                      <a16:creationId xmlns:a16="http://schemas.microsoft.com/office/drawing/2014/main" id="{C5947B9E-A717-4B6C-9724-93C49046B67D}"/>
                    </a:ext>
                  </a:extLst>
                </p:cNvPr>
                <p:cNvPicPr/>
                <p:nvPr/>
              </p:nvPicPr>
              <p:blipFill>
                <a:blip r:embed="rId392"/>
                <a:stretch>
                  <a:fillRect/>
                </a:stretch>
              </p:blipFill>
              <p:spPr>
                <a:xfrm>
                  <a:off x="9166973" y="4701307"/>
                  <a:ext cx="3189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19" name="Freihand 218">
                  <a:extLst>
                    <a:ext uri="{FF2B5EF4-FFF2-40B4-BE49-F238E27FC236}">
                      <a16:creationId xmlns:a16="http://schemas.microsoft.com/office/drawing/2014/main" id="{8140F891-3B64-4264-8ED0-0B235CFCB0DF}"/>
                    </a:ext>
                  </a:extLst>
                </p14:cNvPr>
                <p14:cNvContentPartPr/>
                <p14:nvPr/>
              </p14:nvContentPartPr>
              <p14:xfrm>
                <a:off x="9463253" y="4661707"/>
                <a:ext cx="260640" cy="125280"/>
              </p14:xfrm>
            </p:contentPart>
          </mc:Choice>
          <mc:Fallback xmlns="">
            <p:pic>
              <p:nvPicPr>
                <p:cNvPr id="219" name="Freihand 218">
                  <a:extLst>
                    <a:ext uri="{FF2B5EF4-FFF2-40B4-BE49-F238E27FC236}">
                      <a16:creationId xmlns:a16="http://schemas.microsoft.com/office/drawing/2014/main" id="{8140F891-3B64-4264-8ED0-0B235CFCB0DF}"/>
                    </a:ext>
                  </a:extLst>
                </p:cNvPr>
                <p:cNvPicPr/>
                <p:nvPr/>
              </p:nvPicPr>
              <p:blipFill>
                <a:blip r:embed="rId394"/>
                <a:stretch>
                  <a:fillRect/>
                </a:stretch>
              </p:blipFill>
              <p:spPr>
                <a:xfrm>
                  <a:off x="9458933" y="4657387"/>
                  <a:ext cx="2692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35" name="Freihand 234">
                  <a:extLst>
                    <a:ext uri="{FF2B5EF4-FFF2-40B4-BE49-F238E27FC236}">
                      <a16:creationId xmlns:a16="http://schemas.microsoft.com/office/drawing/2014/main" id="{AD4B0876-05C4-4D0D-9E3F-A620AA595480}"/>
                    </a:ext>
                  </a:extLst>
                </p14:cNvPr>
                <p14:cNvContentPartPr/>
                <p14:nvPr/>
              </p14:nvContentPartPr>
              <p14:xfrm>
                <a:off x="8712293" y="4924507"/>
                <a:ext cx="377280" cy="221040"/>
              </p14:xfrm>
            </p:contentPart>
          </mc:Choice>
          <mc:Fallback xmlns="">
            <p:pic>
              <p:nvPicPr>
                <p:cNvPr id="235" name="Freihand 234">
                  <a:extLst>
                    <a:ext uri="{FF2B5EF4-FFF2-40B4-BE49-F238E27FC236}">
                      <a16:creationId xmlns:a16="http://schemas.microsoft.com/office/drawing/2014/main" id="{AD4B0876-05C4-4D0D-9E3F-A620AA595480}"/>
                    </a:ext>
                  </a:extLst>
                </p:cNvPr>
                <p:cNvPicPr/>
                <p:nvPr/>
              </p:nvPicPr>
              <p:blipFill>
                <a:blip r:embed="rId396"/>
                <a:stretch>
                  <a:fillRect/>
                </a:stretch>
              </p:blipFill>
              <p:spPr>
                <a:xfrm>
                  <a:off x="8707973" y="4920187"/>
                  <a:ext cx="3859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36" name="Freihand 235">
                  <a:extLst>
                    <a:ext uri="{FF2B5EF4-FFF2-40B4-BE49-F238E27FC236}">
                      <a16:creationId xmlns:a16="http://schemas.microsoft.com/office/drawing/2014/main" id="{59CCAE8F-EA6A-4946-AEB9-5D459608E58D}"/>
                    </a:ext>
                  </a:extLst>
                </p14:cNvPr>
                <p14:cNvContentPartPr/>
                <p14:nvPr/>
              </p14:nvContentPartPr>
              <p14:xfrm>
                <a:off x="9051053" y="4951147"/>
                <a:ext cx="360" cy="360"/>
              </p14:xfrm>
            </p:contentPart>
          </mc:Choice>
          <mc:Fallback xmlns="">
            <p:pic>
              <p:nvPicPr>
                <p:cNvPr id="236" name="Freihand 235">
                  <a:extLst>
                    <a:ext uri="{FF2B5EF4-FFF2-40B4-BE49-F238E27FC236}">
                      <a16:creationId xmlns:a16="http://schemas.microsoft.com/office/drawing/2014/main" id="{59CCAE8F-EA6A-4946-AEB9-5D459608E58D}"/>
                    </a:ext>
                  </a:extLst>
                </p:cNvPr>
                <p:cNvPicPr/>
                <p:nvPr/>
              </p:nvPicPr>
              <p:blipFill>
                <a:blip r:embed="rId32"/>
                <a:stretch>
                  <a:fillRect/>
                </a:stretch>
              </p:blipFill>
              <p:spPr>
                <a:xfrm>
                  <a:off x="9046733" y="4946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37" name="Freihand 236">
                  <a:extLst>
                    <a:ext uri="{FF2B5EF4-FFF2-40B4-BE49-F238E27FC236}">
                      <a16:creationId xmlns:a16="http://schemas.microsoft.com/office/drawing/2014/main" id="{297D033C-1937-4859-862A-194A5F9D2904}"/>
                    </a:ext>
                  </a:extLst>
                </p14:cNvPr>
                <p14:cNvContentPartPr/>
                <p14:nvPr/>
              </p14:nvContentPartPr>
              <p14:xfrm>
                <a:off x="9128813" y="5002267"/>
                <a:ext cx="233640" cy="45360"/>
              </p14:xfrm>
            </p:contentPart>
          </mc:Choice>
          <mc:Fallback xmlns="">
            <p:pic>
              <p:nvPicPr>
                <p:cNvPr id="237" name="Freihand 236">
                  <a:extLst>
                    <a:ext uri="{FF2B5EF4-FFF2-40B4-BE49-F238E27FC236}">
                      <a16:creationId xmlns:a16="http://schemas.microsoft.com/office/drawing/2014/main" id="{297D033C-1937-4859-862A-194A5F9D2904}"/>
                    </a:ext>
                  </a:extLst>
                </p:cNvPr>
                <p:cNvPicPr/>
                <p:nvPr/>
              </p:nvPicPr>
              <p:blipFill>
                <a:blip r:embed="rId399"/>
                <a:stretch>
                  <a:fillRect/>
                </a:stretch>
              </p:blipFill>
              <p:spPr>
                <a:xfrm>
                  <a:off x="9124493" y="4997947"/>
                  <a:ext cx="2422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38" name="Freihand 237">
                  <a:extLst>
                    <a:ext uri="{FF2B5EF4-FFF2-40B4-BE49-F238E27FC236}">
                      <a16:creationId xmlns:a16="http://schemas.microsoft.com/office/drawing/2014/main" id="{1E98E1F9-ECBF-4401-B698-148300BBFBF6}"/>
                    </a:ext>
                  </a:extLst>
                </p14:cNvPr>
                <p14:cNvContentPartPr/>
                <p14:nvPr/>
              </p14:nvContentPartPr>
              <p14:xfrm>
                <a:off x="9402053" y="4945747"/>
                <a:ext cx="122040" cy="118080"/>
              </p14:xfrm>
            </p:contentPart>
          </mc:Choice>
          <mc:Fallback xmlns="">
            <p:pic>
              <p:nvPicPr>
                <p:cNvPr id="238" name="Freihand 237">
                  <a:extLst>
                    <a:ext uri="{FF2B5EF4-FFF2-40B4-BE49-F238E27FC236}">
                      <a16:creationId xmlns:a16="http://schemas.microsoft.com/office/drawing/2014/main" id="{1E98E1F9-ECBF-4401-B698-148300BBFBF6}"/>
                    </a:ext>
                  </a:extLst>
                </p:cNvPr>
                <p:cNvPicPr/>
                <p:nvPr/>
              </p:nvPicPr>
              <p:blipFill>
                <a:blip r:embed="rId401"/>
                <a:stretch>
                  <a:fillRect/>
                </a:stretch>
              </p:blipFill>
              <p:spPr>
                <a:xfrm>
                  <a:off x="9397733" y="4941427"/>
                  <a:ext cx="130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39" name="Freihand 238">
                  <a:extLst>
                    <a:ext uri="{FF2B5EF4-FFF2-40B4-BE49-F238E27FC236}">
                      <a16:creationId xmlns:a16="http://schemas.microsoft.com/office/drawing/2014/main" id="{AF05E7F1-11BB-4ECD-8306-762E0C5ADA6B}"/>
                    </a:ext>
                  </a:extLst>
                </p14:cNvPr>
                <p14:cNvContentPartPr/>
                <p14:nvPr/>
              </p14:nvContentPartPr>
              <p14:xfrm>
                <a:off x="9569813" y="4917307"/>
                <a:ext cx="178560" cy="104760"/>
              </p14:xfrm>
            </p:contentPart>
          </mc:Choice>
          <mc:Fallback xmlns="">
            <p:pic>
              <p:nvPicPr>
                <p:cNvPr id="239" name="Freihand 238">
                  <a:extLst>
                    <a:ext uri="{FF2B5EF4-FFF2-40B4-BE49-F238E27FC236}">
                      <a16:creationId xmlns:a16="http://schemas.microsoft.com/office/drawing/2014/main" id="{AF05E7F1-11BB-4ECD-8306-762E0C5ADA6B}"/>
                    </a:ext>
                  </a:extLst>
                </p:cNvPr>
                <p:cNvPicPr/>
                <p:nvPr/>
              </p:nvPicPr>
              <p:blipFill>
                <a:blip r:embed="rId403"/>
                <a:stretch>
                  <a:fillRect/>
                </a:stretch>
              </p:blipFill>
              <p:spPr>
                <a:xfrm>
                  <a:off x="9565493" y="4912987"/>
                  <a:ext cx="1872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40" name="Freihand 239">
                  <a:extLst>
                    <a:ext uri="{FF2B5EF4-FFF2-40B4-BE49-F238E27FC236}">
                      <a16:creationId xmlns:a16="http://schemas.microsoft.com/office/drawing/2014/main" id="{ECA9CBFE-EFDE-44B1-B674-CEA980436513}"/>
                    </a:ext>
                  </a:extLst>
                </p14:cNvPr>
                <p14:cNvContentPartPr/>
                <p14:nvPr/>
              </p14:nvContentPartPr>
              <p14:xfrm>
                <a:off x="9853133" y="4897147"/>
                <a:ext cx="129600" cy="115560"/>
              </p14:xfrm>
            </p:contentPart>
          </mc:Choice>
          <mc:Fallback xmlns="">
            <p:pic>
              <p:nvPicPr>
                <p:cNvPr id="240" name="Freihand 239">
                  <a:extLst>
                    <a:ext uri="{FF2B5EF4-FFF2-40B4-BE49-F238E27FC236}">
                      <a16:creationId xmlns:a16="http://schemas.microsoft.com/office/drawing/2014/main" id="{ECA9CBFE-EFDE-44B1-B674-CEA980436513}"/>
                    </a:ext>
                  </a:extLst>
                </p:cNvPr>
                <p:cNvPicPr/>
                <p:nvPr/>
              </p:nvPicPr>
              <p:blipFill>
                <a:blip r:embed="rId405"/>
                <a:stretch>
                  <a:fillRect/>
                </a:stretch>
              </p:blipFill>
              <p:spPr>
                <a:xfrm>
                  <a:off x="9848813" y="4892827"/>
                  <a:ext cx="138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42" name="Freihand 241">
                  <a:extLst>
                    <a:ext uri="{FF2B5EF4-FFF2-40B4-BE49-F238E27FC236}">
                      <a16:creationId xmlns:a16="http://schemas.microsoft.com/office/drawing/2014/main" id="{9714E286-F9C8-4A42-B661-036876AC6C31}"/>
                    </a:ext>
                  </a:extLst>
                </p14:cNvPr>
                <p14:cNvContentPartPr/>
                <p14:nvPr/>
              </p14:nvContentPartPr>
              <p14:xfrm>
                <a:off x="10132493" y="4890307"/>
                <a:ext cx="137880" cy="130320"/>
              </p14:xfrm>
            </p:contentPart>
          </mc:Choice>
          <mc:Fallback xmlns="">
            <p:pic>
              <p:nvPicPr>
                <p:cNvPr id="242" name="Freihand 241">
                  <a:extLst>
                    <a:ext uri="{FF2B5EF4-FFF2-40B4-BE49-F238E27FC236}">
                      <a16:creationId xmlns:a16="http://schemas.microsoft.com/office/drawing/2014/main" id="{9714E286-F9C8-4A42-B661-036876AC6C31}"/>
                    </a:ext>
                  </a:extLst>
                </p:cNvPr>
                <p:cNvPicPr/>
                <p:nvPr/>
              </p:nvPicPr>
              <p:blipFill>
                <a:blip r:embed="rId407"/>
                <a:stretch>
                  <a:fillRect/>
                </a:stretch>
              </p:blipFill>
              <p:spPr>
                <a:xfrm>
                  <a:off x="10128173" y="4885987"/>
                  <a:ext cx="1465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43" name="Freihand 242">
                  <a:extLst>
                    <a:ext uri="{FF2B5EF4-FFF2-40B4-BE49-F238E27FC236}">
                      <a16:creationId xmlns:a16="http://schemas.microsoft.com/office/drawing/2014/main" id="{248EEF62-0B7E-4116-9758-8B7F01684500}"/>
                    </a:ext>
                  </a:extLst>
                </p14:cNvPr>
                <p14:cNvContentPartPr/>
                <p14:nvPr/>
              </p14:nvContentPartPr>
              <p14:xfrm>
                <a:off x="10270013" y="4837747"/>
                <a:ext cx="254520" cy="182880"/>
              </p14:xfrm>
            </p:contentPart>
          </mc:Choice>
          <mc:Fallback xmlns="">
            <p:pic>
              <p:nvPicPr>
                <p:cNvPr id="243" name="Freihand 242">
                  <a:extLst>
                    <a:ext uri="{FF2B5EF4-FFF2-40B4-BE49-F238E27FC236}">
                      <a16:creationId xmlns:a16="http://schemas.microsoft.com/office/drawing/2014/main" id="{248EEF62-0B7E-4116-9758-8B7F01684500}"/>
                    </a:ext>
                  </a:extLst>
                </p:cNvPr>
                <p:cNvPicPr/>
                <p:nvPr/>
              </p:nvPicPr>
              <p:blipFill>
                <a:blip r:embed="rId409"/>
                <a:stretch>
                  <a:fillRect/>
                </a:stretch>
              </p:blipFill>
              <p:spPr>
                <a:xfrm>
                  <a:off x="10265693" y="4833427"/>
                  <a:ext cx="2631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44" name="Freihand 243">
                  <a:extLst>
                    <a:ext uri="{FF2B5EF4-FFF2-40B4-BE49-F238E27FC236}">
                      <a16:creationId xmlns:a16="http://schemas.microsoft.com/office/drawing/2014/main" id="{A957B654-2457-4F95-9261-E0F3F2270AC0}"/>
                    </a:ext>
                  </a:extLst>
                </p14:cNvPr>
                <p14:cNvContentPartPr/>
                <p14:nvPr/>
              </p14:nvContentPartPr>
              <p14:xfrm>
                <a:off x="10657013" y="4893907"/>
                <a:ext cx="268560" cy="95040"/>
              </p14:xfrm>
            </p:contentPart>
          </mc:Choice>
          <mc:Fallback xmlns="">
            <p:pic>
              <p:nvPicPr>
                <p:cNvPr id="244" name="Freihand 243">
                  <a:extLst>
                    <a:ext uri="{FF2B5EF4-FFF2-40B4-BE49-F238E27FC236}">
                      <a16:creationId xmlns:a16="http://schemas.microsoft.com/office/drawing/2014/main" id="{A957B654-2457-4F95-9261-E0F3F2270AC0}"/>
                    </a:ext>
                  </a:extLst>
                </p:cNvPr>
                <p:cNvPicPr/>
                <p:nvPr/>
              </p:nvPicPr>
              <p:blipFill>
                <a:blip r:embed="rId411"/>
                <a:stretch>
                  <a:fillRect/>
                </a:stretch>
              </p:blipFill>
              <p:spPr>
                <a:xfrm>
                  <a:off x="10652693" y="4889587"/>
                  <a:ext cx="2772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45" name="Freihand 244">
                  <a:extLst>
                    <a:ext uri="{FF2B5EF4-FFF2-40B4-BE49-F238E27FC236}">
                      <a16:creationId xmlns:a16="http://schemas.microsoft.com/office/drawing/2014/main" id="{B05902A5-4C92-43BD-AD74-264925D4FA90}"/>
                    </a:ext>
                  </a:extLst>
                </p14:cNvPr>
                <p14:cNvContentPartPr/>
                <p14:nvPr/>
              </p14:nvContentPartPr>
              <p14:xfrm>
                <a:off x="10920173" y="4892827"/>
                <a:ext cx="91800" cy="92520"/>
              </p14:xfrm>
            </p:contentPart>
          </mc:Choice>
          <mc:Fallback xmlns="">
            <p:pic>
              <p:nvPicPr>
                <p:cNvPr id="245" name="Freihand 244">
                  <a:extLst>
                    <a:ext uri="{FF2B5EF4-FFF2-40B4-BE49-F238E27FC236}">
                      <a16:creationId xmlns:a16="http://schemas.microsoft.com/office/drawing/2014/main" id="{B05902A5-4C92-43BD-AD74-264925D4FA90}"/>
                    </a:ext>
                  </a:extLst>
                </p:cNvPr>
                <p:cNvPicPr/>
                <p:nvPr/>
              </p:nvPicPr>
              <p:blipFill>
                <a:blip r:embed="rId413"/>
                <a:stretch>
                  <a:fillRect/>
                </a:stretch>
              </p:blipFill>
              <p:spPr>
                <a:xfrm>
                  <a:off x="10915853" y="4888507"/>
                  <a:ext cx="1004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46" name="Freihand 245">
                  <a:extLst>
                    <a:ext uri="{FF2B5EF4-FFF2-40B4-BE49-F238E27FC236}">
                      <a16:creationId xmlns:a16="http://schemas.microsoft.com/office/drawing/2014/main" id="{F01664B7-FD5D-42D6-9B18-35EFD543EE2A}"/>
                    </a:ext>
                  </a:extLst>
                </p14:cNvPr>
                <p14:cNvContentPartPr/>
                <p14:nvPr/>
              </p14:nvContentPartPr>
              <p14:xfrm>
                <a:off x="11002973" y="4892467"/>
                <a:ext cx="100080" cy="105120"/>
              </p14:xfrm>
            </p:contentPart>
          </mc:Choice>
          <mc:Fallback xmlns="">
            <p:pic>
              <p:nvPicPr>
                <p:cNvPr id="246" name="Freihand 245">
                  <a:extLst>
                    <a:ext uri="{FF2B5EF4-FFF2-40B4-BE49-F238E27FC236}">
                      <a16:creationId xmlns:a16="http://schemas.microsoft.com/office/drawing/2014/main" id="{F01664B7-FD5D-42D6-9B18-35EFD543EE2A}"/>
                    </a:ext>
                  </a:extLst>
                </p:cNvPr>
                <p:cNvPicPr/>
                <p:nvPr/>
              </p:nvPicPr>
              <p:blipFill>
                <a:blip r:embed="rId415"/>
                <a:stretch>
                  <a:fillRect/>
                </a:stretch>
              </p:blipFill>
              <p:spPr>
                <a:xfrm>
                  <a:off x="10998653" y="4888147"/>
                  <a:ext cx="108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47" name="Freihand 246">
                  <a:extLst>
                    <a:ext uri="{FF2B5EF4-FFF2-40B4-BE49-F238E27FC236}">
                      <a16:creationId xmlns:a16="http://schemas.microsoft.com/office/drawing/2014/main" id="{37DAC2AC-61E3-4E1D-8E96-3A0174063C3C}"/>
                    </a:ext>
                  </a:extLst>
                </p14:cNvPr>
                <p14:cNvContentPartPr/>
                <p14:nvPr/>
              </p14:nvContentPartPr>
              <p14:xfrm>
                <a:off x="11018093" y="4894267"/>
                <a:ext cx="105840" cy="86400"/>
              </p14:xfrm>
            </p:contentPart>
          </mc:Choice>
          <mc:Fallback xmlns="">
            <p:pic>
              <p:nvPicPr>
                <p:cNvPr id="247" name="Freihand 246">
                  <a:extLst>
                    <a:ext uri="{FF2B5EF4-FFF2-40B4-BE49-F238E27FC236}">
                      <a16:creationId xmlns:a16="http://schemas.microsoft.com/office/drawing/2014/main" id="{37DAC2AC-61E3-4E1D-8E96-3A0174063C3C}"/>
                    </a:ext>
                  </a:extLst>
                </p:cNvPr>
                <p:cNvPicPr/>
                <p:nvPr/>
              </p:nvPicPr>
              <p:blipFill>
                <a:blip r:embed="rId417"/>
                <a:stretch>
                  <a:fillRect/>
                </a:stretch>
              </p:blipFill>
              <p:spPr>
                <a:xfrm>
                  <a:off x="11013773" y="4889947"/>
                  <a:ext cx="1144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48" name="Freihand 247">
                  <a:extLst>
                    <a:ext uri="{FF2B5EF4-FFF2-40B4-BE49-F238E27FC236}">
                      <a16:creationId xmlns:a16="http://schemas.microsoft.com/office/drawing/2014/main" id="{BBC57006-528D-44E6-8C3E-533BDF08268B}"/>
                    </a:ext>
                  </a:extLst>
                </p14:cNvPr>
                <p14:cNvContentPartPr/>
                <p14:nvPr/>
              </p14:nvContentPartPr>
              <p14:xfrm>
                <a:off x="11147693" y="4877347"/>
                <a:ext cx="106200" cy="95040"/>
              </p14:xfrm>
            </p:contentPart>
          </mc:Choice>
          <mc:Fallback xmlns="">
            <p:pic>
              <p:nvPicPr>
                <p:cNvPr id="248" name="Freihand 247">
                  <a:extLst>
                    <a:ext uri="{FF2B5EF4-FFF2-40B4-BE49-F238E27FC236}">
                      <a16:creationId xmlns:a16="http://schemas.microsoft.com/office/drawing/2014/main" id="{BBC57006-528D-44E6-8C3E-533BDF08268B}"/>
                    </a:ext>
                  </a:extLst>
                </p:cNvPr>
                <p:cNvPicPr/>
                <p:nvPr/>
              </p:nvPicPr>
              <p:blipFill>
                <a:blip r:embed="rId419"/>
                <a:stretch>
                  <a:fillRect/>
                </a:stretch>
              </p:blipFill>
              <p:spPr>
                <a:xfrm>
                  <a:off x="11143373" y="4873027"/>
                  <a:ext cx="1148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49" name="Freihand 248">
                  <a:extLst>
                    <a:ext uri="{FF2B5EF4-FFF2-40B4-BE49-F238E27FC236}">
                      <a16:creationId xmlns:a16="http://schemas.microsoft.com/office/drawing/2014/main" id="{E045340E-2083-462E-AD6E-6CED06398B1C}"/>
                    </a:ext>
                  </a:extLst>
                </p14:cNvPr>
                <p14:cNvContentPartPr/>
                <p14:nvPr/>
              </p14:nvContentPartPr>
              <p14:xfrm>
                <a:off x="11242733" y="4871587"/>
                <a:ext cx="121680" cy="122040"/>
              </p14:xfrm>
            </p:contentPart>
          </mc:Choice>
          <mc:Fallback xmlns="">
            <p:pic>
              <p:nvPicPr>
                <p:cNvPr id="249" name="Freihand 248">
                  <a:extLst>
                    <a:ext uri="{FF2B5EF4-FFF2-40B4-BE49-F238E27FC236}">
                      <a16:creationId xmlns:a16="http://schemas.microsoft.com/office/drawing/2014/main" id="{E045340E-2083-462E-AD6E-6CED06398B1C}"/>
                    </a:ext>
                  </a:extLst>
                </p:cNvPr>
                <p:cNvPicPr/>
                <p:nvPr/>
              </p:nvPicPr>
              <p:blipFill>
                <a:blip r:embed="rId421"/>
                <a:stretch>
                  <a:fillRect/>
                </a:stretch>
              </p:blipFill>
              <p:spPr>
                <a:xfrm>
                  <a:off x="11238413" y="4867267"/>
                  <a:ext cx="1303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50" name="Freihand 249">
                  <a:extLst>
                    <a:ext uri="{FF2B5EF4-FFF2-40B4-BE49-F238E27FC236}">
                      <a16:creationId xmlns:a16="http://schemas.microsoft.com/office/drawing/2014/main" id="{E3889E8A-411E-439C-9CD0-F617AA5E11D9}"/>
                    </a:ext>
                  </a:extLst>
                </p14:cNvPr>
                <p14:cNvContentPartPr/>
                <p14:nvPr/>
              </p14:nvContentPartPr>
              <p14:xfrm>
                <a:off x="11366933" y="4831267"/>
                <a:ext cx="43200" cy="133560"/>
              </p14:xfrm>
            </p:contentPart>
          </mc:Choice>
          <mc:Fallback xmlns="">
            <p:pic>
              <p:nvPicPr>
                <p:cNvPr id="250" name="Freihand 249">
                  <a:extLst>
                    <a:ext uri="{FF2B5EF4-FFF2-40B4-BE49-F238E27FC236}">
                      <a16:creationId xmlns:a16="http://schemas.microsoft.com/office/drawing/2014/main" id="{E3889E8A-411E-439C-9CD0-F617AA5E11D9}"/>
                    </a:ext>
                  </a:extLst>
                </p:cNvPr>
                <p:cNvPicPr/>
                <p:nvPr/>
              </p:nvPicPr>
              <p:blipFill>
                <a:blip r:embed="rId423"/>
                <a:stretch>
                  <a:fillRect/>
                </a:stretch>
              </p:blipFill>
              <p:spPr>
                <a:xfrm>
                  <a:off x="11362613" y="4826947"/>
                  <a:ext cx="518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51" name="Freihand 250">
                  <a:extLst>
                    <a:ext uri="{FF2B5EF4-FFF2-40B4-BE49-F238E27FC236}">
                      <a16:creationId xmlns:a16="http://schemas.microsoft.com/office/drawing/2014/main" id="{040E5653-2373-4A9F-87F4-DE2406284E39}"/>
                    </a:ext>
                  </a:extLst>
                </p14:cNvPr>
                <p14:cNvContentPartPr/>
                <p14:nvPr/>
              </p14:nvContentPartPr>
              <p14:xfrm>
                <a:off x="11405453" y="4882747"/>
                <a:ext cx="88200" cy="223200"/>
              </p14:xfrm>
            </p:contentPart>
          </mc:Choice>
          <mc:Fallback xmlns="">
            <p:pic>
              <p:nvPicPr>
                <p:cNvPr id="251" name="Freihand 250">
                  <a:extLst>
                    <a:ext uri="{FF2B5EF4-FFF2-40B4-BE49-F238E27FC236}">
                      <a16:creationId xmlns:a16="http://schemas.microsoft.com/office/drawing/2014/main" id="{040E5653-2373-4A9F-87F4-DE2406284E39}"/>
                    </a:ext>
                  </a:extLst>
                </p:cNvPr>
                <p:cNvPicPr/>
                <p:nvPr/>
              </p:nvPicPr>
              <p:blipFill>
                <a:blip r:embed="rId425"/>
                <a:stretch>
                  <a:fillRect/>
                </a:stretch>
              </p:blipFill>
              <p:spPr>
                <a:xfrm>
                  <a:off x="11401133" y="4878427"/>
                  <a:ext cx="968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52" name="Freihand 251">
                  <a:extLst>
                    <a:ext uri="{FF2B5EF4-FFF2-40B4-BE49-F238E27FC236}">
                      <a16:creationId xmlns:a16="http://schemas.microsoft.com/office/drawing/2014/main" id="{3CD9188A-57A2-4B99-B109-43BEFAE00163}"/>
                    </a:ext>
                  </a:extLst>
                </p14:cNvPr>
                <p14:cNvContentPartPr/>
                <p14:nvPr/>
              </p14:nvContentPartPr>
              <p14:xfrm>
                <a:off x="11002253" y="4801747"/>
                <a:ext cx="192240" cy="8640"/>
              </p14:xfrm>
            </p:contentPart>
          </mc:Choice>
          <mc:Fallback xmlns="">
            <p:pic>
              <p:nvPicPr>
                <p:cNvPr id="252" name="Freihand 251">
                  <a:extLst>
                    <a:ext uri="{FF2B5EF4-FFF2-40B4-BE49-F238E27FC236}">
                      <a16:creationId xmlns:a16="http://schemas.microsoft.com/office/drawing/2014/main" id="{3CD9188A-57A2-4B99-B109-43BEFAE00163}"/>
                    </a:ext>
                  </a:extLst>
                </p:cNvPr>
                <p:cNvPicPr/>
                <p:nvPr/>
              </p:nvPicPr>
              <p:blipFill>
                <a:blip r:embed="rId427"/>
                <a:stretch>
                  <a:fillRect/>
                </a:stretch>
              </p:blipFill>
              <p:spPr>
                <a:xfrm>
                  <a:off x="10997933" y="4797427"/>
                  <a:ext cx="2008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53" name="Freihand 252">
                  <a:extLst>
                    <a:ext uri="{FF2B5EF4-FFF2-40B4-BE49-F238E27FC236}">
                      <a16:creationId xmlns:a16="http://schemas.microsoft.com/office/drawing/2014/main" id="{43A8ACC5-CFC2-4E1C-86F8-CA09BF991CD5}"/>
                    </a:ext>
                  </a:extLst>
                </p14:cNvPr>
                <p14:cNvContentPartPr/>
                <p14:nvPr/>
              </p14:nvContentPartPr>
              <p14:xfrm>
                <a:off x="11645213" y="4707427"/>
                <a:ext cx="18000" cy="141120"/>
              </p14:xfrm>
            </p:contentPart>
          </mc:Choice>
          <mc:Fallback xmlns="">
            <p:pic>
              <p:nvPicPr>
                <p:cNvPr id="253" name="Freihand 252">
                  <a:extLst>
                    <a:ext uri="{FF2B5EF4-FFF2-40B4-BE49-F238E27FC236}">
                      <a16:creationId xmlns:a16="http://schemas.microsoft.com/office/drawing/2014/main" id="{43A8ACC5-CFC2-4E1C-86F8-CA09BF991CD5}"/>
                    </a:ext>
                  </a:extLst>
                </p:cNvPr>
                <p:cNvPicPr/>
                <p:nvPr/>
              </p:nvPicPr>
              <p:blipFill>
                <a:blip r:embed="rId429"/>
                <a:stretch>
                  <a:fillRect/>
                </a:stretch>
              </p:blipFill>
              <p:spPr>
                <a:xfrm>
                  <a:off x="11640893" y="4703107"/>
                  <a:ext cx="266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54" name="Freihand 253">
                  <a:extLst>
                    <a:ext uri="{FF2B5EF4-FFF2-40B4-BE49-F238E27FC236}">
                      <a16:creationId xmlns:a16="http://schemas.microsoft.com/office/drawing/2014/main" id="{F354B576-A2B1-40AC-9DC4-9E9158AD1DAB}"/>
                    </a:ext>
                  </a:extLst>
                </p14:cNvPr>
                <p14:cNvContentPartPr/>
                <p14:nvPr/>
              </p14:nvContentPartPr>
              <p14:xfrm>
                <a:off x="11663213" y="4958707"/>
                <a:ext cx="16560" cy="19440"/>
              </p14:xfrm>
            </p:contentPart>
          </mc:Choice>
          <mc:Fallback xmlns="">
            <p:pic>
              <p:nvPicPr>
                <p:cNvPr id="254" name="Freihand 253">
                  <a:extLst>
                    <a:ext uri="{FF2B5EF4-FFF2-40B4-BE49-F238E27FC236}">
                      <a16:creationId xmlns:a16="http://schemas.microsoft.com/office/drawing/2014/main" id="{F354B576-A2B1-40AC-9DC4-9E9158AD1DAB}"/>
                    </a:ext>
                  </a:extLst>
                </p:cNvPr>
                <p:cNvPicPr/>
                <p:nvPr/>
              </p:nvPicPr>
              <p:blipFill>
                <a:blip r:embed="rId431"/>
                <a:stretch>
                  <a:fillRect/>
                </a:stretch>
              </p:blipFill>
              <p:spPr>
                <a:xfrm>
                  <a:off x="11658893" y="4954387"/>
                  <a:ext cx="25200" cy="28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2">
            <p14:nvContentPartPr>
              <p14:cNvPr id="256" name="Freihand 255">
                <a:extLst>
                  <a:ext uri="{FF2B5EF4-FFF2-40B4-BE49-F238E27FC236}">
                    <a16:creationId xmlns:a16="http://schemas.microsoft.com/office/drawing/2014/main" id="{96410D6F-E027-435E-9385-4800FA358ED5}"/>
                  </a:ext>
                </a:extLst>
              </p14:cNvPr>
              <p14:cNvContentPartPr/>
              <p14:nvPr/>
            </p14:nvContentPartPr>
            <p14:xfrm>
              <a:off x="412493" y="5221867"/>
              <a:ext cx="3003120" cy="79920"/>
            </p14:xfrm>
          </p:contentPart>
        </mc:Choice>
        <mc:Fallback xmlns="">
          <p:pic>
            <p:nvPicPr>
              <p:cNvPr id="256" name="Freihand 255">
                <a:extLst>
                  <a:ext uri="{FF2B5EF4-FFF2-40B4-BE49-F238E27FC236}">
                    <a16:creationId xmlns:a16="http://schemas.microsoft.com/office/drawing/2014/main" id="{96410D6F-E027-435E-9385-4800FA358ED5}"/>
                  </a:ext>
                </a:extLst>
              </p:cNvPr>
              <p:cNvPicPr/>
              <p:nvPr/>
            </p:nvPicPr>
            <p:blipFill>
              <a:blip r:embed="rId433"/>
              <a:stretch>
                <a:fillRect/>
              </a:stretch>
            </p:blipFill>
            <p:spPr>
              <a:xfrm>
                <a:off x="408173" y="5217547"/>
                <a:ext cx="3011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57" name="Freihand 256">
                <a:extLst>
                  <a:ext uri="{FF2B5EF4-FFF2-40B4-BE49-F238E27FC236}">
                    <a16:creationId xmlns:a16="http://schemas.microsoft.com/office/drawing/2014/main" id="{E884F709-2B51-4290-AF65-721F582D193F}"/>
                  </a:ext>
                </a:extLst>
              </p14:cNvPr>
              <p14:cNvContentPartPr/>
              <p14:nvPr/>
            </p14:nvContentPartPr>
            <p14:xfrm>
              <a:off x="759173" y="5600227"/>
              <a:ext cx="3880800" cy="52200"/>
            </p14:xfrm>
          </p:contentPart>
        </mc:Choice>
        <mc:Fallback xmlns="">
          <p:pic>
            <p:nvPicPr>
              <p:cNvPr id="257" name="Freihand 256">
                <a:extLst>
                  <a:ext uri="{FF2B5EF4-FFF2-40B4-BE49-F238E27FC236}">
                    <a16:creationId xmlns:a16="http://schemas.microsoft.com/office/drawing/2014/main" id="{E884F709-2B51-4290-AF65-721F582D193F}"/>
                  </a:ext>
                </a:extLst>
              </p:cNvPr>
              <p:cNvPicPr/>
              <p:nvPr/>
            </p:nvPicPr>
            <p:blipFill>
              <a:blip r:embed="rId435"/>
              <a:stretch>
                <a:fillRect/>
              </a:stretch>
            </p:blipFill>
            <p:spPr>
              <a:xfrm>
                <a:off x="754853" y="5595907"/>
                <a:ext cx="38894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58" name="Freihand 257">
                <a:extLst>
                  <a:ext uri="{FF2B5EF4-FFF2-40B4-BE49-F238E27FC236}">
                    <a16:creationId xmlns:a16="http://schemas.microsoft.com/office/drawing/2014/main" id="{CB12D326-737A-493C-B0FD-69AE41C59132}"/>
                  </a:ext>
                </a:extLst>
              </p14:cNvPr>
              <p14:cNvContentPartPr/>
              <p14:nvPr/>
            </p14:nvContentPartPr>
            <p14:xfrm>
              <a:off x="794813" y="5919547"/>
              <a:ext cx="2475720" cy="68760"/>
            </p14:xfrm>
          </p:contentPart>
        </mc:Choice>
        <mc:Fallback xmlns="">
          <p:pic>
            <p:nvPicPr>
              <p:cNvPr id="258" name="Freihand 257">
                <a:extLst>
                  <a:ext uri="{FF2B5EF4-FFF2-40B4-BE49-F238E27FC236}">
                    <a16:creationId xmlns:a16="http://schemas.microsoft.com/office/drawing/2014/main" id="{CB12D326-737A-493C-B0FD-69AE41C59132}"/>
                  </a:ext>
                </a:extLst>
              </p:cNvPr>
              <p:cNvPicPr/>
              <p:nvPr/>
            </p:nvPicPr>
            <p:blipFill>
              <a:blip r:embed="rId437"/>
              <a:stretch>
                <a:fillRect/>
              </a:stretch>
            </p:blipFill>
            <p:spPr>
              <a:xfrm>
                <a:off x="790493" y="5915227"/>
                <a:ext cx="24843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59" name="Freihand 258">
                <a:extLst>
                  <a:ext uri="{FF2B5EF4-FFF2-40B4-BE49-F238E27FC236}">
                    <a16:creationId xmlns:a16="http://schemas.microsoft.com/office/drawing/2014/main" id="{F60A991F-3EA8-4008-A49C-852991759DC3}"/>
                  </a:ext>
                </a:extLst>
              </p14:cNvPr>
              <p14:cNvContentPartPr/>
              <p14:nvPr/>
            </p14:nvContentPartPr>
            <p14:xfrm>
              <a:off x="1222853" y="6325987"/>
              <a:ext cx="2720520" cy="98280"/>
            </p14:xfrm>
          </p:contentPart>
        </mc:Choice>
        <mc:Fallback xmlns="">
          <p:pic>
            <p:nvPicPr>
              <p:cNvPr id="259" name="Freihand 258">
                <a:extLst>
                  <a:ext uri="{FF2B5EF4-FFF2-40B4-BE49-F238E27FC236}">
                    <a16:creationId xmlns:a16="http://schemas.microsoft.com/office/drawing/2014/main" id="{F60A991F-3EA8-4008-A49C-852991759DC3}"/>
                  </a:ext>
                </a:extLst>
              </p:cNvPr>
              <p:cNvPicPr/>
              <p:nvPr/>
            </p:nvPicPr>
            <p:blipFill>
              <a:blip r:embed="rId439"/>
              <a:stretch>
                <a:fillRect/>
              </a:stretch>
            </p:blipFill>
            <p:spPr>
              <a:xfrm>
                <a:off x="1218533" y="6321667"/>
                <a:ext cx="27291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60" name="Freihand 259">
                <a:extLst>
                  <a:ext uri="{FF2B5EF4-FFF2-40B4-BE49-F238E27FC236}">
                    <a16:creationId xmlns:a16="http://schemas.microsoft.com/office/drawing/2014/main" id="{481B25B6-8314-4523-98A6-5C8D23F89EC0}"/>
                  </a:ext>
                </a:extLst>
              </p14:cNvPr>
              <p14:cNvContentPartPr/>
              <p14:nvPr/>
            </p14:nvContentPartPr>
            <p14:xfrm>
              <a:off x="4908533" y="6219787"/>
              <a:ext cx="3193560" cy="113760"/>
            </p14:xfrm>
          </p:contentPart>
        </mc:Choice>
        <mc:Fallback xmlns="">
          <p:pic>
            <p:nvPicPr>
              <p:cNvPr id="260" name="Freihand 259">
                <a:extLst>
                  <a:ext uri="{FF2B5EF4-FFF2-40B4-BE49-F238E27FC236}">
                    <a16:creationId xmlns:a16="http://schemas.microsoft.com/office/drawing/2014/main" id="{481B25B6-8314-4523-98A6-5C8D23F89EC0}"/>
                  </a:ext>
                </a:extLst>
              </p:cNvPr>
              <p:cNvPicPr/>
              <p:nvPr/>
            </p:nvPicPr>
            <p:blipFill>
              <a:blip r:embed="rId441"/>
              <a:stretch>
                <a:fillRect/>
              </a:stretch>
            </p:blipFill>
            <p:spPr>
              <a:xfrm>
                <a:off x="4904213" y="6215467"/>
                <a:ext cx="3202200" cy="122400"/>
              </a:xfrm>
              <a:prstGeom prst="rect">
                <a:avLst/>
              </a:prstGeom>
            </p:spPr>
          </p:pic>
        </mc:Fallback>
      </mc:AlternateContent>
    </p:spTree>
    <p:extLst>
      <p:ext uri="{BB962C8B-B14F-4D97-AF65-F5344CB8AC3E}">
        <p14:creationId xmlns:p14="http://schemas.microsoft.com/office/powerpoint/2010/main" val="21060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nvGraphicFramePr>
        <p:xfrm>
          <a:off x="668338" y="949325"/>
          <a:ext cx="10672762" cy="4067175"/>
        </p:xfrm>
        <a:graphic>
          <a:graphicData uri="http://schemas.openxmlformats.org/presentationml/2006/ole">
            <mc:AlternateContent xmlns:mc="http://schemas.openxmlformats.org/markup-compatibility/2006">
              <mc:Choice xmlns:v="urn:schemas-microsoft-com:vml" Requires="v">
                <p:oleObj spid="_x0000_s2055" name="Arbeitsblatt" r:id="rId4" imgW="6100707" imgH="2324056" progId="Excel.Sheet.12">
                  <p:embed/>
                </p:oleObj>
              </mc:Choice>
              <mc:Fallback>
                <p:oleObj name="Arbeitsblatt" r:id="rId4" imgW="6100707" imgH="2324056" progId="Excel.Sheet.12">
                  <p:embed/>
                  <p:pic>
                    <p:nvPicPr>
                      <p:cNvPr id="2" name="Objekt 1"/>
                      <p:cNvPicPr/>
                      <p:nvPr/>
                    </p:nvPicPr>
                    <p:blipFill>
                      <a:blip r:embed="rId5"/>
                      <a:stretch>
                        <a:fillRect/>
                      </a:stretch>
                    </p:blipFill>
                    <p:spPr>
                      <a:xfrm>
                        <a:off x="668338" y="949325"/>
                        <a:ext cx="10672762" cy="4067175"/>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Berechnen Sie den Preisindex 2017 – 2019 (2017=100)</a:t>
            </a:r>
          </a:p>
          <a:p>
            <a:pPr eaLnBrk="1" hangingPunct="1">
              <a:buClrTx/>
            </a:pPr>
            <a:r>
              <a:rPr lang="de-DE" altLang="de-DE" sz="1800" dirty="0">
                <a:solidFill>
                  <a:srgbClr val="000000"/>
                </a:solidFill>
              </a:rPr>
              <a:t>die Inflationsraten 2018 und 2019, sowie die durchschnittliche Inflationsrate zwischen 2017 – 2019.</a:t>
            </a:r>
          </a:p>
        </p:txBody>
      </p:sp>
    </p:spTree>
    <p:extLst>
      <p:ext uri="{BB962C8B-B14F-4D97-AF65-F5344CB8AC3E}">
        <p14:creationId xmlns:p14="http://schemas.microsoft.com/office/powerpoint/2010/main" val="109895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Verschiedene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69331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b="1" dirty="0"/>
              <a:t>Verbraucherpreisindex </a:t>
            </a:r>
            <a:r>
              <a:rPr lang="de-DE" dirty="0"/>
              <a:t>→ gängiger Inflationsbegriff, relevant für die privaten  Konsumentscheidungen</a:t>
            </a:r>
          </a:p>
          <a:p>
            <a:endParaRPr lang="de-DE" dirty="0"/>
          </a:p>
          <a:p>
            <a:endParaRPr lang="de-DE" dirty="0"/>
          </a:p>
          <a:p>
            <a:r>
              <a:rPr lang="de-DE" b="1" dirty="0"/>
              <a:t>BIP-</a:t>
            </a:r>
            <a:r>
              <a:rPr lang="de-DE" b="1" dirty="0" err="1"/>
              <a:t>Deflator</a:t>
            </a:r>
            <a:r>
              <a:rPr lang="de-DE" dirty="0"/>
              <a:t> → Index der gesamtwirtschaftlichen Produktion, Verteilungsspielraum für Lohnverhandlungen</a:t>
            </a:r>
          </a:p>
          <a:p>
            <a:endParaRPr lang="de-DE" dirty="0"/>
          </a:p>
          <a:p>
            <a:endParaRPr lang="de-DE" dirty="0"/>
          </a:p>
          <a:p>
            <a:endParaRPr lang="de-DE" dirty="0"/>
          </a:p>
          <a:p>
            <a:r>
              <a:rPr lang="de-DE" b="1" dirty="0"/>
              <a:t>Außenhandelspreise</a:t>
            </a:r>
            <a:r>
              <a:rPr lang="de-DE" dirty="0"/>
              <a:t> → Indices für die Güterein- und –ausfuhr</a:t>
            </a:r>
          </a:p>
          <a:p>
            <a:endParaRPr lang="de-DE" dirty="0"/>
          </a:p>
          <a:p>
            <a:endParaRPr lang="de-DE" dirty="0"/>
          </a:p>
          <a:p>
            <a:endParaRPr lang="de-DE" dirty="0"/>
          </a:p>
          <a:p>
            <a:endParaRPr lang="de-DE" dirty="0"/>
          </a:p>
          <a:p>
            <a:r>
              <a:rPr lang="de-DE" b="1" dirty="0"/>
              <a:t>Großhandelspreisindex</a:t>
            </a:r>
            <a:r>
              <a:rPr lang="de-DE" dirty="0"/>
              <a:t> → Preisentwicklung der im Großhandel abgesetzten Waren, Frühindikator für die Inflationsentwicklung</a:t>
            </a:r>
          </a:p>
        </p:txBody>
      </p:sp>
      <p:sp>
        <p:nvSpPr>
          <p:cNvPr id="8" name="Rechteck 7">
            <a:extLst>
              <a:ext uri="{FF2B5EF4-FFF2-40B4-BE49-F238E27FC236}">
                <a16:creationId xmlns:a16="http://schemas.microsoft.com/office/drawing/2014/main" id="{DD6EE8D7-AD6E-48BC-BFE2-C04CFF322D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417836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Deutschland</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371794" y="5291023"/>
            <a:ext cx="655002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Statistisches Bundesamt, bis 1990 Index für alle privaten Haushalte, ab 1990 VPI</a:t>
            </a:r>
          </a:p>
        </p:txBody>
      </p:sp>
      <p:sp>
        <p:nvSpPr>
          <p:cNvPr id="7" name="Rechteck 6">
            <a:extLst>
              <a:ext uri="{FF2B5EF4-FFF2-40B4-BE49-F238E27FC236}">
                <a16:creationId xmlns:a16="http://schemas.microsoft.com/office/drawing/2014/main" id="{62E19168-D8B8-4BA7-AE2B-CEE329AA2D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 Box 5">
            <a:extLst>
              <a:ext uri="{FF2B5EF4-FFF2-40B4-BE49-F238E27FC236}">
                <a16:creationId xmlns:a16="http://schemas.microsoft.com/office/drawing/2014/main" id="{A745B5DD-D5A4-8D63-20CD-5BA3FEA3D717}"/>
              </a:ext>
            </a:extLst>
          </p:cNvPr>
          <p:cNvSpPr txBox="1">
            <a:spLocks noChangeArrowheads="1"/>
          </p:cNvSpPr>
          <p:nvPr/>
        </p:nvSpPr>
        <p:spPr bwMode="auto">
          <a:xfrm>
            <a:off x="993879" y="582966"/>
            <a:ext cx="73930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Jährlich</a:t>
            </a:r>
            <a:endParaRPr lang="de-DE" sz="1400" dirty="0"/>
          </a:p>
        </p:txBody>
      </p:sp>
      <p:sp>
        <p:nvSpPr>
          <p:cNvPr id="5" name="Text Box 5">
            <a:extLst>
              <a:ext uri="{FF2B5EF4-FFF2-40B4-BE49-F238E27FC236}">
                <a16:creationId xmlns:a16="http://schemas.microsoft.com/office/drawing/2014/main" id="{A8E3A26F-B139-3944-167C-BEBB7CA129AF}"/>
              </a:ext>
            </a:extLst>
          </p:cNvPr>
          <p:cNvSpPr txBox="1">
            <a:spLocks noChangeArrowheads="1"/>
          </p:cNvSpPr>
          <p:nvPr/>
        </p:nvSpPr>
        <p:spPr bwMode="auto">
          <a:xfrm>
            <a:off x="7661824" y="466330"/>
            <a:ext cx="135928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Vorjahresmonat</a:t>
            </a:r>
            <a:endParaRPr lang="de-DE" sz="1400" dirty="0"/>
          </a:p>
        </p:txBody>
      </p:sp>
      <p:pic>
        <p:nvPicPr>
          <p:cNvPr id="3" name="Grafik 2">
            <a:extLst>
              <a:ext uri="{FF2B5EF4-FFF2-40B4-BE49-F238E27FC236}">
                <a16:creationId xmlns:a16="http://schemas.microsoft.com/office/drawing/2014/main" id="{7C46654E-91AB-3EE1-37E3-9164C494291C}"/>
              </a:ext>
            </a:extLst>
          </p:cNvPr>
          <p:cNvPicPr>
            <a:picLocks noChangeAspect="1"/>
          </p:cNvPicPr>
          <p:nvPr/>
        </p:nvPicPr>
        <p:blipFill>
          <a:blip r:embed="rId3"/>
          <a:stretch>
            <a:fillRect/>
          </a:stretch>
        </p:blipFill>
        <p:spPr>
          <a:xfrm>
            <a:off x="-1" y="890742"/>
            <a:ext cx="6366701" cy="3692687"/>
          </a:xfrm>
          <a:prstGeom prst="rect">
            <a:avLst/>
          </a:prstGeom>
        </p:spPr>
      </p:pic>
      <p:pic>
        <p:nvPicPr>
          <p:cNvPr id="8" name="Grafik 7">
            <a:extLst>
              <a:ext uri="{FF2B5EF4-FFF2-40B4-BE49-F238E27FC236}">
                <a16:creationId xmlns:a16="http://schemas.microsoft.com/office/drawing/2014/main" id="{D2DBCF8E-7FC7-F174-882F-DF42161ACDB9}"/>
              </a:ext>
            </a:extLst>
          </p:cNvPr>
          <p:cNvPicPr>
            <a:picLocks noChangeAspect="1"/>
          </p:cNvPicPr>
          <p:nvPr/>
        </p:nvPicPr>
        <p:blipFill>
          <a:blip r:embed="rId4"/>
          <a:stretch>
            <a:fillRect/>
          </a:stretch>
        </p:blipFill>
        <p:spPr>
          <a:xfrm>
            <a:off x="6832655" y="1022948"/>
            <a:ext cx="5170395" cy="3107738"/>
          </a:xfrm>
          <a:prstGeom prst="rect">
            <a:avLst/>
          </a:prstGeom>
        </p:spPr>
      </p:pic>
    </p:spTree>
    <p:extLst>
      <p:ext uri="{BB962C8B-B14F-4D97-AF65-F5344CB8AC3E}">
        <p14:creationId xmlns:p14="http://schemas.microsoft.com/office/powerpoint/2010/main" val="312039166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dirty="0">
                <a:solidFill>
                  <a:srgbClr val="000000"/>
                </a:solidFill>
                <a:latin typeface="Sparkasse Rg" pitchFamily="34" charset="0"/>
              </a:rPr>
              <a:t>Anteil der Energiekomponente am Verbraucherpreisindex (Deutschland)</a:t>
            </a:r>
          </a:p>
        </p:txBody>
      </p:sp>
      <p:sp>
        <p:nvSpPr>
          <p:cNvPr id="150533" name="Text Box 4"/>
          <p:cNvSpPr txBox="1">
            <a:spLocks noChangeArrowheads="1"/>
          </p:cNvSpPr>
          <p:nvPr/>
        </p:nvSpPr>
        <p:spPr bwMode="auto">
          <a:xfrm>
            <a:off x="381189" y="5388369"/>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a:t>
            </a:r>
            <a:r>
              <a:rPr lang="de-DE" sz="1400"/>
              <a:t>: Bundesbank</a:t>
            </a:r>
            <a:endParaRPr lang="de-DE" sz="1400" dirty="0"/>
          </a:p>
        </p:txBody>
      </p:sp>
      <p:sp>
        <p:nvSpPr>
          <p:cNvPr id="11" name="Rechteck 10">
            <a:extLst>
              <a:ext uri="{FF2B5EF4-FFF2-40B4-BE49-F238E27FC236}">
                <a16:creationId xmlns:a16="http://schemas.microsoft.com/office/drawing/2014/main" id="{ADA4D5F5-6579-4DA8-AFC5-7BDDF80B9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D8CAB97-63E0-BFFB-251A-350812087829}"/>
              </a:ext>
            </a:extLst>
          </p:cNvPr>
          <p:cNvPicPr>
            <a:picLocks noChangeAspect="1"/>
          </p:cNvPicPr>
          <p:nvPr/>
        </p:nvPicPr>
        <p:blipFill>
          <a:blip r:embed="rId3"/>
          <a:stretch>
            <a:fillRect/>
          </a:stretch>
        </p:blipFill>
        <p:spPr>
          <a:xfrm>
            <a:off x="889055" y="673369"/>
            <a:ext cx="7703259" cy="4630151"/>
          </a:xfrm>
          <a:prstGeom prst="rect">
            <a:avLst/>
          </a:prstGeom>
        </p:spPr>
      </p:pic>
    </p:spTree>
    <p:extLst>
      <p:ext uri="{BB962C8B-B14F-4D97-AF65-F5344CB8AC3E}">
        <p14:creationId xmlns:p14="http://schemas.microsoft.com/office/powerpoint/2010/main" val="199552458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Einflussgrößen des Verbraucherpreisindex</a:t>
            </a:r>
          </a:p>
        </p:txBody>
      </p:sp>
      <p:sp>
        <p:nvSpPr>
          <p:cNvPr id="149508" name="Text Box 3"/>
          <p:cNvSpPr txBox="1">
            <a:spLocks noChangeArrowheads="1"/>
          </p:cNvSpPr>
          <p:nvPr/>
        </p:nvSpPr>
        <p:spPr bwMode="auto">
          <a:xfrm>
            <a:off x="538728" y="817007"/>
            <a:ext cx="10907094"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dirty="0">
                <a:solidFill>
                  <a:srgbClr val="000000"/>
                </a:solidFill>
              </a:rPr>
              <a:t>Die Energiekomponente hat ungefähr einen Anteil von 10% am Gesamtindex.</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die Inflationsrate, wenn die Preise für Energie um 15% gegenüber dem </a:t>
            </a:r>
            <a:r>
              <a:rPr lang="de-DE" sz="2400">
                <a:solidFill>
                  <a:srgbClr val="000000"/>
                </a:solidFill>
              </a:rPr>
              <a:t>Vorjahr steigen </a:t>
            </a:r>
            <a:r>
              <a:rPr lang="de-DE" sz="2400" dirty="0">
                <a:solidFill>
                  <a:srgbClr val="000000"/>
                </a:solidFill>
              </a:rPr>
              <a:t>und alle anderen Preise gleich bleiben?</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57C27A8B-F9C5-4425-BDDB-B473C53FE2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5220883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p:cNvSpPr>
            <a:spLocks noChangeArrowheads="1"/>
          </p:cNvSpPr>
          <p:nvPr/>
        </p:nvSpPr>
        <p:spPr bwMode="auto">
          <a:xfrm>
            <a:off x="2958306" y="11877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Berechnung des Bruttoinlandsprodukts</a:t>
            </a:r>
          </a:p>
        </p:txBody>
      </p:sp>
      <p:sp>
        <p:nvSpPr>
          <p:cNvPr id="48132" name="Text Box 2"/>
          <p:cNvSpPr txBox="1">
            <a:spLocks noChangeArrowheads="1"/>
          </p:cNvSpPr>
          <p:nvPr/>
        </p:nvSpPr>
        <p:spPr bwMode="auto">
          <a:xfrm>
            <a:off x="242454" y="1126549"/>
            <a:ext cx="11007436"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dirty="0">
                <a:solidFill>
                  <a:srgbClr val="000000"/>
                </a:solidFill>
              </a:rPr>
              <a:t>Entstehungsrechnung 	– 	Beitrag der verschiedenen Wirtschaftssektoren zur</a:t>
            </a:r>
          </a:p>
          <a:p>
            <a:pPr eaLnBrk="1" hangingPunct="1">
              <a:buClrTx/>
              <a:buFontTx/>
              <a:buNone/>
            </a:pPr>
            <a:r>
              <a:rPr lang="de-DE" altLang="de-DE" sz="2400" dirty="0">
                <a:solidFill>
                  <a:srgbClr val="000000"/>
                </a:solidFill>
              </a:rPr>
              <a:t>									gesamtwirtschaftlichen Wertschöpfung.</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Verwendungsrechnung	– 	Komponenten der gesamtwirtschaftlichen </a:t>
            </a:r>
          </a:p>
          <a:p>
            <a:pPr eaLnBrk="1" hangingPunct="1">
              <a:buClrTx/>
              <a:buFontTx/>
              <a:buNone/>
            </a:pPr>
            <a:r>
              <a:rPr lang="de-DE" altLang="de-DE" sz="2400" dirty="0">
                <a:solidFill>
                  <a:srgbClr val="000000"/>
                </a:solidFill>
              </a:rPr>
              <a:t>									Nachfrage bzw. Einsatz der hergestellten Güter.</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Verteilungsrechnung 		–	Verteilung nach den verschiedenen Einkommensarten,</a:t>
            </a:r>
          </a:p>
          <a:p>
            <a:pPr eaLnBrk="1" hangingPunct="1">
              <a:buClrTx/>
              <a:buFontTx/>
              <a:buNone/>
            </a:pPr>
            <a:r>
              <a:rPr lang="de-DE" altLang="de-DE" sz="2400" dirty="0">
                <a:solidFill>
                  <a:srgbClr val="000000"/>
                </a:solidFill>
              </a:rPr>
              <a:t>									insbesondere den Produktionsfaktoren Arbeit und Kapital. </a:t>
            </a:r>
          </a:p>
        </p:txBody>
      </p:sp>
      <p:sp>
        <p:nvSpPr>
          <p:cNvPr id="9" name="Rechteck 8">
            <a:extLst>
              <a:ext uri="{FF2B5EF4-FFF2-40B4-BE49-F238E27FC236}">
                <a16:creationId xmlns:a16="http://schemas.microsoft.com/office/drawing/2014/main" id="{A08EFE30-2376-4480-99CE-CDC8A1B08CE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87E2679-55EC-45B0-8239-8F8D0E07458C}"/>
                  </a:ext>
                </a:extLst>
              </p14:cNvPr>
              <p14:cNvContentPartPr/>
              <p14:nvPr/>
            </p14:nvContentPartPr>
            <p14:xfrm>
              <a:off x="3968213" y="1519627"/>
              <a:ext cx="5988960" cy="92160"/>
            </p14:xfrm>
          </p:contentPart>
        </mc:Choice>
        <mc:Fallback xmlns="">
          <p:pic>
            <p:nvPicPr>
              <p:cNvPr id="2" name="Freihand 1">
                <a:extLst>
                  <a:ext uri="{FF2B5EF4-FFF2-40B4-BE49-F238E27FC236}">
                    <a16:creationId xmlns:a16="http://schemas.microsoft.com/office/drawing/2014/main" id="{287E2679-55EC-45B0-8239-8F8D0E07458C}"/>
                  </a:ext>
                </a:extLst>
              </p:cNvPr>
              <p:cNvPicPr/>
              <p:nvPr/>
            </p:nvPicPr>
            <p:blipFill>
              <a:blip r:embed="rId4"/>
              <a:stretch>
                <a:fillRect/>
              </a:stretch>
            </p:blipFill>
            <p:spPr>
              <a:xfrm>
                <a:off x="3963893" y="1515307"/>
                <a:ext cx="59976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F8AFAE06-890E-4DD1-A115-E98067AFEAC6}"/>
                  </a:ext>
                </a:extLst>
              </p14:cNvPr>
              <p14:cNvContentPartPr/>
              <p14:nvPr/>
            </p14:nvContentPartPr>
            <p14:xfrm>
              <a:off x="3968933" y="2012107"/>
              <a:ext cx="5036400" cy="53640"/>
            </p14:xfrm>
          </p:contentPart>
        </mc:Choice>
        <mc:Fallback xmlns="">
          <p:pic>
            <p:nvPicPr>
              <p:cNvPr id="3" name="Freihand 2">
                <a:extLst>
                  <a:ext uri="{FF2B5EF4-FFF2-40B4-BE49-F238E27FC236}">
                    <a16:creationId xmlns:a16="http://schemas.microsoft.com/office/drawing/2014/main" id="{F8AFAE06-890E-4DD1-A115-E98067AFEAC6}"/>
                  </a:ext>
                </a:extLst>
              </p:cNvPr>
              <p:cNvPicPr/>
              <p:nvPr/>
            </p:nvPicPr>
            <p:blipFill>
              <a:blip r:embed="rId6"/>
              <a:stretch>
                <a:fillRect/>
              </a:stretch>
            </p:blipFill>
            <p:spPr>
              <a:xfrm>
                <a:off x="3964613" y="2007787"/>
                <a:ext cx="5045040" cy="62280"/>
              </a:xfrm>
              <a:prstGeom prst="rect">
                <a:avLst/>
              </a:prstGeom>
            </p:spPr>
          </p:pic>
        </mc:Fallback>
      </mc:AlternateContent>
      <p:grpSp>
        <p:nvGrpSpPr>
          <p:cNvPr id="44" name="Gruppieren 43">
            <a:extLst>
              <a:ext uri="{FF2B5EF4-FFF2-40B4-BE49-F238E27FC236}">
                <a16:creationId xmlns:a16="http://schemas.microsoft.com/office/drawing/2014/main" id="{C9CC5B8C-ABC5-4163-8EBE-A64126F1B834}"/>
              </a:ext>
            </a:extLst>
          </p:cNvPr>
          <p:cNvGrpSpPr/>
          <p:nvPr/>
        </p:nvGrpSpPr>
        <p:grpSpPr>
          <a:xfrm>
            <a:off x="7350413" y="58387"/>
            <a:ext cx="4069080" cy="1104120"/>
            <a:chOff x="7350413" y="58387"/>
            <a:chExt cx="4069080" cy="110412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3ED5E766-8007-4CC9-943C-4F888553D6E0}"/>
                    </a:ext>
                  </a:extLst>
                </p14:cNvPr>
                <p14:cNvContentPartPr/>
                <p14:nvPr/>
              </p14:nvContentPartPr>
              <p14:xfrm>
                <a:off x="7350413" y="856507"/>
                <a:ext cx="233640" cy="226080"/>
              </p14:xfrm>
            </p:contentPart>
          </mc:Choice>
          <mc:Fallback xmlns="">
            <p:pic>
              <p:nvPicPr>
                <p:cNvPr id="4" name="Freihand 3">
                  <a:extLst>
                    <a:ext uri="{FF2B5EF4-FFF2-40B4-BE49-F238E27FC236}">
                      <a16:creationId xmlns:a16="http://schemas.microsoft.com/office/drawing/2014/main" id="{3ED5E766-8007-4CC9-943C-4F888553D6E0}"/>
                    </a:ext>
                  </a:extLst>
                </p:cNvPr>
                <p:cNvPicPr/>
                <p:nvPr/>
              </p:nvPicPr>
              <p:blipFill>
                <a:blip r:embed="rId8"/>
                <a:stretch>
                  <a:fillRect/>
                </a:stretch>
              </p:blipFill>
              <p:spPr>
                <a:xfrm>
                  <a:off x="7346093" y="852187"/>
                  <a:ext cx="24228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946AD945-ECA8-4CE5-AAB1-AFDBB6966CAE}"/>
                    </a:ext>
                  </a:extLst>
                </p14:cNvPr>
                <p14:cNvContentPartPr/>
                <p14:nvPr/>
              </p14:nvContentPartPr>
              <p14:xfrm>
                <a:off x="7473173" y="982147"/>
                <a:ext cx="285480" cy="72000"/>
              </p14:xfrm>
            </p:contentPart>
          </mc:Choice>
          <mc:Fallback xmlns="">
            <p:pic>
              <p:nvPicPr>
                <p:cNvPr id="5" name="Freihand 4">
                  <a:extLst>
                    <a:ext uri="{FF2B5EF4-FFF2-40B4-BE49-F238E27FC236}">
                      <a16:creationId xmlns:a16="http://schemas.microsoft.com/office/drawing/2014/main" id="{946AD945-ECA8-4CE5-AAB1-AFDBB6966CAE}"/>
                    </a:ext>
                  </a:extLst>
                </p:cNvPr>
                <p:cNvPicPr/>
                <p:nvPr/>
              </p:nvPicPr>
              <p:blipFill>
                <a:blip r:embed="rId10"/>
                <a:stretch>
                  <a:fillRect/>
                </a:stretch>
              </p:blipFill>
              <p:spPr>
                <a:xfrm>
                  <a:off x="7468853" y="977827"/>
                  <a:ext cx="2941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47F2F6BA-3E80-4485-94E8-1C582E7D6DFF}"/>
                    </a:ext>
                  </a:extLst>
                </p14:cNvPr>
                <p14:cNvContentPartPr/>
                <p14:nvPr/>
              </p14:nvContentPartPr>
              <p14:xfrm>
                <a:off x="7768373" y="967387"/>
                <a:ext cx="149040" cy="195120"/>
              </p14:xfrm>
            </p:contentPart>
          </mc:Choice>
          <mc:Fallback xmlns="">
            <p:pic>
              <p:nvPicPr>
                <p:cNvPr id="7" name="Freihand 6">
                  <a:extLst>
                    <a:ext uri="{FF2B5EF4-FFF2-40B4-BE49-F238E27FC236}">
                      <a16:creationId xmlns:a16="http://schemas.microsoft.com/office/drawing/2014/main" id="{47F2F6BA-3E80-4485-94E8-1C582E7D6DFF}"/>
                    </a:ext>
                  </a:extLst>
                </p:cNvPr>
                <p:cNvPicPr/>
                <p:nvPr/>
              </p:nvPicPr>
              <p:blipFill>
                <a:blip r:embed="rId12"/>
                <a:stretch>
                  <a:fillRect/>
                </a:stretch>
              </p:blipFill>
              <p:spPr>
                <a:xfrm>
                  <a:off x="7764053" y="963067"/>
                  <a:ext cx="1576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F0C100A1-F77A-48AE-8D1A-6FFCACFCFDC7}"/>
                    </a:ext>
                  </a:extLst>
                </p14:cNvPr>
                <p14:cNvContentPartPr/>
                <p14:nvPr/>
              </p14:nvContentPartPr>
              <p14:xfrm>
                <a:off x="7949093" y="895387"/>
                <a:ext cx="83160" cy="158040"/>
              </p14:xfrm>
            </p:contentPart>
          </mc:Choice>
          <mc:Fallback xmlns="">
            <p:pic>
              <p:nvPicPr>
                <p:cNvPr id="8" name="Freihand 7">
                  <a:extLst>
                    <a:ext uri="{FF2B5EF4-FFF2-40B4-BE49-F238E27FC236}">
                      <a16:creationId xmlns:a16="http://schemas.microsoft.com/office/drawing/2014/main" id="{F0C100A1-F77A-48AE-8D1A-6FFCACFCFDC7}"/>
                    </a:ext>
                  </a:extLst>
                </p:cNvPr>
                <p:cNvPicPr/>
                <p:nvPr/>
              </p:nvPicPr>
              <p:blipFill>
                <a:blip r:embed="rId14"/>
                <a:stretch>
                  <a:fillRect/>
                </a:stretch>
              </p:blipFill>
              <p:spPr>
                <a:xfrm>
                  <a:off x="7944773" y="891067"/>
                  <a:ext cx="918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C0210E5F-0405-4FDD-9DCA-8A5678302D33}"/>
                    </a:ext>
                  </a:extLst>
                </p14:cNvPr>
                <p14:cNvContentPartPr/>
                <p14:nvPr/>
              </p14:nvContentPartPr>
              <p14:xfrm>
                <a:off x="8061773" y="853627"/>
                <a:ext cx="163800" cy="174960"/>
              </p14:xfrm>
            </p:contentPart>
          </mc:Choice>
          <mc:Fallback xmlns="">
            <p:pic>
              <p:nvPicPr>
                <p:cNvPr id="10" name="Freihand 9">
                  <a:extLst>
                    <a:ext uri="{FF2B5EF4-FFF2-40B4-BE49-F238E27FC236}">
                      <a16:creationId xmlns:a16="http://schemas.microsoft.com/office/drawing/2014/main" id="{C0210E5F-0405-4FDD-9DCA-8A5678302D33}"/>
                    </a:ext>
                  </a:extLst>
                </p:cNvPr>
                <p:cNvPicPr/>
                <p:nvPr/>
              </p:nvPicPr>
              <p:blipFill>
                <a:blip r:embed="rId16"/>
                <a:stretch>
                  <a:fillRect/>
                </a:stretch>
              </p:blipFill>
              <p:spPr>
                <a:xfrm>
                  <a:off x="8057453" y="849307"/>
                  <a:ext cx="1724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31820D5B-1A97-4611-9AA2-DAB587E6F162}"/>
                    </a:ext>
                  </a:extLst>
                </p14:cNvPr>
                <p14:cNvContentPartPr/>
                <p14:nvPr/>
              </p14:nvContentPartPr>
              <p14:xfrm>
                <a:off x="8233493" y="937507"/>
                <a:ext cx="65160" cy="92160"/>
              </p14:xfrm>
            </p:contentPart>
          </mc:Choice>
          <mc:Fallback xmlns="">
            <p:pic>
              <p:nvPicPr>
                <p:cNvPr id="11" name="Freihand 10">
                  <a:extLst>
                    <a:ext uri="{FF2B5EF4-FFF2-40B4-BE49-F238E27FC236}">
                      <a16:creationId xmlns:a16="http://schemas.microsoft.com/office/drawing/2014/main" id="{31820D5B-1A97-4611-9AA2-DAB587E6F162}"/>
                    </a:ext>
                  </a:extLst>
                </p:cNvPr>
                <p:cNvPicPr/>
                <p:nvPr/>
              </p:nvPicPr>
              <p:blipFill>
                <a:blip r:embed="rId18"/>
                <a:stretch>
                  <a:fillRect/>
                </a:stretch>
              </p:blipFill>
              <p:spPr>
                <a:xfrm>
                  <a:off x="8229173" y="933187"/>
                  <a:ext cx="738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F40057E3-472A-490F-93BD-7649439FD366}"/>
                    </a:ext>
                  </a:extLst>
                </p14:cNvPr>
                <p14:cNvContentPartPr/>
                <p14:nvPr/>
              </p14:nvContentPartPr>
              <p14:xfrm>
                <a:off x="8319533" y="927427"/>
                <a:ext cx="103680" cy="99000"/>
              </p14:xfrm>
            </p:contentPart>
          </mc:Choice>
          <mc:Fallback xmlns="">
            <p:pic>
              <p:nvPicPr>
                <p:cNvPr id="12" name="Freihand 11">
                  <a:extLst>
                    <a:ext uri="{FF2B5EF4-FFF2-40B4-BE49-F238E27FC236}">
                      <a16:creationId xmlns:a16="http://schemas.microsoft.com/office/drawing/2014/main" id="{F40057E3-472A-490F-93BD-7649439FD366}"/>
                    </a:ext>
                  </a:extLst>
                </p:cNvPr>
                <p:cNvPicPr/>
                <p:nvPr/>
              </p:nvPicPr>
              <p:blipFill>
                <a:blip r:embed="rId20"/>
                <a:stretch>
                  <a:fillRect/>
                </a:stretch>
              </p:blipFill>
              <p:spPr>
                <a:xfrm>
                  <a:off x="8315213" y="923107"/>
                  <a:ext cx="112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E738D029-CAF1-49CC-AF1C-C9C768F8ED54}"/>
                    </a:ext>
                  </a:extLst>
                </p14:cNvPr>
                <p14:cNvContentPartPr/>
                <p14:nvPr/>
              </p14:nvContentPartPr>
              <p14:xfrm>
                <a:off x="8462453" y="834547"/>
                <a:ext cx="330840" cy="155880"/>
              </p14:xfrm>
            </p:contentPart>
          </mc:Choice>
          <mc:Fallback xmlns="">
            <p:pic>
              <p:nvPicPr>
                <p:cNvPr id="14" name="Freihand 13">
                  <a:extLst>
                    <a:ext uri="{FF2B5EF4-FFF2-40B4-BE49-F238E27FC236}">
                      <a16:creationId xmlns:a16="http://schemas.microsoft.com/office/drawing/2014/main" id="{E738D029-CAF1-49CC-AF1C-C9C768F8ED54}"/>
                    </a:ext>
                  </a:extLst>
                </p:cNvPr>
                <p:cNvPicPr/>
                <p:nvPr/>
              </p:nvPicPr>
              <p:blipFill>
                <a:blip r:embed="rId22"/>
                <a:stretch>
                  <a:fillRect/>
                </a:stretch>
              </p:blipFill>
              <p:spPr>
                <a:xfrm>
                  <a:off x="8458133" y="830227"/>
                  <a:ext cx="3394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B36591C9-6EE2-4211-8CDB-C89ABE7822AB}"/>
                    </a:ext>
                  </a:extLst>
                </p14:cNvPr>
                <p14:cNvContentPartPr/>
                <p14:nvPr/>
              </p14:nvContentPartPr>
              <p14:xfrm>
                <a:off x="8592053" y="770467"/>
                <a:ext cx="26280" cy="1080"/>
              </p14:xfrm>
            </p:contentPart>
          </mc:Choice>
          <mc:Fallback xmlns="">
            <p:pic>
              <p:nvPicPr>
                <p:cNvPr id="15" name="Freihand 14">
                  <a:extLst>
                    <a:ext uri="{FF2B5EF4-FFF2-40B4-BE49-F238E27FC236}">
                      <a16:creationId xmlns:a16="http://schemas.microsoft.com/office/drawing/2014/main" id="{B36591C9-6EE2-4211-8CDB-C89ABE7822AB}"/>
                    </a:ext>
                  </a:extLst>
                </p:cNvPr>
                <p:cNvPicPr/>
                <p:nvPr/>
              </p:nvPicPr>
              <p:blipFill>
                <a:blip r:embed="rId24"/>
                <a:stretch>
                  <a:fillRect/>
                </a:stretch>
              </p:blipFill>
              <p:spPr>
                <a:xfrm>
                  <a:off x="8587733" y="766147"/>
                  <a:ext cx="3492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4F6FEC24-D61E-4959-8589-00B4EBBFA5AA}"/>
                    </a:ext>
                  </a:extLst>
                </p14:cNvPr>
                <p14:cNvContentPartPr/>
                <p14:nvPr/>
              </p14:nvContentPartPr>
              <p14:xfrm>
                <a:off x="8995253" y="923467"/>
                <a:ext cx="229680" cy="67320"/>
              </p14:xfrm>
            </p:contentPart>
          </mc:Choice>
          <mc:Fallback xmlns="">
            <p:pic>
              <p:nvPicPr>
                <p:cNvPr id="16" name="Freihand 15">
                  <a:extLst>
                    <a:ext uri="{FF2B5EF4-FFF2-40B4-BE49-F238E27FC236}">
                      <a16:creationId xmlns:a16="http://schemas.microsoft.com/office/drawing/2014/main" id="{4F6FEC24-D61E-4959-8589-00B4EBBFA5AA}"/>
                    </a:ext>
                  </a:extLst>
                </p:cNvPr>
                <p:cNvPicPr/>
                <p:nvPr/>
              </p:nvPicPr>
              <p:blipFill>
                <a:blip r:embed="rId26"/>
                <a:stretch>
                  <a:fillRect/>
                </a:stretch>
              </p:blipFill>
              <p:spPr>
                <a:xfrm>
                  <a:off x="8990933" y="919147"/>
                  <a:ext cx="2383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D35FE926-0B42-4310-B064-8F6055D95DF0}"/>
                    </a:ext>
                  </a:extLst>
                </p14:cNvPr>
                <p14:cNvContentPartPr/>
                <p14:nvPr/>
              </p14:nvContentPartPr>
              <p14:xfrm>
                <a:off x="9219533" y="832747"/>
                <a:ext cx="26280" cy="14040"/>
              </p14:xfrm>
            </p:contentPart>
          </mc:Choice>
          <mc:Fallback xmlns="">
            <p:pic>
              <p:nvPicPr>
                <p:cNvPr id="17" name="Freihand 16">
                  <a:extLst>
                    <a:ext uri="{FF2B5EF4-FFF2-40B4-BE49-F238E27FC236}">
                      <a16:creationId xmlns:a16="http://schemas.microsoft.com/office/drawing/2014/main" id="{D35FE926-0B42-4310-B064-8F6055D95DF0}"/>
                    </a:ext>
                  </a:extLst>
                </p:cNvPr>
                <p:cNvPicPr/>
                <p:nvPr/>
              </p:nvPicPr>
              <p:blipFill>
                <a:blip r:embed="rId28"/>
                <a:stretch>
                  <a:fillRect/>
                </a:stretch>
              </p:blipFill>
              <p:spPr>
                <a:xfrm>
                  <a:off x="9215213" y="828427"/>
                  <a:ext cx="349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F00A7601-D5E5-4183-9092-B7B57EAEA239}"/>
                    </a:ext>
                  </a:extLst>
                </p14:cNvPr>
                <p14:cNvContentPartPr/>
                <p14:nvPr/>
              </p14:nvContentPartPr>
              <p14:xfrm>
                <a:off x="9394493" y="825547"/>
                <a:ext cx="359280" cy="140400"/>
              </p14:xfrm>
            </p:contentPart>
          </mc:Choice>
          <mc:Fallback xmlns="">
            <p:pic>
              <p:nvPicPr>
                <p:cNvPr id="18" name="Freihand 17">
                  <a:extLst>
                    <a:ext uri="{FF2B5EF4-FFF2-40B4-BE49-F238E27FC236}">
                      <a16:creationId xmlns:a16="http://schemas.microsoft.com/office/drawing/2014/main" id="{F00A7601-D5E5-4183-9092-B7B57EAEA239}"/>
                    </a:ext>
                  </a:extLst>
                </p:cNvPr>
                <p:cNvPicPr/>
                <p:nvPr/>
              </p:nvPicPr>
              <p:blipFill>
                <a:blip r:embed="rId30"/>
                <a:stretch>
                  <a:fillRect/>
                </a:stretch>
              </p:blipFill>
              <p:spPr>
                <a:xfrm>
                  <a:off x="9390173" y="821227"/>
                  <a:ext cx="3679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D40FE197-FBBF-4620-A3AD-AD65C365A684}"/>
                    </a:ext>
                  </a:extLst>
                </p14:cNvPr>
                <p14:cNvContentPartPr/>
                <p14:nvPr/>
              </p14:nvContentPartPr>
              <p14:xfrm>
                <a:off x="9894893" y="761827"/>
                <a:ext cx="276480" cy="163440"/>
              </p14:xfrm>
            </p:contentPart>
          </mc:Choice>
          <mc:Fallback xmlns="">
            <p:pic>
              <p:nvPicPr>
                <p:cNvPr id="19" name="Freihand 18">
                  <a:extLst>
                    <a:ext uri="{FF2B5EF4-FFF2-40B4-BE49-F238E27FC236}">
                      <a16:creationId xmlns:a16="http://schemas.microsoft.com/office/drawing/2014/main" id="{D40FE197-FBBF-4620-A3AD-AD65C365A684}"/>
                    </a:ext>
                  </a:extLst>
                </p:cNvPr>
                <p:cNvPicPr/>
                <p:nvPr/>
              </p:nvPicPr>
              <p:blipFill>
                <a:blip r:embed="rId32"/>
                <a:stretch>
                  <a:fillRect/>
                </a:stretch>
              </p:blipFill>
              <p:spPr>
                <a:xfrm>
                  <a:off x="9890573" y="757507"/>
                  <a:ext cx="2851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59EDD195-6878-4305-88C3-30490BD4459B}"/>
                    </a:ext>
                  </a:extLst>
                </p14:cNvPr>
                <p14:cNvContentPartPr/>
                <p14:nvPr/>
              </p14:nvContentPartPr>
              <p14:xfrm>
                <a:off x="10170653" y="749227"/>
                <a:ext cx="191880" cy="177480"/>
              </p14:xfrm>
            </p:contentPart>
          </mc:Choice>
          <mc:Fallback xmlns="">
            <p:pic>
              <p:nvPicPr>
                <p:cNvPr id="20" name="Freihand 19">
                  <a:extLst>
                    <a:ext uri="{FF2B5EF4-FFF2-40B4-BE49-F238E27FC236}">
                      <a16:creationId xmlns:a16="http://schemas.microsoft.com/office/drawing/2014/main" id="{59EDD195-6878-4305-88C3-30490BD4459B}"/>
                    </a:ext>
                  </a:extLst>
                </p:cNvPr>
                <p:cNvPicPr/>
                <p:nvPr/>
              </p:nvPicPr>
              <p:blipFill>
                <a:blip r:embed="rId34"/>
                <a:stretch>
                  <a:fillRect/>
                </a:stretch>
              </p:blipFill>
              <p:spPr>
                <a:xfrm>
                  <a:off x="10166333" y="744907"/>
                  <a:ext cx="2005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D9D96676-2BE4-421D-A725-FBBD6A03A934}"/>
                    </a:ext>
                  </a:extLst>
                </p14:cNvPr>
                <p14:cNvContentPartPr/>
                <p14:nvPr/>
              </p14:nvContentPartPr>
              <p14:xfrm>
                <a:off x="10237973" y="751387"/>
                <a:ext cx="55800" cy="12960"/>
              </p14:xfrm>
            </p:contentPart>
          </mc:Choice>
          <mc:Fallback xmlns="">
            <p:pic>
              <p:nvPicPr>
                <p:cNvPr id="21" name="Freihand 20">
                  <a:extLst>
                    <a:ext uri="{FF2B5EF4-FFF2-40B4-BE49-F238E27FC236}">
                      <a16:creationId xmlns:a16="http://schemas.microsoft.com/office/drawing/2014/main" id="{D9D96676-2BE4-421D-A725-FBBD6A03A934}"/>
                    </a:ext>
                  </a:extLst>
                </p:cNvPr>
                <p:cNvPicPr/>
                <p:nvPr/>
              </p:nvPicPr>
              <p:blipFill>
                <a:blip r:embed="rId36"/>
                <a:stretch>
                  <a:fillRect/>
                </a:stretch>
              </p:blipFill>
              <p:spPr>
                <a:xfrm>
                  <a:off x="10233653" y="747067"/>
                  <a:ext cx="64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4B3E0D79-F2D0-4BAB-A8B2-0BF4E0F99FC8}"/>
                    </a:ext>
                  </a:extLst>
                </p14:cNvPr>
                <p14:cNvContentPartPr/>
                <p14:nvPr/>
              </p14:nvContentPartPr>
              <p14:xfrm>
                <a:off x="10405733" y="806467"/>
                <a:ext cx="59400" cy="81000"/>
              </p14:xfrm>
            </p:contentPart>
          </mc:Choice>
          <mc:Fallback xmlns="">
            <p:pic>
              <p:nvPicPr>
                <p:cNvPr id="22" name="Freihand 21">
                  <a:extLst>
                    <a:ext uri="{FF2B5EF4-FFF2-40B4-BE49-F238E27FC236}">
                      <a16:creationId xmlns:a16="http://schemas.microsoft.com/office/drawing/2014/main" id="{4B3E0D79-F2D0-4BAB-A8B2-0BF4E0F99FC8}"/>
                    </a:ext>
                  </a:extLst>
                </p:cNvPr>
                <p:cNvPicPr/>
                <p:nvPr/>
              </p:nvPicPr>
              <p:blipFill>
                <a:blip r:embed="rId38"/>
                <a:stretch>
                  <a:fillRect/>
                </a:stretch>
              </p:blipFill>
              <p:spPr>
                <a:xfrm>
                  <a:off x="10401413" y="802147"/>
                  <a:ext cx="680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F8AEE4D0-D5BB-4C50-A21D-A68057E18408}"/>
                    </a:ext>
                  </a:extLst>
                </p14:cNvPr>
                <p14:cNvContentPartPr/>
                <p14:nvPr/>
              </p14:nvContentPartPr>
              <p14:xfrm>
                <a:off x="10503653" y="697747"/>
                <a:ext cx="160560" cy="198720"/>
              </p14:xfrm>
            </p:contentPart>
          </mc:Choice>
          <mc:Fallback xmlns="">
            <p:pic>
              <p:nvPicPr>
                <p:cNvPr id="23" name="Freihand 22">
                  <a:extLst>
                    <a:ext uri="{FF2B5EF4-FFF2-40B4-BE49-F238E27FC236}">
                      <a16:creationId xmlns:a16="http://schemas.microsoft.com/office/drawing/2014/main" id="{F8AEE4D0-D5BB-4C50-A21D-A68057E18408}"/>
                    </a:ext>
                  </a:extLst>
                </p:cNvPr>
                <p:cNvPicPr/>
                <p:nvPr/>
              </p:nvPicPr>
              <p:blipFill>
                <a:blip r:embed="rId40"/>
                <a:stretch>
                  <a:fillRect/>
                </a:stretch>
              </p:blipFill>
              <p:spPr>
                <a:xfrm>
                  <a:off x="10499333" y="693427"/>
                  <a:ext cx="1692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358DD59E-42AE-4F1D-961A-182089A7F4D2}"/>
                    </a:ext>
                  </a:extLst>
                </p14:cNvPr>
                <p14:cNvContentPartPr/>
                <p14:nvPr/>
              </p14:nvContentPartPr>
              <p14:xfrm>
                <a:off x="10693013" y="694867"/>
                <a:ext cx="379440" cy="244080"/>
              </p14:xfrm>
            </p:contentPart>
          </mc:Choice>
          <mc:Fallback xmlns="">
            <p:pic>
              <p:nvPicPr>
                <p:cNvPr id="24" name="Freihand 23">
                  <a:extLst>
                    <a:ext uri="{FF2B5EF4-FFF2-40B4-BE49-F238E27FC236}">
                      <a16:creationId xmlns:a16="http://schemas.microsoft.com/office/drawing/2014/main" id="{358DD59E-42AE-4F1D-961A-182089A7F4D2}"/>
                    </a:ext>
                  </a:extLst>
                </p:cNvPr>
                <p:cNvPicPr/>
                <p:nvPr/>
              </p:nvPicPr>
              <p:blipFill>
                <a:blip r:embed="rId42"/>
                <a:stretch>
                  <a:fillRect/>
                </a:stretch>
              </p:blipFill>
              <p:spPr>
                <a:xfrm>
                  <a:off x="10688693" y="690547"/>
                  <a:ext cx="3880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2E6191CB-EE65-4C0F-91FD-9C74F9F85C49}"/>
                    </a:ext>
                  </a:extLst>
                </p14:cNvPr>
                <p14:cNvContentPartPr/>
                <p14:nvPr/>
              </p14:nvContentPartPr>
              <p14:xfrm>
                <a:off x="10514093" y="137947"/>
                <a:ext cx="18720" cy="363960"/>
              </p14:xfrm>
            </p:contentPart>
          </mc:Choice>
          <mc:Fallback xmlns="">
            <p:pic>
              <p:nvPicPr>
                <p:cNvPr id="26" name="Freihand 25">
                  <a:extLst>
                    <a:ext uri="{FF2B5EF4-FFF2-40B4-BE49-F238E27FC236}">
                      <a16:creationId xmlns:a16="http://schemas.microsoft.com/office/drawing/2014/main" id="{2E6191CB-EE65-4C0F-91FD-9C74F9F85C49}"/>
                    </a:ext>
                  </a:extLst>
                </p:cNvPr>
                <p:cNvPicPr/>
                <p:nvPr/>
              </p:nvPicPr>
              <p:blipFill>
                <a:blip r:embed="rId44"/>
                <a:stretch>
                  <a:fillRect/>
                </a:stretch>
              </p:blipFill>
              <p:spPr>
                <a:xfrm>
                  <a:off x="10509773" y="133627"/>
                  <a:ext cx="2736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E2091B2B-A986-4408-AC78-0A9A2063F9BC}"/>
                    </a:ext>
                  </a:extLst>
                </p14:cNvPr>
                <p14:cNvContentPartPr/>
                <p14:nvPr/>
              </p14:nvContentPartPr>
              <p14:xfrm>
                <a:off x="10222493" y="462667"/>
                <a:ext cx="1057680" cy="47880"/>
              </p14:xfrm>
            </p:contentPart>
          </mc:Choice>
          <mc:Fallback xmlns="">
            <p:pic>
              <p:nvPicPr>
                <p:cNvPr id="27" name="Freihand 26">
                  <a:extLst>
                    <a:ext uri="{FF2B5EF4-FFF2-40B4-BE49-F238E27FC236}">
                      <a16:creationId xmlns:a16="http://schemas.microsoft.com/office/drawing/2014/main" id="{E2091B2B-A986-4408-AC78-0A9A2063F9BC}"/>
                    </a:ext>
                  </a:extLst>
                </p:cNvPr>
                <p:cNvPicPr/>
                <p:nvPr/>
              </p:nvPicPr>
              <p:blipFill>
                <a:blip r:embed="rId46"/>
                <a:stretch>
                  <a:fillRect/>
                </a:stretch>
              </p:blipFill>
              <p:spPr>
                <a:xfrm>
                  <a:off x="10218173" y="458347"/>
                  <a:ext cx="10663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25453877-6A2E-49BA-9154-3BEDA50F1C55}"/>
                    </a:ext>
                  </a:extLst>
                </p14:cNvPr>
                <p14:cNvContentPartPr/>
                <p14:nvPr/>
              </p14:nvContentPartPr>
              <p14:xfrm>
                <a:off x="11173973" y="414067"/>
                <a:ext cx="245520" cy="143640"/>
              </p14:xfrm>
            </p:contentPart>
          </mc:Choice>
          <mc:Fallback xmlns="">
            <p:pic>
              <p:nvPicPr>
                <p:cNvPr id="28" name="Freihand 27">
                  <a:extLst>
                    <a:ext uri="{FF2B5EF4-FFF2-40B4-BE49-F238E27FC236}">
                      <a16:creationId xmlns:a16="http://schemas.microsoft.com/office/drawing/2014/main" id="{25453877-6A2E-49BA-9154-3BEDA50F1C55}"/>
                    </a:ext>
                  </a:extLst>
                </p:cNvPr>
                <p:cNvPicPr/>
                <p:nvPr/>
              </p:nvPicPr>
              <p:blipFill>
                <a:blip r:embed="rId48"/>
                <a:stretch>
                  <a:fillRect/>
                </a:stretch>
              </p:blipFill>
              <p:spPr>
                <a:xfrm>
                  <a:off x="11169653" y="409747"/>
                  <a:ext cx="2541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BB78EA5C-E032-44E0-AAD9-2FB140A9EEF4}"/>
                    </a:ext>
                  </a:extLst>
                </p14:cNvPr>
                <p14:cNvContentPartPr/>
                <p14:nvPr/>
              </p14:nvContentPartPr>
              <p14:xfrm>
                <a:off x="10424453" y="86467"/>
                <a:ext cx="157680" cy="105480"/>
              </p14:xfrm>
            </p:contentPart>
          </mc:Choice>
          <mc:Fallback xmlns="">
            <p:pic>
              <p:nvPicPr>
                <p:cNvPr id="29" name="Freihand 28">
                  <a:extLst>
                    <a:ext uri="{FF2B5EF4-FFF2-40B4-BE49-F238E27FC236}">
                      <a16:creationId xmlns:a16="http://schemas.microsoft.com/office/drawing/2014/main" id="{BB78EA5C-E032-44E0-AAD9-2FB140A9EEF4}"/>
                    </a:ext>
                  </a:extLst>
                </p:cNvPr>
                <p:cNvPicPr/>
                <p:nvPr/>
              </p:nvPicPr>
              <p:blipFill>
                <a:blip r:embed="rId50"/>
                <a:stretch>
                  <a:fillRect/>
                </a:stretch>
              </p:blipFill>
              <p:spPr>
                <a:xfrm>
                  <a:off x="10420133" y="82147"/>
                  <a:ext cx="1663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5B3354F8-DBE9-46DC-9394-FE1B2C0E108F}"/>
                    </a:ext>
                  </a:extLst>
                </p14:cNvPr>
                <p14:cNvContentPartPr/>
                <p14:nvPr/>
              </p14:nvContentPartPr>
              <p14:xfrm>
                <a:off x="10232933" y="62347"/>
                <a:ext cx="9720" cy="173880"/>
              </p14:xfrm>
            </p:contentPart>
          </mc:Choice>
          <mc:Fallback xmlns="">
            <p:pic>
              <p:nvPicPr>
                <p:cNvPr id="30" name="Freihand 29">
                  <a:extLst>
                    <a:ext uri="{FF2B5EF4-FFF2-40B4-BE49-F238E27FC236}">
                      <a16:creationId xmlns:a16="http://schemas.microsoft.com/office/drawing/2014/main" id="{5B3354F8-DBE9-46DC-9394-FE1B2C0E108F}"/>
                    </a:ext>
                  </a:extLst>
                </p:cNvPr>
                <p:cNvPicPr/>
                <p:nvPr/>
              </p:nvPicPr>
              <p:blipFill>
                <a:blip r:embed="rId52"/>
                <a:stretch>
                  <a:fillRect/>
                </a:stretch>
              </p:blipFill>
              <p:spPr>
                <a:xfrm>
                  <a:off x="10228613" y="58027"/>
                  <a:ext cx="183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DD97697E-C02D-49A2-A3D8-BE1D862C403E}"/>
                    </a:ext>
                  </a:extLst>
                </p14:cNvPr>
                <p14:cNvContentPartPr/>
                <p14:nvPr/>
              </p14:nvContentPartPr>
              <p14:xfrm>
                <a:off x="10173533" y="58387"/>
                <a:ext cx="136440" cy="145080"/>
              </p14:xfrm>
            </p:contentPart>
          </mc:Choice>
          <mc:Fallback xmlns="">
            <p:pic>
              <p:nvPicPr>
                <p:cNvPr id="31" name="Freihand 30">
                  <a:extLst>
                    <a:ext uri="{FF2B5EF4-FFF2-40B4-BE49-F238E27FC236}">
                      <a16:creationId xmlns:a16="http://schemas.microsoft.com/office/drawing/2014/main" id="{DD97697E-C02D-49A2-A3D8-BE1D862C403E}"/>
                    </a:ext>
                  </a:extLst>
                </p:cNvPr>
                <p:cNvPicPr/>
                <p:nvPr/>
              </p:nvPicPr>
              <p:blipFill>
                <a:blip r:embed="rId54"/>
                <a:stretch>
                  <a:fillRect/>
                </a:stretch>
              </p:blipFill>
              <p:spPr>
                <a:xfrm>
                  <a:off x="10169213" y="54067"/>
                  <a:ext cx="145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0AFDEE63-3268-4408-BAC0-7AE506B595AA}"/>
                    </a:ext>
                  </a:extLst>
                </p14:cNvPr>
                <p14:cNvContentPartPr/>
                <p14:nvPr/>
              </p14:nvContentPartPr>
              <p14:xfrm>
                <a:off x="11231213" y="545467"/>
                <a:ext cx="89280" cy="154440"/>
              </p14:xfrm>
            </p:contentPart>
          </mc:Choice>
          <mc:Fallback xmlns="">
            <p:pic>
              <p:nvPicPr>
                <p:cNvPr id="32" name="Freihand 31">
                  <a:extLst>
                    <a:ext uri="{FF2B5EF4-FFF2-40B4-BE49-F238E27FC236}">
                      <a16:creationId xmlns:a16="http://schemas.microsoft.com/office/drawing/2014/main" id="{0AFDEE63-3268-4408-BAC0-7AE506B595AA}"/>
                    </a:ext>
                  </a:extLst>
                </p:cNvPr>
                <p:cNvPicPr/>
                <p:nvPr/>
              </p:nvPicPr>
              <p:blipFill>
                <a:blip r:embed="rId56"/>
                <a:stretch>
                  <a:fillRect/>
                </a:stretch>
              </p:blipFill>
              <p:spPr>
                <a:xfrm>
                  <a:off x="11226893" y="541147"/>
                  <a:ext cx="97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FB5E9E69-A021-4244-ACED-3282A4233DF8}"/>
                    </a:ext>
                  </a:extLst>
                </p14:cNvPr>
                <p14:cNvContentPartPr/>
                <p14:nvPr/>
              </p14:nvContentPartPr>
              <p14:xfrm>
                <a:off x="11231213" y="590467"/>
                <a:ext cx="110160" cy="28440"/>
              </p14:xfrm>
            </p:contentPart>
          </mc:Choice>
          <mc:Fallback xmlns="">
            <p:pic>
              <p:nvPicPr>
                <p:cNvPr id="33" name="Freihand 32">
                  <a:extLst>
                    <a:ext uri="{FF2B5EF4-FFF2-40B4-BE49-F238E27FC236}">
                      <a16:creationId xmlns:a16="http://schemas.microsoft.com/office/drawing/2014/main" id="{FB5E9E69-A021-4244-ACED-3282A4233DF8}"/>
                    </a:ext>
                  </a:extLst>
                </p:cNvPr>
                <p:cNvPicPr/>
                <p:nvPr/>
              </p:nvPicPr>
              <p:blipFill>
                <a:blip r:embed="rId58"/>
                <a:stretch>
                  <a:fillRect/>
                </a:stretch>
              </p:blipFill>
              <p:spPr>
                <a:xfrm>
                  <a:off x="11226893" y="586147"/>
                  <a:ext cx="1188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C3B25597-087B-4803-AB6A-4D42F09EB175}"/>
                    </a:ext>
                  </a:extLst>
                </p14:cNvPr>
                <p14:cNvContentPartPr/>
                <p14:nvPr/>
              </p14:nvContentPartPr>
              <p14:xfrm>
                <a:off x="10667093" y="149827"/>
                <a:ext cx="484560" cy="287280"/>
              </p14:xfrm>
            </p:contentPart>
          </mc:Choice>
          <mc:Fallback xmlns="">
            <p:pic>
              <p:nvPicPr>
                <p:cNvPr id="34" name="Freihand 33">
                  <a:extLst>
                    <a:ext uri="{FF2B5EF4-FFF2-40B4-BE49-F238E27FC236}">
                      <a16:creationId xmlns:a16="http://schemas.microsoft.com/office/drawing/2014/main" id="{C3B25597-087B-4803-AB6A-4D42F09EB175}"/>
                    </a:ext>
                  </a:extLst>
                </p:cNvPr>
                <p:cNvPicPr/>
                <p:nvPr/>
              </p:nvPicPr>
              <p:blipFill>
                <a:blip r:embed="rId60"/>
                <a:stretch>
                  <a:fillRect/>
                </a:stretch>
              </p:blipFill>
              <p:spPr>
                <a:xfrm>
                  <a:off x="10662773" y="145507"/>
                  <a:ext cx="49320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Freihand 34">
                  <a:extLst>
                    <a:ext uri="{FF2B5EF4-FFF2-40B4-BE49-F238E27FC236}">
                      <a16:creationId xmlns:a16="http://schemas.microsoft.com/office/drawing/2014/main" id="{DC3D8514-0CED-487D-953A-9066182E45A6}"/>
                    </a:ext>
                  </a:extLst>
                </p14:cNvPr>
                <p14:cNvContentPartPr/>
                <p14:nvPr/>
              </p14:nvContentPartPr>
              <p14:xfrm>
                <a:off x="10765013" y="149107"/>
                <a:ext cx="369000" cy="239400"/>
              </p14:xfrm>
            </p:contentPart>
          </mc:Choice>
          <mc:Fallback xmlns="">
            <p:pic>
              <p:nvPicPr>
                <p:cNvPr id="35" name="Freihand 34">
                  <a:extLst>
                    <a:ext uri="{FF2B5EF4-FFF2-40B4-BE49-F238E27FC236}">
                      <a16:creationId xmlns:a16="http://schemas.microsoft.com/office/drawing/2014/main" id="{DC3D8514-0CED-487D-953A-9066182E45A6}"/>
                    </a:ext>
                  </a:extLst>
                </p:cNvPr>
                <p:cNvPicPr/>
                <p:nvPr/>
              </p:nvPicPr>
              <p:blipFill>
                <a:blip r:embed="rId62"/>
                <a:stretch>
                  <a:fillRect/>
                </a:stretch>
              </p:blipFill>
              <p:spPr>
                <a:xfrm>
                  <a:off x="10760693" y="144787"/>
                  <a:ext cx="3776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2A151B20-C966-40E2-943B-993C41E9B7E7}"/>
                    </a:ext>
                  </a:extLst>
                </p14:cNvPr>
                <p14:cNvContentPartPr/>
                <p14:nvPr/>
              </p14:nvContentPartPr>
              <p14:xfrm>
                <a:off x="11263613" y="75307"/>
                <a:ext cx="78480" cy="116280"/>
              </p14:xfrm>
            </p:contentPart>
          </mc:Choice>
          <mc:Fallback xmlns="">
            <p:pic>
              <p:nvPicPr>
                <p:cNvPr id="37" name="Freihand 36">
                  <a:extLst>
                    <a:ext uri="{FF2B5EF4-FFF2-40B4-BE49-F238E27FC236}">
                      <a16:creationId xmlns:a16="http://schemas.microsoft.com/office/drawing/2014/main" id="{2A151B20-C966-40E2-943B-993C41E9B7E7}"/>
                    </a:ext>
                  </a:extLst>
                </p:cNvPr>
                <p:cNvPicPr/>
                <p:nvPr/>
              </p:nvPicPr>
              <p:blipFill>
                <a:blip r:embed="rId64"/>
                <a:stretch>
                  <a:fillRect/>
                </a:stretch>
              </p:blipFill>
              <p:spPr>
                <a:xfrm>
                  <a:off x="11259293" y="70987"/>
                  <a:ext cx="871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F43B39BF-AA2D-4D6A-A7C8-96E993732BA9}"/>
                    </a:ext>
                  </a:extLst>
                </p14:cNvPr>
                <p14:cNvContentPartPr/>
                <p14:nvPr/>
              </p14:nvContentPartPr>
              <p14:xfrm>
                <a:off x="11273333" y="96907"/>
                <a:ext cx="52200" cy="109440"/>
              </p14:xfrm>
            </p:contentPart>
          </mc:Choice>
          <mc:Fallback xmlns="">
            <p:pic>
              <p:nvPicPr>
                <p:cNvPr id="38" name="Freihand 37">
                  <a:extLst>
                    <a:ext uri="{FF2B5EF4-FFF2-40B4-BE49-F238E27FC236}">
                      <a16:creationId xmlns:a16="http://schemas.microsoft.com/office/drawing/2014/main" id="{F43B39BF-AA2D-4D6A-A7C8-96E993732BA9}"/>
                    </a:ext>
                  </a:extLst>
                </p:cNvPr>
                <p:cNvPicPr/>
                <p:nvPr/>
              </p:nvPicPr>
              <p:blipFill>
                <a:blip r:embed="rId66"/>
                <a:stretch>
                  <a:fillRect/>
                </a:stretch>
              </p:blipFill>
              <p:spPr>
                <a:xfrm>
                  <a:off x="11269013" y="92587"/>
                  <a:ext cx="608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7F75D1E1-1167-4B8C-BB58-DAD0131DD181}"/>
                    </a:ext>
                  </a:extLst>
                </p14:cNvPr>
                <p14:cNvContentPartPr/>
                <p14:nvPr/>
              </p14:nvContentPartPr>
              <p14:xfrm>
                <a:off x="11286293" y="315427"/>
                <a:ext cx="6840" cy="66240"/>
              </p14:xfrm>
            </p:contentPart>
          </mc:Choice>
          <mc:Fallback xmlns="">
            <p:pic>
              <p:nvPicPr>
                <p:cNvPr id="39" name="Freihand 38">
                  <a:extLst>
                    <a:ext uri="{FF2B5EF4-FFF2-40B4-BE49-F238E27FC236}">
                      <a16:creationId xmlns:a16="http://schemas.microsoft.com/office/drawing/2014/main" id="{7F75D1E1-1167-4B8C-BB58-DAD0131DD181}"/>
                    </a:ext>
                  </a:extLst>
                </p:cNvPr>
                <p:cNvPicPr/>
                <p:nvPr/>
              </p:nvPicPr>
              <p:blipFill>
                <a:blip r:embed="rId68"/>
                <a:stretch>
                  <a:fillRect/>
                </a:stretch>
              </p:blipFill>
              <p:spPr>
                <a:xfrm>
                  <a:off x="11281973" y="311107"/>
                  <a:ext cx="154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44734789-60CB-49B0-A7D6-EDCCDA5E0FA9}"/>
                    </a:ext>
                  </a:extLst>
                </p14:cNvPr>
                <p14:cNvContentPartPr/>
                <p14:nvPr/>
              </p14:nvContentPartPr>
              <p14:xfrm>
                <a:off x="11276213" y="278707"/>
                <a:ext cx="77760" cy="78480"/>
              </p14:xfrm>
            </p:contentPart>
          </mc:Choice>
          <mc:Fallback xmlns="">
            <p:pic>
              <p:nvPicPr>
                <p:cNvPr id="40" name="Freihand 39">
                  <a:extLst>
                    <a:ext uri="{FF2B5EF4-FFF2-40B4-BE49-F238E27FC236}">
                      <a16:creationId xmlns:a16="http://schemas.microsoft.com/office/drawing/2014/main" id="{44734789-60CB-49B0-A7D6-EDCCDA5E0FA9}"/>
                    </a:ext>
                  </a:extLst>
                </p:cNvPr>
                <p:cNvPicPr/>
                <p:nvPr/>
              </p:nvPicPr>
              <p:blipFill>
                <a:blip r:embed="rId70"/>
                <a:stretch>
                  <a:fillRect/>
                </a:stretch>
              </p:blipFill>
              <p:spPr>
                <a:xfrm>
                  <a:off x="11271893" y="274387"/>
                  <a:ext cx="864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08A9338F-613D-4305-8A38-46923632A91C}"/>
                    </a:ext>
                  </a:extLst>
                </p14:cNvPr>
                <p14:cNvContentPartPr/>
                <p14:nvPr/>
              </p14:nvContentPartPr>
              <p14:xfrm>
                <a:off x="10567733" y="279787"/>
                <a:ext cx="103320" cy="18720"/>
              </p14:xfrm>
            </p:contentPart>
          </mc:Choice>
          <mc:Fallback xmlns="">
            <p:pic>
              <p:nvPicPr>
                <p:cNvPr id="41" name="Freihand 40">
                  <a:extLst>
                    <a:ext uri="{FF2B5EF4-FFF2-40B4-BE49-F238E27FC236}">
                      <a16:creationId xmlns:a16="http://schemas.microsoft.com/office/drawing/2014/main" id="{08A9338F-613D-4305-8A38-46923632A91C}"/>
                    </a:ext>
                  </a:extLst>
                </p:cNvPr>
                <p:cNvPicPr/>
                <p:nvPr/>
              </p:nvPicPr>
              <p:blipFill>
                <a:blip r:embed="rId72"/>
                <a:stretch>
                  <a:fillRect/>
                </a:stretch>
              </p:blipFill>
              <p:spPr>
                <a:xfrm>
                  <a:off x="10563413" y="275467"/>
                  <a:ext cx="111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56ADE13D-F82D-4B26-B4B3-E9CB38AF6811}"/>
                    </a:ext>
                  </a:extLst>
                </p14:cNvPr>
                <p14:cNvContentPartPr/>
                <p14:nvPr/>
              </p14:nvContentPartPr>
              <p14:xfrm>
                <a:off x="10843493" y="244507"/>
                <a:ext cx="82080" cy="20880"/>
              </p14:xfrm>
            </p:contentPart>
          </mc:Choice>
          <mc:Fallback xmlns="">
            <p:pic>
              <p:nvPicPr>
                <p:cNvPr id="42" name="Freihand 41">
                  <a:extLst>
                    <a:ext uri="{FF2B5EF4-FFF2-40B4-BE49-F238E27FC236}">
                      <a16:creationId xmlns:a16="http://schemas.microsoft.com/office/drawing/2014/main" id="{56ADE13D-F82D-4B26-B4B3-E9CB38AF6811}"/>
                    </a:ext>
                  </a:extLst>
                </p:cNvPr>
                <p:cNvPicPr/>
                <p:nvPr/>
              </p:nvPicPr>
              <p:blipFill>
                <a:blip r:embed="rId74"/>
                <a:stretch>
                  <a:fillRect/>
                </a:stretch>
              </p:blipFill>
              <p:spPr>
                <a:xfrm>
                  <a:off x="10839173" y="240187"/>
                  <a:ext cx="907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3" name="Freihand 42">
                  <a:extLst>
                    <a:ext uri="{FF2B5EF4-FFF2-40B4-BE49-F238E27FC236}">
                      <a16:creationId xmlns:a16="http://schemas.microsoft.com/office/drawing/2014/main" id="{7113AFE4-D613-4B1B-AF28-9C1336D23F7B}"/>
                    </a:ext>
                  </a:extLst>
                </p14:cNvPr>
                <p14:cNvContentPartPr/>
                <p14:nvPr/>
              </p14:nvContentPartPr>
              <p14:xfrm>
                <a:off x="10902173" y="290947"/>
                <a:ext cx="30960" cy="241200"/>
              </p14:xfrm>
            </p:contentPart>
          </mc:Choice>
          <mc:Fallback xmlns="">
            <p:pic>
              <p:nvPicPr>
                <p:cNvPr id="43" name="Freihand 42">
                  <a:extLst>
                    <a:ext uri="{FF2B5EF4-FFF2-40B4-BE49-F238E27FC236}">
                      <a16:creationId xmlns:a16="http://schemas.microsoft.com/office/drawing/2014/main" id="{7113AFE4-D613-4B1B-AF28-9C1336D23F7B}"/>
                    </a:ext>
                  </a:extLst>
                </p:cNvPr>
                <p:cNvPicPr/>
                <p:nvPr/>
              </p:nvPicPr>
              <p:blipFill>
                <a:blip r:embed="rId76"/>
                <a:stretch>
                  <a:fillRect/>
                </a:stretch>
              </p:blipFill>
              <p:spPr>
                <a:xfrm>
                  <a:off x="10897853" y="286627"/>
                  <a:ext cx="39600" cy="249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9AEADBA8-9587-464B-B452-5DABB2453930}"/>
                  </a:ext>
                </a:extLst>
              </p14:cNvPr>
              <p14:cNvContentPartPr/>
              <p14:nvPr/>
            </p14:nvContentPartPr>
            <p14:xfrm>
              <a:off x="4128053" y="2637067"/>
              <a:ext cx="4731120" cy="122400"/>
            </p14:xfrm>
          </p:contentPart>
        </mc:Choice>
        <mc:Fallback xmlns="">
          <p:pic>
            <p:nvPicPr>
              <p:cNvPr id="45" name="Freihand 44">
                <a:extLst>
                  <a:ext uri="{FF2B5EF4-FFF2-40B4-BE49-F238E27FC236}">
                    <a16:creationId xmlns:a16="http://schemas.microsoft.com/office/drawing/2014/main" id="{9AEADBA8-9587-464B-B452-5DABB2453930}"/>
                  </a:ext>
                </a:extLst>
              </p:cNvPr>
              <p:cNvPicPr/>
              <p:nvPr/>
            </p:nvPicPr>
            <p:blipFill>
              <a:blip r:embed="rId78"/>
              <a:stretch>
                <a:fillRect/>
              </a:stretch>
            </p:blipFill>
            <p:spPr>
              <a:xfrm>
                <a:off x="4123733" y="2632747"/>
                <a:ext cx="47397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323DE11A-EF65-4786-8FD0-EEBE15D610F5}"/>
                  </a:ext>
                </a:extLst>
              </p14:cNvPr>
              <p14:cNvContentPartPr/>
              <p14:nvPr/>
            </p14:nvContentPartPr>
            <p14:xfrm>
              <a:off x="4049573" y="3019387"/>
              <a:ext cx="2038320" cy="86400"/>
            </p14:xfrm>
          </p:contentPart>
        </mc:Choice>
        <mc:Fallback xmlns="">
          <p:pic>
            <p:nvPicPr>
              <p:cNvPr id="46" name="Freihand 45">
                <a:extLst>
                  <a:ext uri="{FF2B5EF4-FFF2-40B4-BE49-F238E27FC236}">
                    <a16:creationId xmlns:a16="http://schemas.microsoft.com/office/drawing/2014/main" id="{323DE11A-EF65-4786-8FD0-EEBE15D610F5}"/>
                  </a:ext>
                </a:extLst>
              </p:cNvPr>
              <p:cNvPicPr/>
              <p:nvPr/>
            </p:nvPicPr>
            <p:blipFill>
              <a:blip r:embed="rId80"/>
              <a:stretch>
                <a:fillRect/>
              </a:stretch>
            </p:blipFill>
            <p:spPr>
              <a:xfrm>
                <a:off x="4045253" y="3015067"/>
                <a:ext cx="2046960" cy="95040"/>
              </a:xfrm>
              <a:prstGeom prst="rect">
                <a:avLst/>
              </a:prstGeom>
            </p:spPr>
          </p:pic>
        </mc:Fallback>
      </mc:AlternateContent>
      <p:grpSp>
        <p:nvGrpSpPr>
          <p:cNvPr id="62" name="Gruppieren 61">
            <a:extLst>
              <a:ext uri="{FF2B5EF4-FFF2-40B4-BE49-F238E27FC236}">
                <a16:creationId xmlns:a16="http://schemas.microsoft.com/office/drawing/2014/main" id="{08D80128-19D6-49F1-BD32-9CAD92A15109}"/>
              </a:ext>
            </a:extLst>
          </p:cNvPr>
          <p:cNvGrpSpPr/>
          <p:nvPr/>
        </p:nvGrpSpPr>
        <p:grpSpPr>
          <a:xfrm>
            <a:off x="9356693" y="2012107"/>
            <a:ext cx="2352600" cy="602280"/>
            <a:chOff x="9356693" y="2012107"/>
            <a:chExt cx="2352600" cy="602280"/>
          </a:xfrm>
        </p:grpSpPr>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EEE6FB00-6576-4CBC-83E7-0B8208BE8D50}"/>
                    </a:ext>
                  </a:extLst>
                </p14:cNvPr>
                <p14:cNvContentPartPr/>
                <p14:nvPr/>
              </p14:nvContentPartPr>
              <p14:xfrm>
                <a:off x="9356693" y="2230627"/>
                <a:ext cx="118440" cy="232200"/>
              </p14:xfrm>
            </p:contentPart>
          </mc:Choice>
          <mc:Fallback xmlns="">
            <p:pic>
              <p:nvPicPr>
                <p:cNvPr id="47" name="Freihand 46">
                  <a:extLst>
                    <a:ext uri="{FF2B5EF4-FFF2-40B4-BE49-F238E27FC236}">
                      <a16:creationId xmlns:a16="http://schemas.microsoft.com/office/drawing/2014/main" id="{EEE6FB00-6576-4CBC-83E7-0B8208BE8D50}"/>
                    </a:ext>
                  </a:extLst>
                </p:cNvPr>
                <p:cNvPicPr/>
                <p:nvPr/>
              </p:nvPicPr>
              <p:blipFill>
                <a:blip r:embed="rId82"/>
                <a:stretch>
                  <a:fillRect/>
                </a:stretch>
              </p:blipFill>
              <p:spPr>
                <a:xfrm>
                  <a:off x="9352373" y="2226307"/>
                  <a:ext cx="1270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70808D70-289B-4B14-BB12-05FA72199F53}"/>
                    </a:ext>
                  </a:extLst>
                </p14:cNvPr>
                <p14:cNvContentPartPr/>
                <p14:nvPr/>
              </p14:nvContentPartPr>
              <p14:xfrm>
                <a:off x="9507173" y="2344387"/>
                <a:ext cx="109080" cy="66960"/>
              </p14:xfrm>
            </p:contentPart>
          </mc:Choice>
          <mc:Fallback xmlns="">
            <p:pic>
              <p:nvPicPr>
                <p:cNvPr id="48" name="Freihand 47">
                  <a:extLst>
                    <a:ext uri="{FF2B5EF4-FFF2-40B4-BE49-F238E27FC236}">
                      <a16:creationId xmlns:a16="http://schemas.microsoft.com/office/drawing/2014/main" id="{70808D70-289B-4B14-BB12-05FA72199F53}"/>
                    </a:ext>
                  </a:extLst>
                </p:cNvPr>
                <p:cNvPicPr/>
                <p:nvPr/>
              </p:nvPicPr>
              <p:blipFill>
                <a:blip r:embed="rId84"/>
                <a:stretch>
                  <a:fillRect/>
                </a:stretch>
              </p:blipFill>
              <p:spPr>
                <a:xfrm>
                  <a:off x="9502853" y="2340067"/>
                  <a:ext cx="1177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D61D22C5-F530-4EF4-B92F-64144C569A8A}"/>
                    </a:ext>
                  </a:extLst>
                </p14:cNvPr>
                <p14:cNvContentPartPr/>
                <p14:nvPr/>
              </p14:nvContentPartPr>
              <p14:xfrm>
                <a:off x="9664493" y="2159707"/>
                <a:ext cx="147240" cy="234000"/>
              </p14:xfrm>
            </p:contentPart>
          </mc:Choice>
          <mc:Fallback xmlns="">
            <p:pic>
              <p:nvPicPr>
                <p:cNvPr id="49" name="Freihand 48">
                  <a:extLst>
                    <a:ext uri="{FF2B5EF4-FFF2-40B4-BE49-F238E27FC236}">
                      <a16:creationId xmlns:a16="http://schemas.microsoft.com/office/drawing/2014/main" id="{D61D22C5-F530-4EF4-B92F-64144C569A8A}"/>
                    </a:ext>
                  </a:extLst>
                </p:cNvPr>
                <p:cNvPicPr/>
                <p:nvPr/>
              </p:nvPicPr>
              <p:blipFill>
                <a:blip r:embed="rId86"/>
                <a:stretch>
                  <a:fillRect/>
                </a:stretch>
              </p:blipFill>
              <p:spPr>
                <a:xfrm>
                  <a:off x="9660173" y="2155387"/>
                  <a:ext cx="1558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51406D99-CB9C-4DF2-9CC8-3724BF15497B}"/>
                    </a:ext>
                  </a:extLst>
                </p14:cNvPr>
                <p14:cNvContentPartPr/>
                <p14:nvPr/>
              </p14:nvContentPartPr>
              <p14:xfrm>
                <a:off x="9862493" y="2157907"/>
                <a:ext cx="153000" cy="329040"/>
              </p14:xfrm>
            </p:contentPart>
          </mc:Choice>
          <mc:Fallback xmlns="">
            <p:pic>
              <p:nvPicPr>
                <p:cNvPr id="50" name="Freihand 49">
                  <a:extLst>
                    <a:ext uri="{FF2B5EF4-FFF2-40B4-BE49-F238E27FC236}">
                      <a16:creationId xmlns:a16="http://schemas.microsoft.com/office/drawing/2014/main" id="{51406D99-CB9C-4DF2-9CC8-3724BF15497B}"/>
                    </a:ext>
                  </a:extLst>
                </p:cNvPr>
                <p:cNvPicPr/>
                <p:nvPr/>
              </p:nvPicPr>
              <p:blipFill>
                <a:blip r:embed="rId88"/>
                <a:stretch>
                  <a:fillRect/>
                </a:stretch>
              </p:blipFill>
              <p:spPr>
                <a:xfrm>
                  <a:off x="9858173" y="2153587"/>
                  <a:ext cx="16164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5CBDAEB4-871A-42FA-A03F-E1AA507867D3}"/>
                    </a:ext>
                  </a:extLst>
                </p14:cNvPr>
                <p14:cNvContentPartPr/>
                <p14:nvPr/>
              </p14:nvContentPartPr>
              <p14:xfrm>
                <a:off x="10036013" y="2230267"/>
                <a:ext cx="207000" cy="239040"/>
              </p14:xfrm>
            </p:contentPart>
          </mc:Choice>
          <mc:Fallback xmlns="">
            <p:pic>
              <p:nvPicPr>
                <p:cNvPr id="51" name="Freihand 50">
                  <a:extLst>
                    <a:ext uri="{FF2B5EF4-FFF2-40B4-BE49-F238E27FC236}">
                      <a16:creationId xmlns:a16="http://schemas.microsoft.com/office/drawing/2014/main" id="{5CBDAEB4-871A-42FA-A03F-E1AA507867D3}"/>
                    </a:ext>
                  </a:extLst>
                </p:cNvPr>
                <p:cNvPicPr/>
                <p:nvPr/>
              </p:nvPicPr>
              <p:blipFill>
                <a:blip r:embed="rId90"/>
                <a:stretch>
                  <a:fillRect/>
                </a:stretch>
              </p:blipFill>
              <p:spPr>
                <a:xfrm>
                  <a:off x="10031693" y="2225947"/>
                  <a:ext cx="21564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E4DA0901-7813-444B-89C3-977B07F4A109}"/>
                    </a:ext>
                  </a:extLst>
                </p14:cNvPr>
                <p14:cNvContentPartPr/>
                <p14:nvPr/>
              </p14:nvContentPartPr>
              <p14:xfrm>
                <a:off x="10292693" y="2179867"/>
                <a:ext cx="77040" cy="127800"/>
              </p14:xfrm>
            </p:contentPart>
          </mc:Choice>
          <mc:Fallback xmlns="">
            <p:pic>
              <p:nvPicPr>
                <p:cNvPr id="52" name="Freihand 51">
                  <a:extLst>
                    <a:ext uri="{FF2B5EF4-FFF2-40B4-BE49-F238E27FC236}">
                      <a16:creationId xmlns:a16="http://schemas.microsoft.com/office/drawing/2014/main" id="{E4DA0901-7813-444B-89C3-977B07F4A109}"/>
                    </a:ext>
                  </a:extLst>
                </p:cNvPr>
                <p:cNvPicPr/>
                <p:nvPr/>
              </p:nvPicPr>
              <p:blipFill>
                <a:blip r:embed="rId92"/>
                <a:stretch>
                  <a:fillRect/>
                </a:stretch>
              </p:blipFill>
              <p:spPr>
                <a:xfrm>
                  <a:off x="10288373" y="2175547"/>
                  <a:ext cx="856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7AEAD378-D63A-42FE-9956-2C12CBB466BC}"/>
                    </a:ext>
                  </a:extLst>
                </p14:cNvPr>
                <p14:cNvContentPartPr/>
                <p14:nvPr/>
              </p14:nvContentPartPr>
              <p14:xfrm>
                <a:off x="10418333" y="2032267"/>
                <a:ext cx="317520" cy="224640"/>
              </p14:xfrm>
            </p:contentPart>
          </mc:Choice>
          <mc:Fallback xmlns="">
            <p:pic>
              <p:nvPicPr>
                <p:cNvPr id="53" name="Freihand 52">
                  <a:extLst>
                    <a:ext uri="{FF2B5EF4-FFF2-40B4-BE49-F238E27FC236}">
                      <a16:creationId xmlns:a16="http://schemas.microsoft.com/office/drawing/2014/main" id="{7AEAD378-D63A-42FE-9956-2C12CBB466BC}"/>
                    </a:ext>
                  </a:extLst>
                </p:cNvPr>
                <p:cNvPicPr/>
                <p:nvPr/>
              </p:nvPicPr>
              <p:blipFill>
                <a:blip r:embed="rId94"/>
                <a:stretch>
                  <a:fillRect/>
                </a:stretch>
              </p:blipFill>
              <p:spPr>
                <a:xfrm>
                  <a:off x="10414013" y="2027947"/>
                  <a:ext cx="3261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4" name="Freihand 53">
                  <a:extLst>
                    <a:ext uri="{FF2B5EF4-FFF2-40B4-BE49-F238E27FC236}">
                      <a16:creationId xmlns:a16="http://schemas.microsoft.com/office/drawing/2014/main" id="{8D698F13-E493-4122-A8A0-76D7A256D38D}"/>
                    </a:ext>
                  </a:extLst>
                </p14:cNvPr>
                <p14:cNvContentPartPr/>
                <p14:nvPr/>
              </p14:nvContentPartPr>
              <p14:xfrm>
                <a:off x="10484573" y="2012107"/>
                <a:ext cx="27000" cy="8280"/>
              </p14:xfrm>
            </p:contentPart>
          </mc:Choice>
          <mc:Fallback xmlns="">
            <p:pic>
              <p:nvPicPr>
                <p:cNvPr id="54" name="Freihand 53">
                  <a:extLst>
                    <a:ext uri="{FF2B5EF4-FFF2-40B4-BE49-F238E27FC236}">
                      <a16:creationId xmlns:a16="http://schemas.microsoft.com/office/drawing/2014/main" id="{8D698F13-E493-4122-A8A0-76D7A256D38D}"/>
                    </a:ext>
                  </a:extLst>
                </p:cNvPr>
                <p:cNvPicPr/>
                <p:nvPr/>
              </p:nvPicPr>
              <p:blipFill>
                <a:blip r:embed="rId96"/>
                <a:stretch>
                  <a:fillRect/>
                </a:stretch>
              </p:blipFill>
              <p:spPr>
                <a:xfrm>
                  <a:off x="10480253" y="2007787"/>
                  <a:ext cx="356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5" name="Freihand 54">
                  <a:extLst>
                    <a:ext uri="{FF2B5EF4-FFF2-40B4-BE49-F238E27FC236}">
                      <a16:creationId xmlns:a16="http://schemas.microsoft.com/office/drawing/2014/main" id="{58D41FD7-3F75-4989-8ADC-C4ADC57A7BC8}"/>
                    </a:ext>
                  </a:extLst>
                </p14:cNvPr>
                <p14:cNvContentPartPr/>
                <p14:nvPr/>
              </p14:nvContentPartPr>
              <p14:xfrm>
                <a:off x="10842773" y="2053507"/>
                <a:ext cx="321840" cy="155880"/>
              </p14:xfrm>
            </p:contentPart>
          </mc:Choice>
          <mc:Fallback xmlns="">
            <p:pic>
              <p:nvPicPr>
                <p:cNvPr id="55" name="Freihand 54">
                  <a:extLst>
                    <a:ext uri="{FF2B5EF4-FFF2-40B4-BE49-F238E27FC236}">
                      <a16:creationId xmlns:a16="http://schemas.microsoft.com/office/drawing/2014/main" id="{58D41FD7-3F75-4989-8ADC-C4ADC57A7BC8}"/>
                    </a:ext>
                  </a:extLst>
                </p:cNvPr>
                <p:cNvPicPr/>
                <p:nvPr/>
              </p:nvPicPr>
              <p:blipFill>
                <a:blip r:embed="rId98"/>
                <a:stretch>
                  <a:fillRect/>
                </a:stretch>
              </p:blipFill>
              <p:spPr>
                <a:xfrm>
                  <a:off x="10838453" y="2049187"/>
                  <a:ext cx="3304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6" name="Freihand 55">
                  <a:extLst>
                    <a:ext uri="{FF2B5EF4-FFF2-40B4-BE49-F238E27FC236}">
                      <a16:creationId xmlns:a16="http://schemas.microsoft.com/office/drawing/2014/main" id="{F24AB411-4B3C-4F0E-93C5-B31B9A036BA7}"/>
                    </a:ext>
                  </a:extLst>
                </p14:cNvPr>
                <p14:cNvContentPartPr/>
                <p14:nvPr/>
              </p14:nvContentPartPr>
              <p14:xfrm>
                <a:off x="10372973" y="2399107"/>
                <a:ext cx="292320" cy="215280"/>
              </p14:xfrm>
            </p:contentPart>
          </mc:Choice>
          <mc:Fallback xmlns="">
            <p:pic>
              <p:nvPicPr>
                <p:cNvPr id="56" name="Freihand 55">
                  <a:extLst>
                    <a:ext uri="{FF2B5EF4-FFF2-40B4-BE49-F238E27FC236}">
                      <a16:creationId xmlns:a16="http://schemas.microsoft.com/office/drawing/2014/main" id="{F24AB411-4B3C-4F0E-93C5-B31B9A036BA7}"/>
                    </a:ext>
                  </a:extLst>
                </p:cNvPr>
                <p:cNvPicPr/>
                <p:nvPr/>
              </p:nvPicPr>
              <p:blipFill>
                <a:blip r:embed="rId100"/>
                <a:stretch>
                  <a:fillRect/>
                </a:stretch>
              </p:blipFill>
              <p:spPr>
                <a:xfrm>
                  <a:off x="10368653" y="2394787"/>
                  <a:ext cx="3009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7" name="Freihand 56">
                  <a:extLst>
                    <a:ext uri="{FF2B5EF4-FFF2-40B4-BE49-F238E27FC236}">
                      <a16:creationId xmlns:a16="http://schemas.microsoft.com/office/drawing/2014/main" id="{B84F141D-E5C0-45B8-BC34-3E245B5579A0}"/>
                    </a:ext>
                  </a:extLst>
                </p14:cNvPr>
                <p14:cNvContentPartPr/>
                <p14:nvPr/>
              </p14:nvContentPartPr>
              <p14:xfrm>
                <a:off x="10664213" y="2377147"/>
                <a:ext cx="245160" cy="199440"/>
              </p14:xfrm>
            </p:contentPart>
          </mc:Choice>
          <mc:Fallback xmlns="">
            <p:pic>
              <p:nvPicPr>
                <p:cNvPr id="57" name="Freihand 56">
                  <a:extLst>
                    <a:ext uri="{FF2B5EF4-FFF2-40B4-BE49-F238E27FC236}">
                      <a16:creationId xmlns:a16="http://schemas.microsoft.com/office/drawing/2014/main" id="{B84F141D-E5C0-45B8-BC34-3E245B5579A0}"/>
                    </a:ext>
                  </a:extLst>
                </p:cNvPr>
                <p:cNvPicPr/>
                <p:nvPr/>
              </p:nvPicPr>
              <p:blipFill>
                <a:blip r:embed="rId102"/>
                <a:stretch>
                  <a:fillRect/>
                </a:stretch>
              </p:blipFill>
              <p:spPr>
                <a:xfrm>
                  <a:off x="10659893" y="2372827"/>
                  <a:ext cx="2538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8" name="Freihand 57">
                  <a:extLst>
                    <a:ext uri="{FF2B5EF4-FFF2-40B4-BE49-F238E27FC236}">
                      <a16:creationId xmlns:a16="http://schemas.microsoft.com/office/drawing/2014/main" id="{7EAF131B-6923-48AD-9141-377219B9117D}"/>
                    </a:ext>
                  </a:extLst>
                </p14:cNvPr>
                <p14:cNvContentPartPr/>
                <p14:nvPr/>
              </p14:nvContentPartPr>
              <p14:xfrm>
                <a:off x="10862573" y="2458867"/>
                <a:ext cx="115560" cy="97200"/>
              </p14:xfrm>
            </p:contentPart>
          </mc:Choice>
          <mc:Fallback xmlns="">
            <p:pic>
              <p:nvPicPr>
                <p:cNvPr id="58" name="Freihand 57">
                  <a:extLst>
                    <a:ext uri="{FF2B5EF4-FFF2-40B4-BE49-F238E27FC236}">
                      <a16:creationId xmlns:a16="http://schemas.microsoft.com/office/drawing/2014/main" id="{7EAF131B-6923-48AD-9141-377219B9117D}"/>
                    </a:ext>
                  </a:extLst>
                </p:cNvPr>
                <p:cNvPicPr/>
                <p:nvPr/>
              </p:nvPicPr>
              <p:blipFill>
                <a:blip r:embed="rId104"/>
                <a:stretch>
                  <a:fillRect/>
                </a:stretch>
              </p:blipFill>
              <p:spPr>
                <a:xfrm>
                  <a:off x="10858253" y="2454547"/>
                  <a:ext cx="1242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9" name="Freihand 58">
                  <a:extLst>
                    <a:ext uri="{FF2B5EF4-FFF2-40B4-BE49-F238E27FC236}">
                      <a16:creationId xmlns:a16="http://schemas.microsoft.com/office/drawing/2014/main" id="{8C977492-2E1D-48BC-89B7-8E3D134596DE}"/>
                    </a:ext>
                  </a:extLst>
                </p14:cNvPr>
                <p14:cNvContentPartPr/>
                <p14:nvPr/>
              </p14:nvContentPartPr>
              <p14:xfrm>
                <a:off x="11009453" y="2310547"/>
                <a:ext cx="167400" cy="240480"/>
              </p14:xfrm>
            </p:contentPart>
          </mc:Choice>
          <mc:Fallback xmlns="">
            <p:pic>
              <p:nvPicPr>
                <p:cNvPr id="59" name="Freihand 58">
                  <a:extLst>
                    <a:ext uri="{FF2B5EF4-FFF2-40B4-BE49-F238E27FC236}">
                      <a16:creationId xmlns:a16="http://schemas.microsoft.com/office/drawing/2014/main" id="{8C977492-2E1D-48BC-89B7-8E3D134596DE}"/>
                    </a:ext>
                  </a:extLst>
                </p:cNvPr>
                <p:cNvPicPr/>
                <p:nvPr/>
              </p:nvPicPr>
              <p:blipFill>
                <a:blip r:embed="rId106"/>
                <a:stretch>
                  <a:fillRect/>
                </a:stretch>
              </p:blipFill>
              <p:spPr>
                <a:xfrm>
                  <a:off x="11005133" y="2306227"/>
                  <a:ext cx="1760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1" name="Freihand 60">
                  <a:extLst>
                    <a:ext uri="{FF2B5EF4-FFF2-40B4-BE49-F238E27FC236}">
                      <a16:creationId xmlns:a16="http://schemas.microsoft.com/office/drawing/2014/main" id="{260A3282-1D0C-4E94-98F5-20FC737F0105}"/>
                    </a:ext>
                  </a:extLst>
                </p14:cNvPr>
                <p14:cNvContentPartPr/>
                <p14:nvPr/>
              </p14:nvContentPartPr>
              <p14:xfrm>
                <a:off x="11198453" y="2215147"/>
                <a:ext cx="510840" cy="311400"/>
              </p14:xfrm>
            </p:contentPart>
          </mc:Choice>
          <mc:Fallback xmlns="">
            <p:pic>
              <p:nvPicPr>
                <p:cNvPr id="61" name="Freihand 60">
                  <a:extLst>
                    <a:ext uri="{FF2B5EF4-FFF2-40B4-BE49-F238E27FC236}">
                      <a16:creationId xmlns:a16="http://schemas.microsoft.com/office/drawing/2014/main" id="{260A3282-1D0C-4E94-98F5-20FC737F0105}"/>
                    </a:ext>
                  </a:extLst>
                </p:cNvPr>
                <p:cNvPicPr/>
                <p:nvPr/>
              </p:nvPicPr>
              <p:blipFill>
                <a:blip r:embed="rId108"/>
                <a:stretch>
                  <a:fillRect/>
                </a:stretch>
              </p:blipFill>
              <p:spPr>
                <a:xfrm>
                  <a:off x="11194133" y="2210827"/>
                  <a:ext cx="519480" cy="320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
            <p14:nvContentPartPr>
              <p14:cNvPr id="48161" name="Freihand 48160">
                <a:extLst>
                  <a:ext uri="{FF2B5EF4-FFF2-40B4-BE49-F238E27FC236}">
                    <a16:creationId xmlns:a16="http://schemas.microsoft.com/office/drawing/2014/main" id="{728047F2-E1D0-4A2B-90FF-E65F436F99F4}"/>
                  </a:ext>
                </a:extLst>
              </p14:cNvPr>
              <p14:cNvContentPartPr/>
              <p14:nvPr/>
            </p14:nvContentPartPr>
            <p14:xfrm>
              <a:off x="2308973" y="4891387"/>
              <a:ext cx="916560" cy="928800"/>
            </p14:xfrm>
          </p:contentPart>
        </mc:Choice>
        <mc:Fallback xmlns="">
          <p:pic>
            <p:nvPicPr>
              <p:cNvPr id="48161" name="Freihand 48160">
                <a:extLst>
                  <a:ext uri="{FF2B5EF4-FFF2-40B4-BE49-F238E27FC236}">
                    <a16:creationId xmlns:a16="http://schemas.microsoft.com/office/drawing/2014/main" id="{728047F2-E1D0-4A2B-90FF-E65F436F99F4}"/>
                  </a:ext>
                </a:extLst>
              </p:cNvPr>
              <p:cNvPicPr/>
              <p:nvPr/>
            </p:nvPicPr>
            <p:blipFill>
              <a:blip r:embed="rId110"/>
              <a:stretch>
                <a:fillRect/>
              </a:stretch>
            </p:blipFill>
            <p:spPr>
              <a:xfrm>
                <a:off x="2304653" y="4887067"/>
                <a:ext cx="925200" cy="937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8163" name="Freihand 48162">
                <a:extLst>
                  <a:ext uri="{FF2B5EF4-FFF2-40B4-BE49-F238E27FC236}">
                    <a16:creationId xmlns:a16="http://schemas.microsoft.com/office/drawing/2014/main" id="{4283AF29-C2A9-4A7F-8A06-6C818D0F504E}"/>
                  </a:ext>
                </a:extLst>
              </p14:cNvPr>
              <p14:cNvContentPartPr/>
              <p14:nvPr/>
            </p14:nvContentPartPr>
            <p14:xfrm>
              <a:off x="3229133" y="4842067"/>
              <a:ext cx="833400" cy="861840"/>
            </p14:xfrm>
          </p:contentPart>
        </mc:Choice>
        <mc:Fallback xmlns="">
          <p:pic>
            <p:nvPicPr>
              <p:cNvPr id="48163" name="Freihand 48162">
                <a:extLst>
                  <a:ext uri="{FF2B5EF4-FFF2-40B4-BE49-F238E27FC236}">
                    <a16:creationId xmlns:a16="http://schemas.microsoft.com/office/drawing/2014/main" id="{4283AF29-C2A9-4A7F-8A06-6C818D0F504E}"/>
                  </a:ext>
                </a:extLst>
              </p:cNvPr>
              <p:cNvPicPr/>
              <p:nvPr/>
            </p:nvPicPr>
            <p:blipFill>
              <a:blip r:embed="rId112"/>
              <a:stretch>
                <a:fillRect/>
              </a:stretch>
            </p:blipFill>
            <p:spPr>
              <a:xfrm>
                <a:off x="3224813" y="4837747"/>
                <a:ext cx="842040" cy="870480"/>
              </a:xfrm>
              <a:prstGeom prst="rect">
                <a:avLst/>
              </a:prstGeom>
            </p:spPr>
          </p:pic>
        </mc:Fallback>
      </mc:AlternateContent>
      <p:grpSp>
        <p:nvGrpSpPr>
          <p:cNvPr id="48191" name="Gruppieren 48190">
            <a:extLst>
              <a:ext uri="{FF2B5EF4-FFF2-40B4-BE49-F238E27FC236}">
                <a16:creationId xmlns:a16="http://schemas.microsoft.com/office/drawing/2014/main" id="{283D8BC5-F937-4B93-AFC4-B7837E9258DD}"/>
              </a:ext>
            </a:extLst>
          </p:cNvPr>
          <p:cNvGrpSpPr/>
          <p:nvPr/>
        </p:nvGrpSpPr>
        <p:grpSpPr>
          <a:xfrm>
            <a:off x="1640813" y="3821827"/>
            <a:ext cx="4184280" cy="1692360"/>
            <a:chOff x="1640813" y="3821827"/>
            <a:chExt cx="4184280" cy="1692360"/>
          </a:xfrm>
        </p:grpSpPr>
        <mc:AlternateContent xmlns:mc="http://schemas.openxmlformats.org/markup-compatibility/2006" xmlns:p14="http://schemas.microsoft.com/office/powerpoint/2010/main">
          <mc:Choice Requires="p14">
            <p:contentPart p14:bwMode="auto" r:id="rId113">
              <p14:nvContentPartPr>
                <p14:cNvPr id="63" name="Freihand 62">
                  <a:extLst>
                    <a:ext uri="{FF2B5EF4-FFF2-40B4-BE49-F238E27FC236}">
                      <a16:creationId xmlns:a16="http://schemas.microsoft.com/office/drawing/2014/main" id="{DB3FF6C0-9A11-49C4-ACC8-DA94934C414E}"/>
                    </a:ext>
                  </a:extLst>
                </p14:cNvPr>
                <p14:cNvContentPartPr/>
                <p14:nvPr/>
              </p14:nvContentPartPr>
              <p14:xfrm>
                <a:off x="1640813" y="4634707"/>
                <a:ext cx="134640" cy="190080"/>
              </p14:xfrm>
            </p:contentPart>
          </mc:Choice>
          <mc:Fallback xmlns="">
            <p:pic>
              <p:nvPicPr>
                <p:cNvPr id="63" name="Freihand 62">
                  <a:extLst>
                    <a:ext uri="{FF2B5EF4-FFF2-40B4-BE49-F238E27FC236}">
                      <a16:creationId xmlns:a16="http://schemas.microsoft.com/office/drawing/2014/main" id="{DB3FF6C0-9A11-49C4-ACC8-DA94934C414E}"/>
                    </a:ext>
                  </a:extLst>
                </p:cNvPr>
                <p:cNvPicPr/>
                <p:nvPr/>
              </p:nvPicPr>
              <p:blipFill>
                <a:blip r:embed="rId114"/>
                <a:stretch>
                  <a:fillRect/>
                </a:stretch>
              </p:blipFill>
              <p:spPr>
                <a:xfrm>
                  <a:off x="1636493" y="4630387"/>
                  <a:ext cx="1432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8128" name="Freihand 48127">
                  <a:extLst>
                    <a:ext uri="{FF2B5EF4-FFF2-40B4-BE49-F238E27FC236}">
                      <a16:creationId xmlns:a16="http://schemas.microsoft.com/office/drawing/2014/main" id="{A1D0F1E4-57E4-4108-8B2A-936D2F884B6B}"/>
                    </a:ext>
                  </a:extLst>
                </p14:cNvPr>
                <p14:cNvContentPartPr/>
                <p14:nvPr/>
              </p14:nvContentPartPr>
              <p14:xfrm>
                <a:off x="1721093" y="4621387"/>
                <a:ext cx="106200" cy="414000"/>
              </p14:xfrm>
            </p:contentPart>
          </mc:Choice>
          <mc:Fallback xmlns="">
            <p:pic>
              <p:nvPicPr>
                <p:cNvPr id="48128" name="Freihand 48127">
                  <a:extLst>
                    <a:ext uri="{FF2B5EF4-FFF2-40B4-BE49-F238E27FC236}">
                      <a16:creationId xmlns:a16="http://schemas.microsoft.com/office/drawing/2014/main" id="{A1D0F1E4-57E4-4108-8B2A-936D2F884B6B}"/>
                    </a:ext>
                  </a:extLst>
                </p:cNvPr>
                <p:cNvPicPr/>
                <p:nvPr/>
              </p:nvPicPr>
              <p:blipFill>
                <a:blip r:embed="rId116"/>
                <a:stretch>
                  <a:fillRect/>
                </a:stretch>
              </p:blipFill>
              <p:spPr>
                <a:xfrm>
                  <a:off x="1716773" y="4617067"/>
                  <a:ext cx="114840" cy="4226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8130" name="Freihand 48129">
                  <a:extLst>
                    <a:ext uri="{FF2B5EF4-FFF2-40B4-BE49-F238E27FC236}">
                      <a16:creationId xmlns:a16="http://schemas.microsoft.com/office/drawing/2014/main" id="{6A0CD7A2-8961-44F0-9A8A-036DA16D0D2A}"/>
                    </a:ext>
                  </a:extLst>
                </p14:cNvPr>
                <p14:cNvContentPartPr/>
                <p14:nvPr/>
              </p14:nvContentPartPr>
              <p14:xfrm>
                <a:off x="1941773" y="4694107"/>
                <a:ext cx="309960" cy="21960"/>
              </p14:xfrm>
            </p:contentPart>
          </mc:Choice>
          <mc:Fallback xmlns="">
            <p:pic>
              <p:nvPicPr>
                <p:cNvPr id="48130" name="Freihand 48129">
                  <a:extLst>
                    <a:ext uri="{FF2B5EF4-FFF2-40B4-BE49-F238E27FC236}">
                      <a16:creationId xmlns:a16="http://schemas.microsoft.com/office/drawing/2014/main" id="{6A0CD7A2-8961-44F0-9A8A-036DA16D0D2A}"/>
                    </a:ext>
                  </a:extLst>
                </p:cNvPr>
                <p:cNvPicPr/>
                <p:nvPr/>
              </p:nvPicPr>
              <p:blipFill>
                <a:blip r:embed="rId118"/>
                <a:stretch>
                  <a:fillRect/>
                </a:stretch>
              </p:blipFill>
              <p:spPr>
                <a:xfrm>
                  <a:off x="1937453" y="4689787"/>
                  <a:ext cx="3186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8133" name="Freihand 48132">
                  <a:extLst>
                    <a:ext uri="{FF2B5EF4-FFF2-40B4-BE49-F238E27FC236}">
                      <a16:creationId xmlns:a16="http://schemas.microsoft.com/office/drawing/2014/main" id="{ACD7B1D0-93EE-4539-A4F2-F6AA033FA053}"/>
                    </a:ext>
                  </a:extLst>
                </p14:cNvPr>
                <p14:cNvContentPartPr/>
                <p14:nvPr/>
              </p14:nvContentPartPr>
              <p14:xfrm>
                <a:off x="1979213" y="4769347"/>
                <a:ext cx="251280" cy="12240"/>
              </p14:xfrm>
            </p:contentPart>
          </mc:Choice>
          <mc:Fallback xmlns="">
            <p:pic>
              <p:nvPicPr>
                <p:cNvPr id="48133" name="Freihand 48132">
                  <a:extLst>
                    <a:ext uri="{FF2B5EF4-FFF2-40B4-BE49-F238E27FC236}">
                      <a16:creationId xmlns:a16="http://schemas.microsoft.com/office/drawing/2014/main" id="{ACD7B1D0-93EE-4539-A4F2-F6AA033FA053}"/>
                    </a:ext>
                  </a:extLst>
                </p:cNvPr>
                <p:cNvPicPr/>
                <p:nvPr/>
              </p:nvPicPr>
              <p:blipFill>
                <a:blip r:embed="rId120"/>
                <a:stretch>
                  <a:fillRect/>
                </a:stretch>
              </p:blipFill>
              <p:spPr>
                <a:xfrm>
                  <a:off x="1974893" y="4765027"/>
                  <a:ext cx="2599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8135" name="Freihand 48134">
                  <a:extLst>
                    <a:ext uri="{FF2B5EF4-FFF2-40B4-BE49-F238E27FC236}">
                      <a16:creationId xmlns:a16="http://schemas.microsoft.com/office/drawing/2014/main" id="{B0BBC9F5-869E-4D8A-AF13-C66EF6A448AF}"/>
                    </a:ext>
                  </a:extLst>
                </p14:cNvPr>
                <p14:cNvContentPartPr/>
                <p14:nvPr/>
              </p14:nvContentPartPr>
              <p14:xfrm>
                <a:off x="2467013" y="4574947"/>
                <a:ext cx="32040" cy="249480"/>
              </p14:xfrm>
            </p:contentPart>
          </mc:Choice>
          <mc:Fallback xmlns="">
            <p:pic>
              <p:nvPicPr>
                <p:cNvPr id="48135" name="Freihand 48134">
                  <a:extLst>
                    <a:ext uri="{FF2B5EF4-FFF2-40B4-BE49-F238E27FC236}">
                      <a16:creationId xmlns:a16="http://schemas.microsoft.com/office/drawing/2014/main" id="{B0BBC9F5-869E-4D8A-AF13-C66EF6A448AF}"/>
                    </a:ext>
                  </a:extLst>
                </p:cNvPr>
                <p:cNvPicPr/>
                <p:nvPr/>
              </p:nvPicPr>
              <p:blipFill>
                <a:blip r:embed="rId122"/>
                <a:stretch>
                  <a:fillRect/>
                </a:stretch>
              </p:blipFill>
              <p:spPr>
                <a:xfrm>
                  <a:off x="2462693" y="4570627"/>
                  <a:ext cx="406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8136" name="Freihand 48135">
                  <a:extLst>
                    <a:ext uri="{FF2B5EF4-FFF2-40B4-BE49-F238E27FC236}">
                      <a16:creationId xmlns:a16="http://schemas.microsoft.com/office/drawing/2014/main" id="{0799D3E0-AAC2-41BB-B078-A74B349F43C6}"/>
                    </a:ext>
                  </a:extLst>
                </p14:cNvPr>
                <p14:cNvContentPartPr/>
                <p14:nvPr/>
              </p14:nvContentPartPr>
              <p14:xfrm>
                <a:off x="2336693" y="4552267"/>
                <a:ext cx="290880" cy="24120"/>
              </p14:xfrm>
            </p:contentPart>
          </mc:Choice>
          <mc:Fallback xmlns="">
            <p:pic>
              <p:nvPicPr>
                <p:cNvPr id="48136" name="Freihand 48135">
                  <a:extLst>
                    <a:ext uri="{FF2B5EF4-FFF2-40B4-BE49-F238E27FC236}">
                      <a16:creationId xmlns:a16="http://schemas.microsoft.com/office/drawing/2014/main" id="{0799D3E0-AAC2-41BB-B078-A74B349F43C6}"/>
                    </a:ext>
                  </a:extLst>
                </p:cNvPr>
                <p:cNvPicPr/>
                <p:nvPr/>
              </p:nvPicPr>
              <p:blipFill>
                <a:blip r:embed="rId124"/>
                <a:stretch>
                  <a:fillRect/>
                </a:stretch>
              </p:blipFill>
              <p:spPr>
                <a:xfrm>
                  <a:off x="2332373" y="4547947"/>
                  <a:ext cx="2995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8137" name="Freihand 48136">
                  <a:extLst>
                    <a:ext uri="{FF2B5EF4-FFF2-40B4-BE49-F238E27FC236}">
                      <a16:creationId xmlns:a16="http://schemas.microsoft.com/office/drawing/2014/main" id="{779DABC1-E9B8-4A28-98BE-E9193DE0718C}"/>
                    </a:ext>
                  </a:extLst>
                </p14:cNvPr>
                <p14:cNvContentPartPr/>
                <p14:nvPr/>
              </p14:nvContentPartPr>
              <p14:xfrm>
                <a:off x="2371613" y="4669267"/>
                <a:ext cx="211680" cy="13680"/>
              </p14:xfrm>
            </p:contentPart>
          </mc:Choice>
          <mc:Fallback xmlns="">
            <p:pic>
              <p:nvPicPr>
                <p:cNvPr id="48137" name="Freihand 48136">
                  <a:extLst>
                    <a:ext uri="{FF2B5EF4-FFF2-40B4-BE49-F238E27FC236}">
                      <a16:creationId xmlns:a16="http://schemas.microsoft.com/office/drawing/2014/main" id="{779DABC1-E9B8-4A28-98BE-E9193DE0718C}"/>
                    </a:ext>
                  </a:extLst>
                </p:cNvPr>
                <p:cNvPicPr/>
                <p:nvPr/>
              </p:nvPicPr>
              <p:blipFill>
                <a:blip r:embed="rId126"/>
                <a:stretch>
                  <a:fillRect/>
                </a:stretch>
              </p:blipFill>
              <p:spPr>
                <a:xfrm>
                  <a:off x="2367293" y="4664947"/>
                  <a:ext cx="220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8138" name="Freihand 48137">
                  <a:extLst>
                    <a:ext uri="{FF2B5EF4-FFF2-40B4-BE49-F238E27FC236}">
                      <a16:creationId xmlns:a16="http://schemas.microsoft.com/office/drawing/2014/main" id="{0B00CBF3-DE70-40FC-ABE6-83CD8B409563}"/>
                    </a:ext>
                  </a:extLst>
                </p14:cNvPr>
                <p14:cNvContentPartPr/>
                <p14:nvPr/>
              </p14:nvContentPartPr>
              <p14:xfrm>
                <a:off x="2715053" y="4483147"/>
                <a:ext cx="128880" cy="357120"/>
              </p14:xfrm>
            </p:contentPart>
          </mc:Choice>
          <mc:Fallback xmlns="">
            <p:pic>
              <p:nvPicPr>
                <p:cNvPr id="48138" name="Freihand 48137">
                  <a:extLst>
                    <a:ext uri="{FF2B5EF4-FFF2-40B4-BE49-F238E27FC236}">
                      <a16:creationId xmlns:a16="http://schemas.microsoft.com/office/drawing/2014/main" id="{0B00CBF3-DE70-40FC-ABE6-83CD8B409563}"/>
                    </a:ext>
                  </a:extLst>
                </p:cNvPr>
                <p:cNvPicPr/>
                <p:nvPr/>
              </p:nvPicPr>
              <p:blipFill>
                <a:blip r:embed="rId128"/>
                <a:stretch>
                  <a:fillRect/>
                </a:stretch>
              </p:blipFill>
              <p:spPr>
                <a:xfrm>
                  <a:off x="2710733" y="4478827"/>
                  <a:ext cx="13752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8139" name="Freihand 48138">
                  <a:extLst>
                    <a:ext uri="{FF2B5EF4-FFF2-40B4-BE49-F238E27FC236}">
                      <a16:creationId xmlns:a16="http://schemas.microsoft.com/office/drawing/2014/main" id="{7004EEFB-CDA8-4F6B-887C-C2A63C8E7B4A}"/>
                    </a:ext>
                  </a:extLst>
                </p14:cNvPr>
                <p14:cNvContentPartPr/>
                <p14:nvPr/>
              </p14:nvContentPartPr>
              <p14:xfrm>
                <a:off x="2915573" y="4543267"/>
                <a:ext cx="163440" cy="167760"/>
              </p14:xfrm>
            </p:contentPart>
          </mc:Choice>
          <mc:Fallback xmlns="">
            <p:pic>
              <p:nvPicPr>
                <p:cNvPr id="48139" name="Freihand 48138">
                  <a:extLst>
                    <a:ext uri="{FF2B5EF4-FFF2-40B4-BE49-F238E27FC236}">
                      <a16:creationId xmlns:a16="http://schemas.microsoft.com/office/drawing/2014/main" id="{7004EEFB-CDA8-4F6B-887C-C2A63C8E7B4A}"/>
                    </a:ext>
                  </a:extLst>
                </p:cNvPr>
                <p:cNvPicPr/>
                <p:nvPr/>
              </p:nvPicPr>
              <p:blipFill>
                <a:blip r:embed="rId130"/>
                <a:stretch>
                  <a:fillRect/>
                </a:stretch>
              </p:blipFill>
              <p:spPr>
                <a:xfrm>
                  <a:off x="2911253" y="4538947"/>
                  <a:ext cx="1720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8140" name="Freihand 48139">
                  <a:extLst>
                    <a:ext uri="{FF2B5EF4-FFF2-40B4-BE49-F238E27FC236}">
                      <a16:creationId xmlns:a16="http://schemas.microsoft.com/office/drawing/2014/main" id="{1B7A832B-85F8-42F0-B772-C95FB586BE4C}"/>
                    </a:ext>
                  </a:extLst>
                </p14:cNvPr>
                <p14:cNvContentPartPr/>
                <p14:nvPr/>
              </p14:nvContentPartPr>
              <p14:xfrm>
                <a:off x="2996933" y="4650907"/>
                <a:ext cx="139680" cy="138240"/>
              </p14:xfrm>
            </p:contentPart>
          </mc:Choice>
          <mc:Fallback xmlns="">
            <p:pic>
              <p:nvPicPr>
                <p:cNvPr id="48140" name="Freihand 48139">
                  <a:extLst>
                    <a:ext uri="{FF2B5EF4-FFF2-40B4-BE49-F238E27FC236}">
                      <a16:creationId xmlns:a16="http://schemas.microsoft.com/office/drawing/2014/main" id="{1B7A832B-85F8-42F0-B772-C95FB586BE4C}"/>
                    </a:ext>
                  </a:extLst>
                </p:cNvPr>
                <p:cNvPicPr/>
                <p:nvPr/>
              </p:nvPicPr>
              <p:blipFill>
                <a:blip r:embed="rId132"/>
                <a:stretch>
                  <a:fillRect/>
                </a:stretch>
              </p:blipFill>
              <p:spPr>
                <a:xfrm>
                  <a:off x="2992613" y="4646587"/>
                  <a:ext cx="1483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8141" name="Freihand 48140">
                  <a:extLst>
                    <a:ext uri="{FF2B5EF4-FFF2-40B4-BE49-F238E27FC236}">
                      <a16:creationId xmlns:a16="http://schemas.microsoft.com/office/drawing/2014/main" id="{B6157FE9-185A-4261-B966-EF46C13B9ECE}"/>
                    </a:ext>
                  </a:extLst>
                </p14:cNvPr>
                <p14:cNvContentPartPr/>
                <p14:nvPr/>
              </p14:nvContentPartPr>
              <p14:xfrm>
                <a:off x="3224453" y="4558747"/>
                <a:ext cx="162720" cy="207000"/>
              </p14:xfrm>
            </p:contentPart>
          </mc:Choice>
          <mc:Fallback xmlns="">
            <p:pic>
              <p:nvPicPr>
                <p:cNvPr id="48141" name="Freihand 48140">
                  <a:extLst>
                    <a:ext uri="{FF2B5EF4-FFF2-40B4-BE49-F238E27FC236}">
                      <a16:creationId xmlns:a16="http://schemas.microsoft.com/office/drawing/2014/main" id="{B6157FE9-185A-4261-B966-EF46C13B9ECE}"/>
                    </a:ext>
                  </a:extLst>
                </p:cNvPr>
                <p:cNvPicPr/>
                <p:nvPr/>
              </p:nvPicPr>
              <p:blipFill>
                <a:blip r:embed="rId134"/>
                <a:stretch>
                  <a:fillRect/>
                </a:stretch>
              </p:blipFill>
              <p:spPr>
                <a:xfrm>
                  <a:off x="3220133" y="4554427"/>
                  <a:ext cx="1713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8142" name="Freihand 48141">
                  <a:extLst>
                    <a:ext uri="{FF2B5EF4-FFF2-40B4-BE49-F238E27FC236}">
                      <a16:creationId xmlns:a16="http://schemas.microsoft.com/office/drawing/2014/main" id="{AFBE695C-13BF-44C7-B8B1-7D4B7733B5CA}"/>
                    </a:ext>
                  </a:extLst>
                </p14:cNvPr>
                <p14:cNvContentPartPr/>
                <p14:nvPr/>
              </p14:nvContentPartPr>
              <p14:xfrm>
                <a:off x="3386453" y="4505107"/>
                <a:ext cx="152280" cy="379080"/>
              </p14:xfrm>
            </p:contentPart>
          </mc:Choice>
          <mc:Fallback xmlns="">
            <p:pic>
              <p:nvPicPr>
                <p:cNvPr id="48142" name="Freihand 48141">
                  <a:extLst>
                    <a:ext uri="{FF2B5EF4-FFF2-40B4-BE49-F238E27FC236}">
                      <a16:creationId xmlns:a16="http://schemas.microsoft.com/office/drawing/2014/main" id="{AFBE695C-13BF-44C7-B8B1-7D4B7733B5CA}"/>
                    </a:ext>
                  </a:extLst>
                </p:cNvPr>
                <p:cNvPicPr/>
                <p:nvPr/>
              </p:nvPicPr>
              <p:blipFill>
                <a:blip r:embed="rId136"/>
                <a:stretch>
                  <a:fillRect/>
                </a:stretch>
              </p:blipFill>
              <p:spPr>
                <a:xfrm>
                  <a:off x="3382133" y="4500787"/>
                  <a:ext cx="16092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8144" name="Freihand 48143">
                  <a:extLst>
                    <a:ext uri="{FF2B5EF4-FFF2-40B4-BE49-F238E27FC236}">
                      <a16:creationId xmlns:a16="http://schemas.microsoft.com/office/drawing/2014/main" id="{F815B91A-CFB0-41CA-89B0-99E5B1FFE9C6}"/>
                    </a:ext>
                  </a:extLst>
                </p14:cNvPr>
                <p14:cNvContentPartPr/>
                <p14:nvPr/>
              </p14:nvContentPartPr>
              <p14:xfrm>
                <a:off x="2889653" y="4954747"/>
                <a:ext cx="14400" cy="149400"/>
              </p14:xfrm>
            </p:contentPart>
          </mc:Choice>
          <mc:Fallback xmlns="">
            <p:pic>
              <p:nvPicPr>
                <p:cNvPr id="48144" name="Freihand 48143">
                  <a:extLst>
                    <a:ext uri="{FF2B5EF4-FFF2-40B4-BE49-F238E27FC236}">
                      <a16:creationId xmlns:a16="http://schemas.microsoft.com/office/drawing/2014/main" id="{F815B91A-CFB0-41CA-89B0-99E5B1FFE9C6}"/>
                    </a:ext>
                  </a:extLst>
                </p:cNvPr>
                <p:cNvPicPr/>
                <p:nvPr/>
              </p:nvPicPr>
              <p:blipFill>
                <a:blip r:embed="rId138"/>
                <a:stretch>
                  <a:fillRect/>
                </a:stretch>
              </p:blipFill>
              <p:spPr>
                <a:xfrm>
                  <a:off x="2885333" y="4950427"/>
                  <a:ext cx="230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8145" name="Freihand 48144">
                  <a:extLst>
                    <a:ext uri="{FF2B5EF4-FFF2-40B4-BE49-F238E27FC236}">
                      <a16:creationId xmlns:a16="http://schemas.microsoft.com/office/drawing/2014/main" id="{ABEE1726-ADC7-4219-AADB-9B149C629298}"/>
                    </a:ext>
                  </a:extLst>
                </p14:cNvPr>
                <p14:cNvContentPartPr/>
                <p14:nvPr/>
              </p14:nvContentPartPr>
              <p14:xfrm>
                <a:off x="2796413" y="4870507"/>
                <a:ext cx="154080" cy="141120"/>
              </p14:xfrm>
            </p:contentPart>
          </mc:Choice>
          <mc:Fallback xmlns="">
            <p:pic>
              <p:nvPicPr>
                <p:cNvPr id="48145" name="Freihand 48144">
                  <a:extLst>
                    <a:ext uri="{FF2B5EF4-FFF2-40B4-BE49-F238E27FC236}">
                      <a16:creationId xmlns:a16="http://schemas.microsoft.com/office/drawing/2014/main" id="{ABEE1726-ADC7-4219-AADB-9B149C629298}"/>
                    </a:ext>
                  </a:extLst>
                </p:cNvPr>
                <p:cNvPicPr/>
                <p:nvPr/>
              </p:nvPicPr>
              <p:blipFill>
                <a:blip r:embed="rId140"/>
                <a:stretch>
                  <a:fillRect/>
                </a:stretch>
              </p:blipFill>
              <p:spPr>
                <a:xfrm>
                  <a:off x="2792093" y="4866187"/>
                  <a:ext cx="1627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8146" name="Freihand 48145">
                  <a:extLst>
                    <a:ext uri="{FF2B5EF4-FFF2-40B4-BE49-F238E27FC236}">
                      <a16:creationId xmlns:a16="http://schemas.microsoft.com/office/drawing/2014/main" id="{0BF154F2-A13B-4A77-BE2F-23C712BCDCC8}"/>
                    </a:ext>
                  </a:extLst>
                </p14:cNvPr>
                <p14:cNvContentPartPr/>
                <p14:nvPr/>
              </p14:nvContentPartPr>
              <p14:xfrm>
                <a:off x="2474573" y="5227987"/>
                <a:ext cx="133560" cy="178200"/>
              </p14:xfrm>
            </p:contentPart>
          </mc:Choice>
          <mc:Fallback xmlns="">
            <p:pic>
              <p:nvPicPr>
                <p:cNvPr id="48146" name="Freihand 48145">
                  <a:extLst>
                    <a:ext uri="{FF2B5EF4-FFF2-40B4-BE49-F238E27FC236}">
                      <a16:creationId xmlns:a16="http://schemas.microsoft.com/office/drawing/2014/main" id="{0BF154F2-A13B-4A77-BE2F-23C712BCDCC8}"/>
                    </a:ext>
                  </a:extLst>
                </p:cNvPr>
                <p:cNvPicPr/>
                <p:nvPr/>
              </p:nvPicPr>
              <p:blipFill>
                <a:blip r:embed="rId142"/>
                <a:stretch>
                  <a:fillRect/>
                </a:stretch>
              </p:blipFill>
              <p:spPr>
                <a:xfrm>
                  <a:off x="2470253" y="5223667"/>
                  <a:ext cx="1422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8147" name="Freihand 48146">
                  <a:extLst>
                    <a:ext uri="{FF2B5EF4-FFF2-40B4-BE49-F238E27FC236}">
                      <a16:creationId xmlns:a16="http://schemas.microsoft.com/office/drawing/2014/main" id="{0F0412B6-6834-4494-8C71-025B726FCF8A}"/>
                    </a:ext>
                  </a:extLst>
                </p14:cNvPr>
                <p14:cNvContentPartPr/>
                <p14:nvPr/>
              </p14:nvContentPartPr>
              <p14:xfrm>
                <a:off x="2526773" y="5330947"/>
                <a:ext cx="82080" cy="34200"/>
              </p14:xfrm>
            </p:contentPart>
          </mc:Choice>
          <mc:Fallback xmlns="">
            <p:pic>
              <p:nvPicPr>
                <p:cNvPr id="48147" name="Freihand 48146">
                  <a:extLst>
                    <a:ext uri="{FF2B5EF4-FFF2-40B4-BE49-F238E27FC236}">
                      <a16:creationId xmlns:a16="http://schemas.microsoft.com/office/drawing/2014/main" id="{0F0412B6-6834-4494-8C71-025B726FCF8A}"/>
                    </a:ext>
                  </a:extLst>
                </p:cNvPr>
                <p:cNvPicPr/>
                <p:nvPr/>
              </p:nvPicPr>
              <p:blipFill>
                <a:blip r:embed="rId144"/>
                <a:stretch>
                  <a:fillRect/>
                </a:stretch>
              </p:blipFill>
              <p:spPr>
                <a:xfrm>
                  <a:off x="2522453" y="5326627"/>
                  <a:ext cx="907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8148" name="Freihand 48147">
                  <a:extLst>
                    <a:ext uri="{FF2B5EF4-FFF2-40B4-BE49-F238E27FC236}">
                      <a16:creationId xmlns:a16="http://schemas.microsoft.com/office/drawing/2014/main" id="{487E0F03-EAE8-4E75-B9E0-DE9A02F52F11}"/>
                    </a:ext>
                  </a:extLst>
                </p14:cNvPr>
                <p14:cNvContentPartPr/>
                <p14:nvPr/>
              </p14:nvContentPartPr>
              <p14:xfrm>
                <a:off x="2600933" y="5316547"/>
                <a:ext cx="94320" cy="84960"/>
              </p14:xfrm>
            </p:contentPart>
          </mc:Choice>
          <mc:Fallback xmlns="">
            <p:pic>
              <p:nvPicPr>
                <p:cNvPr id="48148" name="Freihand 48147">
                  <a:extLst>
                    <a:ext uri="{FF2B5EF4-FFF2-40B4-BE49-F238E27FC236}">
                      <a16:creationId xmlns:a16="http://schemas.microsoft.com/office/drawing/2014/main" id="{487E0F03-EAE8-4E75-B9E0-DE9A02F52F11}"/>
                    </a:ext>
                  </a:extLst>
                </p:cNvPr>
                <p:cNvPicPr/>
                <p:nvPr/>
              </p:nvPicPr>
              <p:blipFill>
                <a:blip r:embed="rId146"/>
                <a:stretch>
                  <a:fillRect/>
                </a:stretch>
              </p:blipFill>
              <p:spPr>
                <a:xfrm>
                  <a:off x="2596613" y="5312227"/>
                  <a:ext cx="1029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8149" name="Freihand 48148">
                  <a:extLst>
                    <a:ext uri="{FF2B5EF4-FFF2-40B4-BE49-F238E27FC236}">
                      <a16:creationId xmlns:a16="http://schemas.microsoft.com/office/drawing/2014/main" id="{1363C399-F455-45E5-B84F-A27504FD59F8}"/>
                    </a:ext>
                  </a:extLst>
                </p14:cNvPr>
                <p14:cNvContentPartPr/>
                <p14:nvPr/>
              </p14:nvContentPartPr>
              <p14:xfrm>
                <a:off x="2679773" y="5306827"/>
                <a:ext cx="97920" cy="207360"/>
              </p14:xfrm>
            </p:contentPart>
          </mc:Choice>
          <mc:Fallback xmlns="">
            <p:pic>
              <p:nvPicPr>
                <p:cNvPr id="48149" name="Freihand 48148">
                  <a:extLst>
                    <a:ext uri="{FF2B5EF4-FFF2-40B4-BE49-F238E27FC236}">
                      <a16:creationId xmlns:a16="http://schemas.microsoft.com/office/drawing/2014/main" id="{1363C399-F455-45E5-B84F-A27504FD59F8}"/>
                    </a:ext>
                  </a:extLst>
                </p:cNvPr>
                <p:cNvPicPr/>
                <p:nvPr/>
              </p:nvPicPr>
              <p:blipFill>
                <a:blip r:embed="rId148"/>
                <a:stretch>
                  <a:fillRect/>
                </a:stretch>
              </p:blipFill>
              <p:spPr>
                <a:xfrm>
                  <a:off x="2675453" y="5302507"/>
                  <a:ext cx="1065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8150" name="Freihand 48149">
                  <a:extLst>
                    <a:ext uri="{FF2B5EF4-FFF2-40B4-BE49-F238E27FC236}">
                      <a16:creationId xmlns:a16="http://schemas.microsoft.com/office/drawing/2014/main" id="{AF0F433B-E77D-4FDD-ADC8-D31310E87360}"/>
                    </a:ext>
                  </a:extLst>
                </p14:cNvPr>
                <p14:cNvContentPartPr/>
                <p14:nvPr/>
              </p14:nvContentPartPr>
              <p14:xfrm>
                <a:off x="2795333" y="5193067"/>
                <a:ext cx="99360" cy="187200"/>
              </p14:xfrm>
            </p:contentPart>
          </mc:Choice>
          <mc:Fallback xmlns="">
            <p:pic>
              <p:nvPicPr>
                <p:cNvPr id="48150" name="Freihand 48149">
                  <a:extLst>
                    <a:ext uri="{FF2B5EF4-FFF2-40B4-BE49-F238E27FC236}">
                      <a16:creationId xmlns:a16="http://schemas.microsoft.com/office/drawing/2014/main" id="{AF0F433B-E77D-4FDD-ADC8-D31310E87360}"/>
                    </a:ext>
                  </a:extLst>
                </p:cNvPr>
                <p:cNvPicPr/>
                <p:nvPr/>
              </p:nvPicPr>
              <p:blipFill>
                <a:blip r:embed="rId150"/>
                <a:stretch>
                  <a:fillRect/>
                </a:stretch>
              </p:blipFill>
              <p:spPr>
                <a:xfrm>
                  <a:off x="2791013" y="5188747"/>
                  <a:ext cx="1080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8151" name="Freihand 48150">
                  <a:extLst>
                    <a:ext uri="{FF2B5EF4-FFF2-40B4-BE49-F238E27FC236}">
                      <a16:creationId xmlns:a16="http://schemas.microsoft.com/office/drawing/2014/main" id="{6B3BDD86-E928-45F1-888A-CC74A10FE025}"/>
                    </a:ext>
                  </a:extLst>
                </p14:cNvPr>
                <p14:cNvContentPartPr/>
                <p14:nvPr/>
              </p14:nvContentPartPr>
              <p14:xfrm>
                <a:off x="2837453" y="5308267"/>
                <a:ext cx="98280" cy="22680"/>
              </p14:xfrm>
            </p:contentPart>
          </mc:Choice>
          <mc:Fallback xmlns="">
            <p:pic>
              <p:nvPicPr>
                <p:cNvPr id="48151" name="Freihand 48150">
                  <a:extLst>
                    <a:ext uri="{FF2B5EF4-FFF2-40B4-BE49-F238E27FC236}">
                      <a16:creationId xmlns:a16="http://schemas.microsoft.com/office/drawing/2014/main" id="{6B3BDD86-E928-45F1-888A-CC74A10FE025}"/>
                    </a:ext>
                  </a:extLst>
                </p:cNvPr>
                <p:cNvPicPr/>
                <p:nvPr/>
              </p:nvPicPr>
              <p:blipFill>
                <a:blip r:embed="rId152"/>
                <a:stretch>
                  <a:fillRect/>
                </a:stretch>
              </p:blipFill>
              <p:spPr>
                <a:xfrm>
                  <a:off x="2833133" y="5303947"/>
                  <a:ext cx="1069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8152" name="Freihand 48151">
                  <a:extLst>
                    <a:ext uri="{FF2B5EF4-FFF2-40B4-BE49-F238E27FC236}">
                      <a16:creationId xmlns:a16="http://schemas.microsoft.com/office/drawing/2014/main" id="{5D83A768-ED12-4FAE-ACE7-2CDD396AE4B7}"/>
                    </a:ext>
                  </a:extLst>
                </p14:cNvPr>
                <p14:cNvContentPartPr/>
                <p14:nvPr/>
              </p14:nvContentPartPr>
              <p14:xfrm>
                <a:off x="2913413" y="5287027"/>
                <a:ext cx="73800" cy="76680"/>
              </p14:xfrm>
            </p:contentPart>
          </mc:Choice>
          <mc:Fallback xmlns="">
            <p:pic>
              <p:nvPicPr>
                <p:cNvPr id="48152" name="Freihand 48151">
                  <a:extLst>
                    <a:ext uri="{FF2B5EF4-FFF2-40B4-BE49-F238E27FC236}">
                      <a16:creationId xmlns:a16="http://schemas.microsoft.com/office/drawing/2014/main" id="{5D83A768-ED12-4FAE-ACE7-2CDD396AE4B7}"/>
                    </a:ext>
                  </a:extLst>
                </p:cNvPr>
                <p:cNvPicPr/>
                <p:nvPr/>
              </p:nvPicPr>
              <p:blipFill>
                <a:blip r:embed="rId154"/>
                <a:stretch>
                  <a:fillRect/>
                </a:stretch>
              </p:blipFill>
              <p:spPr>
                <a:xfrm>
                  <a:off x="2909093" y="5282707"/>
                  <a:ext cx="82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8153" name="Freihand 48152">
                  <a:extLst>
                    <a:ext uri="{FF2B5EF4-FFF2-40B4-BE49-F238E27FC236}">
                      <a16:creationId xmlns:a16="http://schemas.microsoft.com/office/drawing/2014/main" id="{0136A0B7-C1DE-4B39-AB22-4AD0D8F0975B}"/>
                    </a:ext>
                  </a:extLst>
                </p14:cNvPr>
                <p14:cNvContentPartPr/>
                <p14:nvPr/>
              </p14:nvContentPartPr>
              <p14:xfrm>
                <a:off x="3041933" y="5167507"/>
                <a:ext cx="14760" cy="210600"/>
              </p14:xfrm>
            </p:contentPart>
          </mc:Choice>
          <mc:Fallback xmlns="">
            <p:pic>
              <p:nvPicPr>
                <p:cNvPr id="48153" name="Freihand 48152">
                  <a:extLst>
                    <a:ext uri="{FF2B5EF4-FFF2-40B4-BE49-F238E27FC236}">
                      <a16:creationId xmlns:a16="http://schemas.microsoft.com/office/drawing/2014/main" id="{0136A0B7-C1DE-4B39-AB22-4AD0D8F0975B}"/>
                    </a:ext>
                  </a:extLst>
                </p:cNvPr>
                <p:cNvPicPr/>
                <p:nvPr/>
              </p:nvPicPr>
              <p:blipFill>
                <a:blip r:embed="rId156"/>
                <a:stretch>
                  <a:fillRect/>
                </a:stretch>
              </p:blipFill>
              <p:spPr>
                <a:xfrm>
                  <a:off x="3037613" y="5163187"/>
                  <a:ext cx="234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8154" name="Freihand 48153">
                  <a:extLst>
                    <a:ext uri="{FF2B5EF4-FFF2-40B4-BE49-F238E27FC236}">
                      <a16:creationId xmlns:a16="http://schemas.microsoft.com/office/drawing/2014/main" id="{89AAC606-2A4B-4832-906A-434E508667BC}"/>
                    </a:ext>
                  </a:extLst>
                </p14:cNvPr>
                <p14:cNvContentPartPr/>
                <p14:nvPr/>
              </p14:nvContentPartPr>
              <p14:xfrm>
                <a:off x="3348653" y="4916227"/>
                <a:ext cx="65160" cy="166680"/>
              </p14:xfrm>
            </p:contentPart>
          </mc:Choice>
          <mc:Fallback xmlns="">
            <p:pic>
              <p:nvPicPr>
                <p:cNvPr id="48154" name="Freihand 48153">
                  <a:extLst>
                    <a:ext uri="{FF2B5EF4-FFF2-40B4-BE49-F238E27FC236}">
                      <a16:creationId xmlns:a16="http://schemas.microsoft.com/office/drawing/2014/main" id="{89AAC606-2A4B-4832-906A-434E508667BC}"/>
                    </a:ext>
                  </a:extLst>
                </p:cNvPr>
                <p:cNvPicPr/>
                <p:nvPr/>
              </p:nvPicPr>
              <p:blipFill>
                <a:blip r:embed="rId158"/>
                <a:stretch>
                  <a:fillRect/>
                </a:stretch>
              </p:blipFill>
              <p:spPr>
                <a:xfrm>
                  <a:off x="3344333" y="4911907"/>
                  <a:ext cx="738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8155" name="Freihand 48154">
                  <a:extLst>
                    <a:ext uri="{FF2B5EF4-FFF2-40B4-BE49-F238E27FC236}">
                      <a16:creationId xmlns:a16="http://schemas.microsoft.com/office/drawing/2014/main" id="{7A46285C-CDE3-46C3-B402-B1A0073533EF}"/>
                    </a:ext>
                  </a:extLst>
                </p14:cNvPr>
                <p14:cNvContentPartPr/>
                <p14:nvPr/>
              </p14:nvContentPartPr>
              <p14:xfrm>
                <a:off x="3252533" y="4837027"/>
                <a:ext cx="168480" cy="131400"/>
              </p14:xfrm>
            </p:contentPart>
          </mc:Choice>
          <mc:Fallback xmlns="">
            <p:pic>
              <p:nvPicPr>
                <p:cNvPr id="48155" name="Freihand 48154">
                  <a:extLst>
                    <a:ext uri="{FF2B5EF4-FFF2-40B4-BE49-F238E27FC236}">
                      <a16:creationId xmlns:a16="http://schemas.microsoft.com/office/drawing/2014/main" id="{7A46285C-CDE3-46C3-B402-B1A0073533EF}"/>
                    </a:ext>
                  </a:extLst>
                </p:cNvPr>
                <p:cNvPicPr/>
                <p:nvPr/>
              </p:nvPicPr>
              <p:blipFill>
                <a:blip r:embed="rId160"/>
                <a:stretch>
                  <a:fillRect/>
                </a:stretch>
              </p:blipFill>
              <p:spPr>
                <a:xfrm>
                  <a:off x="3248213" y="4832707"/>
                  <a:ext cx="1771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8156" name="Freihand 48155">
                  <a:extLst>
                    <a:ext uri="{FF2B5EF4-FFF2-40B4-BE49-F238E27FC236}">
                      <a16:creationId xmlns:a16="http://schemas.microsoft.com/office/drawing/2014/main" id="{EA5D1295-62FA-42D1-AA99-D8AEA6BA8ADC}"/>
                    </a:ext>
                  </a:extLst>
                </p14:cNvPr>
                <p14:cNvContentPartPr/>
                <p14:nvPr/>
              </p14:nvContentPartPr>
              <p14:xfrm>
                <a:off x="3425333" y="5333107"/>
                <a:ext cx="360" cy="360"/>
              </p14:xfrm>
            </p:contentPart>
          </mc:Choice>
          <mc:Fallback xmlns="">
            <p:pic>
              <p:nvPicPr>
                <p:cNvPr id="48156" name="Freihand 48155">
                  <a:extLst>
                    <a:ext uri="{FF2B5EF4-FFF2-40B4-BE49-F238E27FC236}">
                      <a16:creationId xmlns:a16="http://schemas.microsoft.com/office/drawing/2014/main" id="{EA5D1295-62FA-42D1-AA99-D8AEA6BA8ADC}"/>
                    </a:ext>
                  </a:extLst>
                </p:cNvPr>
                <p:cNvPicPr/>
                <p:nvPr/>
              </p:nvPicPr>
              <p:blipFill>
                <a:blip r:embed="rId162"/>
                <a:stretch>
                  <a:fillRect/>
                </a:stretch>
              </p:blipFill>
              <p:spPr>
                <a:xfrm>
                  <a:off x="3421013" y="5328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48157" name="Freihand 48156">
                  <a:extLst>
                    <a:ext uri="{FF2B5EF4-FFF2-40B4-BE49-F238E27FC236}">
                      <a16:creationId xmlns:a16="http://schemas.microsoft.com/office/drawing/2014/main" id="{68B73C2F-277E-4AB6-B61A-701C78FA1876}"/>
                    </a:ext>
                  </a:extLst>
                </p14:cNvPr>
                <p14:cNvContentPartPr/>
                <p14:nvPr/>
              </p14:nvContentPartPr>
              <p14:xfrm>
                <a:off x="3368813" y="5170387"/>
                <a:ext cx="67320" cy="164880"/>
              </p14:xfrm>
            </p:contentPart>
          </mc:Choice>
          <mc:Fallback xmlns="">
            <p:pic>
              <p:nvPicPr>
                <p:cNvPr id="48157" name="Freihand 48156">
                  <a:extLst>
                    <a:ext uri="{FF2B5EF4-FFF2-40B4-BE49-F238E27FC236}">
                      <a16:creationId xmlns:a16="http://schemas.microsoft.com/office/drawing/2014/main" id="{68B73C2F-277E-4AB6-B61A-701C78FA1876}"/>
                    </a:ext>
                  </a:extLst>
                </p:cNvPr>
                <p:cNvPicPr/>
                <p:nvPr/>
              </p:nvPicPr>
              <p:blipFill>
                <a:blip r:embed="rId164"/>
                <a:stretch>
                  <a:fillRect/>
                </a:stretch>
              </p:blipFill>
              <p:spPr>
                <a:xfrm>
                  <a:off x="3364493" y="5166067"/>
                  <a:ext cx="759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8158" name="Freihand 48157">
                  <a:extLst>
                    <a:ext uri="{FF2B5EF4-FFF2-40B4-BE49-F238E27FC236}">
                      <a16:creationId xmlns:a16="http://schemas.microsoft.com/office/drawing/2014/main" id="{9B3E3094-B427-416E-B1FA-FA4AA4F0C453}"/>
                    </a:ext>
                  </a:extLst>
                </p14:cNvPr>
                <p14:cNvContentPartPr/>
                <p14:nvPr/>
              </p14:nvContentPartPr>
              <p14:xfrm>
                <a:off x="3409853" y="5117107"/>
                <a:ext cx="474480" cy="263160"/>
              </p14:xfrm>
            </p:contentPart>
          </mc:Choice>
          <mc:Fallback xmlns="">
            <p:pic>
              <p:nvPicPr>
                <p:cNvPr id="48158" name="Freihand 48157">
                  <a:extLst>
                    <a:ext uri="{FF2B5EF4-FFF2-40B4-BE49-F238E27FC236}">
                      <a16:creationId xmlns:a16="http://schemas.microsoft.com/office/drawing/2014/main" id="{9B3E3094-B427-416E-B1FA-FA4AA4F0C453}"/>
                    </a:ext>
                  </a:extLst>
                </p:cNvPr>
                <p:cNvPicPr/>
                <p:nvPr/>
              </p:nvPicPr>
              <p:blipFill>
                <a:blip r:embed="rId166"/>
                <a:stretch>
                  <a:fillRect/>
                </a:stretch>
              </p:blipFill>
              <p:spPr>
                <a:xfrm>
                  <a:off x="3405533" y="5112787"/>
                  <a:ext cx="48312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8159" name="Freihand 48158">
                  <a:extLst>
                    <a:ext uri="{FF2B5EF4-FFF2-40B4-BE49-F238E27FC236}">
                      <a16:creationId xmlns:a16="http://schemas.microsoft.com/office/drawing/2014/main" id="{276D404A-B046-4F02-B2F1-32C616DA5D0D}"/>
                    </a:ext>
                  </a:extLst>
                </p14:cNvPr>
                <p14:cNvContentPartPr/>
                <p14:nvPr/>
              </p14:nvContentPartPr>
              <p14:xfrm>
                <a:off x="3704333" y="5099827"/>
                <a:ext cx="14400" cy="6840"/>
              </p14:xfrm>
            </p:contentPart>
          </mc:Choice>
          <mc:Fallback xmlns="">
            <p:pic>
              <p:nvPicPr>
                <p:cNvPr id="48159" name="Freihand 48158">
                  <a:extLst>
                    <a:ext uri="{FF2B5EF4-FFF2-40B4-BE49-F238E27FC236}">
                      <a16:creationId xmlns:a16="http://schemas.microsoft.com/office/drawing/2014/main" id="{276D404A-B046-4F02-B2F1-32C616DA5D0D}"/>
                    </a:ext>
                  </a:extLst>
                </p:cNvPr>
                <p:cNvPicPr/>
                <p:nvPr/>
              </p:nvPicPr>
              <p:blipFill>
                <a:blip r:embed="rId168"/>
                <a:stretch>
                  <a:fillRect/>
                </a:stretch>
              </p:blipFill>
              <p:spPr>
                <a:xfrm>
                  <a:off x="3700013" y="5095507"/>
                  <a:ext cx="230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48165" name="Freihand 48164">
                  <a:extLst>
                    <a:ext uri="{FF2B5EF4-FFF2-40B4-BE49-F238E27FC236}">
                      <a16:creationId xmlns:a16="http://schemas.microsoft.com/office/drawing/2014/main" id="{E2EACA80-2C3C-4796-83A2-ADD3EED49E60}"/>
                    </a:ext>
                  </a:extLst>
                </p14:cNvPr>
                <p14:cNvContentPartPr/>
                <p14:nvPr/>
              </p14:nvContentPartPr>
              <p14:xfrm>
                <a:off x="3432533" y="4253467"/>
                <a:ext cx="165960" cy="185760"/>
              </p14:xfrm>
            </p:contentPart>
          </mc:Choice>
          <mc:Fallback xmlns="">
            <p:pic>
              <p:nvPicPr>
                <p:cNvPr id="48165" name="Freihand 48164">
                  <a:extLst>
                    <a:ext uri="{FF2B5EF4-FFF2-40B4-BE49-F238E27FC236}">
                      <a16:creationId xmlns:a16="http://schemas.microsoft.com/office/drawing/2014/main" id="{E2EACA80-2C3C-4796-83A2-ADD3EED49E60}"/>
                    </a:ext>
                  </a:extLst>
                </p:cNvPr>
                <p:cNvPicPr/>
                <p:nvPr/>
              </p:nvPicPr>
              <p:blipFill>
                <a:blip r:embed="rId170"/>
                <a:stretch>
                  <a:fillRect/>
                </a:stretch>
              </p:blipFill>
              <p:spPr>
                <a:xfrm>
                  <a:off x="3428213" y="4249147"/>
                  <a:ext cx="1746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48166" name="Freihand 48165">
                  <a:extLst>
                    <a:ext uri="{FF2B5EF4-FFF2-40B4-BE49-F238E27FC236}">
                      <a16:creationId xmlns:a16="http://schemas.microsoft.com/office/drawing/2014/main" id="{9D1F5218-2D4E-4DF7-8086-D887374722FC}"/>
                    </a:ext>
                  </a:extLst>
                </p14:cNvPr>
                <p14:cNvContentPartPr/>
                <p14:nvPr/>
              </p14:nvContentPartPr>
              <p14:xfrm>
                <a:off x="3347933" y="4225747"/>
                <a:ext cx="178560" cy="222840"/>
              </p14:xfrm>
            </p:contentPart>
          </mc:Choice>
          <mc:Fallback xmlns="">
            <p:pic>
              <p:nvPicPr>
                <p:cNvPr id="48166" name="Freihand 48165">
                  <a:extLst>
                    <a:ext uri="{FF2B5EF4-FFF2-40B4-BE49-F238E27FC236}">
                      <a16:creationId xmlns:a16="http://schemas.microsoft.com/office/drawing/2014/main" id="{9D1F5218-2D4E-4DF7-8086-D887374722FC}"/>
                    </a:ext>
                  </a:extLst>
                </p:cNvPr>
                <p:cNvPicPr/>
                <p:nvPr/>
              </p:nvPicPr>
              <p:blipFill>
                <a:blip r:embed="rId172"/>
                <a:stretch>
                  <a:fillRect/>
                </a:stretch>
              </p:blipFill>
              <p:spPr>
                <a:xfrm>
                  <a:off x="3343613" y="4221427"/>
                  <a:ext cx="1872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48167" name="Freihand 48166">
                  <a:extLst>
                    <a:ext uri="{FF2B5EF4-FFF2-40B4-BE49-F238E27FC236}">
                      <a16:creationId xmlns:a16="http://schemas.microsoft.com/office/drawing/2014/main" id="{B73C4314-28C7-494A-8BB1-7D15CA31C965}"/>
                    </a:ext>
                  </a:extLst>
                </p14:cNvPr>
                <p14:cNvContentPartPr/>
                <p14:nvPr/>
              </p14:nvContentPartPr>
              <p14:xfrm>
                <a:off x="3759413" y="4065187"/>
                <a:ext cx="121320" cy="207000"/>
              </p14:xfrm>
            </p:contentPart>
          </mc:Choice>
          <mc:Fallback xmlns="">
            <p:pic>
              <p:nvPicPr>
                <p:cNvPr id="48167" name="Freihand 48166">
                  <a:extLst>
                    <a:ext uri="{FF2B5EF4-FFF2-40B4-BE49-F238E27FC236}">
                      <a16:creationId xmlns:a16="http://schemas.microsoft.com/office/drawing/2014/main" id="{B73C4314-28C7-494A-8BB1-7D15CA31C965}"/>
                    </a:ext>
                  </a:extLst>
                </p:cNvPr>
                <p:cNvPicPr/>
                <p:nvPr/>
              </p:nvPicPr>
              <p:blipFill>
                <a:blip r:embed="rId174"/>
                <a:stretch>
                  <a:fillRect/>
                </a:stretch>
              </p:blipFill>
              <p:spPr>
                <a:xfrm>
                  <a:off x="3755093" y="4060867"/>
                  <a:ext cx="1299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8168" name="Freihand 48167">
                  <a:extLst>
                    <a:ext uri="{FF2B5EF4-FFF2-40B4-BE49-F238E27FC236}">
                      <a16:creationId xmlns:a16="http://schemas.microsoft.com/office/drawing/2014/main" id="{ED6CBCAC-B547-4DEC-9A61-5F88B950D39C}"/>
                    </a:ext>
                  </a:extLst>
                </p14:cNvPr>
                <p14:cNvContentPartPr/>
                <p14:nvPr/>
              </p14:nvContentPartPr>
              <p14:xfrm>
                <a:off x="3841853" y="4174267"/>
                <a:ext cx="105480" cy="101520"/>
              </p14:xfrm>
            </p:contentPart>
          </mc:Choice>
          <mc:Fallback xmlns="">
            <p:pic>
              <p:nvPicPr>
                <p:cNvPr id="48168" name="Freihand 48167">
                  <a:extLst>
                    <a:ext uri="{FF2B5EF4-FFF2-40B4-BE49-F238E27FC236}">
                      <a16:creationId xmlns:a16="http://schemas.microsoft.com/office/drawing/2014/main" id="{ED6CBCAC-B547-4DEC-9A61-5F88B950D39C}"/>
                    </a:ext>
                  </a:extLst>
                </p:cNvPr>
                <p:cNvPicPr/>
                <p:nvPr/>
              </p:nvPicPr>
              <p:blipFill>
                <a:blip r:embed="rId176"/>
                <a:stretch>
                  <a:fillRect/>
                </a:stretch>
              </p:blipFill>
              <p:spPr>
                <a:xfrm>
                  <a:off x="3837533" y="4169947"/>
                  <a:ext cx="114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8169" name="Freihand 48168">
                  <a:extLst>
                    <a:ext uri="{FF2B5EF4-FFF2-40B4-BE49-F238E27FC236}">
                      <a16:creationId xmlns:a16="http://schemas.microsoft.com/office/drawing/2014/main" id="{548B18BB-CA43-4D3B-9313-DE3C73DE6DEF}"/>
                    </a:ext>
                  </a:extLst>
                </p14:cNvPr>
                <p14:cNvContentPartPr/>
                <p14:nvPr/>
              </p14:nvContentPartPr>
              <p14:xfrm>
                <a:off x="3979013" y="4096507"/>
                <a:ext cx="256320" cy="167400"/>
              </p14:xfrm>
            </p:contentPart>
          </mc:Choice>
          <mc:Fallback xmlns="">
            <p:pic>
              <p:nvPicPr>
                <p:cNvPr id="48169" name="Freihand 48168">
                  <a:extLst>
                    <a:ext uri="{FF2B5EF4-FFF2-40B4-BE49-F238E27FC236}">
                      <a16:creationId xmlns:a16="http://schemas.microsoft.com/office/drawing/2014/main" id="{548B18BB-CA43-4D3B-9313-DE3C73DE6DEF}"/>
                    </a:ext>
                  </a:extLst>
                </p:cNvPr>
                <p:cNvPicPr/>
                <p:nvPr/>
              </p:nvPicPr>
              <p:blipFill>
                <a:blip r:embed="rId178"/>
                <a:stretch>
                  <a:fillRect/>
                </a:stretch>
              </p:blipFill>
              <p:spPr>
                <a:xfrm>
                  <a:off x="3974693" y="4092187"/>
                  <a:ext cx="2649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8170" name="Freihand 48169">
                  <a:extLst>
                    <a:ext uri="{FF2B5EF4-FFF2-40B4-BE49-F238E27FC236}">
                      <a16:creationId xmlns:a16="http://schemas.microsoft.com/office/drawing/2014/main" id="{A82F8DCB-65FA-4850-8BB6-AF7AF8CE764C}"/>
                    </a:ext>
                  </a:extLst>
                </p14:cNvPr>
                <p14:cNvContentPartPr/>
                <p14:nvPr/>
              </p14:nvContentPartPr>
              <p14:xfrm>
                <a:off x="4295093" y="4182907"/>
                <a:ext cx="283320" cy="88560"/>
              </p14:xfrm>
            </p:contentPart>
          </mc:Choice>
          <mc:Fallback xmlns="">
            <p:pic>
              <p:nvPicPr>
                <p:cNvPr id="48170" name="Freihand 48169">
                  <a:extLst>
                    <a:ext uri="{FF2B5EF4-FFF2-40B4-BE49-F238E27FC236}">
                      <a16:creationId xmlns:a16="http://schemas.microsoft.com/office/drawing/2014/main" id="{A82F8DCB-65FA-4850-8BB6-AF7AF8CE764C}"/>
                    </a:ext>
                  </a:extLst>
                </p:cNvPr>
                <p:cNvPicPr/>
                <p:nvPr/>
              </p:nvPicPr>
              <p:blipFill>
                <a:blip r:embed="rId180"/>
                <a:stretch>
                  <a:fillRect/>
                </a:stretch>
              </p:blipFill>
              <p:spPr>
                <a:xfrm>
                  <a:off x="4290773" y="4178587"/>
                  <a:ext cx="291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8171" name="Freihand 48170">
                  <a:extLst>
                    <a:ext uri="{FF2B5EF4-FFF2-40B4-BE49-F238E27FC236}">
                      <a16:creationId xmlns:a16="http://schemas.microsoft.com/office/drawing/2014/main" id="{55F5F7D0-37D5-435E-9361-0752602EB63A}"/>
                    </a:ext>
                  </a:extLst>
                </p14:cNvPr>
                <p14:cNvContentPartPr/>
                <p14:nvPr/>
              </p14:nvContentPartPr>
              <p14:xfrm>
                <a:off x="4547813" y="4118107"/>
                <a:ext cx="1440" cy="18720"/>
              </p14:xfrm>
            </p:contentPart>
          </mc:Choice>
          <mc:Fallback xmlns="">
            <p:pic>
              <p:nvPicPr>
                <p:cNvPr id="48171" name="Freihand 48170">
                  <a:extLst>
                    <a:ext uri="{FF2B5EF4-FFF2-40B4-BE49-F238E27FC236}">
                      <a16:creationId xmlns:a16="http://schemas.microsoft.com/office/drawing/2014/main" id="{55F5F7D0-37D5-435E-9361-0752602EB63A}"/>
                    </a:ext>
                  </a:extLst>
                </p:cNvPr>
                <p:cNvPicPr/>
                <p:nvPr/>
              </p:nvPicPr>
              <p:blipFill>
                <a:blip r:embed="rId182"/>
                <a:stretch>
                  <a:fillRect/>
                </a:stretch>
              </p:blipFill>
              <p:spPr>
                <a:xfrm>
                  <a:off x="4543493" y="4113787"/>
                  <a:ext cx="10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8172" name="Freihand 48171">
                  <a:extLst>
                    <a:ext uri="{FF2B5EF4-FFF2-40B4-BE49-F238E27FC236}">
                      <a16:creationId xmlns:a16="http://schemas.microsoft.com/office/drawing/2014/main" id="{75C02E8F-6268-461A-9892-C4D7B17F6128}"/>
                    </a:ext>
                  </a:extLst>
                </p14:cNvPr>
                <p14:cNvContentPartPr/>
                <p14:nvPr/>
              </p14:nvContentPartPr>
              <p14:xfrm>
                <a:off x="4650053" y="4092547"/>
                <a:ext cx="163440" cy="212400"/>
              </p14:xfrm>
            </p:contentPart>
          </mc:Choice>
          <mc:Fallback xmlns="">
            <p:pic>
              <p:nvPicPr>
                <p:cNvPr id="48172" name="Freihand 48171">
                  <a:extLst>
                    <a:ext uri="{FF2B5EF4-FFF2-40B4-BE49-F238E27FC236}">
                      <a16:creationId xmlns:a16="http://schemas.microsoft.com/office/drawing/2014/main" id="{75C02E8F-6268-461A-9892-C4D7B17F6128}"/>
                    </a:ext>
                  </a:extLst>
                </p:cNvPr>
                <p:cNvPicPr/>
                <p:nvPr/>
              </p:nvPicPr>
              <p:blipFill>
                <a:blip r:embed="rId184"/>
                <a:stretch>
                  <a:fillRect/>
                </a:stretch>
              </p:blipFill>
              <p:spPr>
                <a:xfrm>
                  <a:off x="4645733" y="4088227"/>
                  <a:ext cx="1720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8173" name="Freihand 48172">
                  <a:extLst>
                    <a:ext uri="{FF2B5EF4-FFF2-40B4-BE49-F238E27FC236}">
                      <a16:creationId xmlns:a16="http://schemas.microsoft.com/office/drawing/2014/main" id="{C0F4DF93-6140-45BB-B4B0-36420C8FAFFA}"/>
                    </a:ext>
                  </a:extLst>
                </p14:cNvPr>
                <p14:cNvContentPartPr/>
                <p14:nvPr/>
              </p14:nvContentPartPr>
              <p14:xfrm>
                <a:off x="4732853" y="4227547"/>
                <a:ext cx="108000" cy="31320"/>
              </p14:xfrm>
            </p:contentPart>
          </mc:Choice>
          <mc:Fallback xmlns="">
            <p:pic>
              <p:nvPicPr>
                <p:cNvPr id="48173" name="Freihand 48172">
                  <a:extLst>
                    <a:ext uri="{FF2B5EF4-FFF2-40B4-BE49-F238E27FC236}">
                      <a16:creationId xmlns:a16="http://schemas.microsoft.com/office/drawing/2014/main" id="{C0F4DF93-6140-45BB-B4B0-36420C8FAFFA}"/>
                    </a:ext>
                  </a:extLst>
                </p:cNvPr>
                <p:cNvPicPr/>
                <p:nvPr/>
              </p:nvPicPr>
              <p:blipFill>
                <a:blip r:embed="rId186"/>
                <a:stretch>
                  <a:fillRect/>
                </a:stretch>
              </p:blipFill>
              <p:spPr>
                <a:xfrm>
                  <a:off x="4728533" y="4223227"/>
                  <a:ext cx="1166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8174" name="Freihand 48173">
                  <a:extLst>
                    <a:ext uri="{FF2B5EF4-FFF2-40B4-BE49-F238E27FC236}">
                      <a16:creationId xmlns:a16="http://schemas.microsoft.com/office/drawing/2014/main" id="{15F2513C-2B0E-4A60-A447-EF60DAFEB133}"/>
                    </a:ext>
                  </a:extLst>
                </p14:cNvPr>
                <p14:cNvContentPartPr/>
                <p14:nvPr/>
              </p14:nvContentPartPr>
              <p14:xfrm>
                <a:off x="4832933" y="4223947"/>
                <a:ext cx="281160" cy="60120"/>
              </p14:xfrm>
            </p:contentPart>
          </mc:Choice>
          <mc:Fallback xmlns="">
            <p:pic>
              <p:nvPicPr>
                <p:cNvPr id="48174" name="Freihand 48173">
                  <a:extLst>
                    <a:ext uri="{FF2B5EF4-FFF2-40B4-BE49-F238E27FC236}">
                      <a16:creationId xmlns:a16="http://schemas.microsoft.com/office/drawing/2014/main" id="{15F2513C-2B0E-4A60-A447-EF60DAFEB133}"/>
                    </a:ext>
                  </a:extLst>
                </p:cNvPr>
                <p:cNvPicPr/>
                <p:nvPr/>
              </p:nvPicPr>
              <p:blipFill>
                <a:blip r:embed="rId188"/>
                <a:stretch>
                  <a:fillRect/>
                </a:stretch>
              </p:blipFill>
              <p:spPr>
                <a:xfrm>
                  <a:off x="4828613" y="4219627"/>
                  <a:ext cx="2898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8175" name="Freihand 48174">
                  <a:extLst>
                    <a:ext uri="{FF2B5EF4-FFF2-40B4-BE49-F238E27FC236}">
                      <a16:creationId xmlns:a16="http://schemas.microsoft.com/office/drawing/2014/main" id="{0A0C48E2-8E3F-4BFF-A8C2-1FE81D75332E}"/>
                    </a:ext>
                  </a:extLst>
                </p14:cNvPr>
                <p14:cNvContentPartPr/>
                <p14:nvPr/>
              </p14:nvContentPartPr>
              <p14:xfrm>
                <a:off x="5146133" y="4221427"/>
                <a:ext cx="293040" cy="60120"/>
              </p14:xfrm>
            </p:contentPart>
          </mc:Choice>
          <mc:Fallback xmlns="">
            <p:pic>
              <p:nvPicPr>
                <p:cNvPr id="48175" name="Freihand 48174">
                  <a:extLst>
                    <a:ext uri="{FF2B5EF4-FFF2-40B4-BE49-F238E27FC236}">
                      <a16:creationId xmlns:a16="http://schemas.microsoft.com/office/drawing/2014/main" id="{0A0C48E2-8E3F-4BFF-A8C2-1FE81D75332E}"/>
                    </a:ext>
                  </a:extLst>
                </p:cNvPr>
                <p:cNvPicPr/>
                <p:nvPr/>
              </p:nvPicPr>
              <p:blipFill>
                <a:blip r:embed="rId190"/>
                <a:stretch>
                  <a:fillRect/>
                </a:stretch>
              </p:blipFill>
              <p:spPr>
                <a:xfrm>
                  <a:off x="5141813" y="4217107"/>
                  <a:ext cx="3016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8176" name="Freihand 48175">
                  <a:extLst>
                    <a:ext uri="{FF2B5EF4-FFF2-40B4-BE49-F238E27FC236}">
                      <a16:creationId xmlns:a16="http://schemas.microsoft.com/office/drawing/2014/main" id="{A5E1EF39-E4D3-4F82-949E-F3F31D30B3E4}"/>
                    </a:ext>
                  </a:extLst>
                </p14:cNvPr>
                <p14:cNvContentPartPr/>
                <p14:nvPr/>
              </p14:nvContentPartPr>
              <p14:xfrm>
                <a:off x="5510813" y="4203067"/>
                <a:ext cx="314280" cy="90360"/>
              </p14:xfrm>
            </p:contentPart>
          </mc:Choice>
          <mc:Fallback xmlns="">
            <p:pic>
              <p:nvPicPr>
                <p:cNvPr id="48176" name="Freihand 48175">
                  <a:extLst>
                    <a:ext uri="{FF2B5EF4-FFF2-40B4-BE49-F238E27FC236}">
                      <a16:creationId xmlns:a16="http://schemas.microsoft.com/office/drawing/2014/main" id="{A5E1EF39-E4D3-4F82-949E-F3F31D30B3E4}"/>
                    </a:ext>
                  </a:extLst>
                </p:cNvPr>
                <p:cNvPicPr/>
                <p:nvPr/>
              </p:nvPicPr>
              <p:blipFill>
                <a:blip r:embed="rId192"/>
                <a:stretch>
                  <a:fillRect/>
                </a:stretch>
              </p:blipFill>
              <p:spPr>
                <a:xfrm>
                  <a:off x="5506493" y="4198747"/>
                  <a:ext cx="322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48177" name="Freihand 48176">
                  <a:extLst>
                    <a:ext uri="{FF2B5EF4-FFF2-40B4-BE49-F238E27FC236}">
                      <a16:creationId xmlns:a16="http://schemas.microsoft.com/office/drawing/2014/main" id="{2ED16386-79F7-47FB-9536-DF8BF0C91D7A}"/>
                    </a:ext>
                  </a:extLst>
                </p14:cNvPr>
                <p14:cNvContentPartPr/>
                <p14:nvPr/>
              </p14:nvContentPartPr>
              <p14:xfrm>
                <a:off x="2851493" y="4171747"/>
                <a:ext cx="129960" cy="199080"/>
              </p14:xfrm>
            </p:contentPart>
          </mc:Choice>
          <mc:Fallback xmlns="">
            <p:pic>
              <p:nvPicPr>
                <p:cNvPr id="48177" name="Freihand 48176">
                  <a:extLst>
                    <a:ext uri="{FF2B5EF4-FFF2-40B4-BE49-F238E27FC236}">
                      <a16:creationId xmlns:a16="http://schemas.microsoft.com/office/drawing/2014/main" id="{2ED16386-79F7-47FB-9536-DF8BF0C91D7A}"/>
                    </a:ext>
                  </a:extLst>
                </p:cNvPr>
                <p:cNvPicPr/>
                <p:nvPr/>
              </p:nvPicPr>
              <p:blipFill>
                <a:blip r:embed="rId194"/>
                <a:stretch>
                  <a:fillRect/>
                </a:stretch>
              </p:blipFill>
              <p:spPr>
                <a:xfrm>
                  <a:off x="2847173" y="4167427"/>
                  <a:ext cx="1386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8178" name="Freihand 48177">
                  <a:extLst>
                    <a:ext uri="{FF2B5EF4-FFF2-40B4-BE49-F238E27FC236}">
                      <a16:creationId xmlns:a16="http://schemas.microsoft.com/office/drawing/2014/main" id="{06E4B907-C7D7-491C-A166-2A302BD1C8EB}"/>
                    </a:ext>
                  </a:extLst>
                </p14:cNvPr>
                <p14:cNvContentPartPr/>
                <p14:nvPr/>
              </p14:nvContentPartPr>
              <p14:xfrm>
                <a:off x="2902253" y="4271467"/>
                <a:ext cx="170640" cy="139320"/>
              </p14:xfrm>
            </p:contentPart>
          </mc:Choice>
          <mc:Fallback xmlns="">
            <p:pic>
              <p:nvPicPr>
                <p:cNvPr id="48178" name="Freihand 48177">
                  <a:extLst>
                    <a:ext uri="{FF2B5EF4-FFF2-40B4-BE49-F238E27FC236}">
                      <a16:creationId xmlns:a16="http://schemas.microsoft.com/office/drawing/2014/main" id="{06E4B907-C7D7-491C-A166-2A302BD1C8EB}"/>
                    </a:ext>
                  </a:extLst>
                </p:cNvPr>
                <p:cNvPicPr/>
                <p:nvPr/>
              </p:nvPicPr>
              <p:blipFill>
                <a:blip r:embed="rId196"/>
                <a:stretch>
                  <a:fillRect/>
                </a:stretch>
              </p:blipFill>
              <p:spPr>
                <a:xfrm>
                  <a:off x="2897933" y="4267147"/>
                  <a:ext cx="1792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48179" name="Freihand 48178">
                  <a:extLst>
                    <a:ext uri="{FF2B5EF4-FFF2-40B4-BE49-F238E27FC236}">
                      <a16:creationId xmlns:a16="http://schemas.microsoft.com/office/drawing/2014/main" id="{796FA078-B811-440A-A74E-D2ABC1730E04}"/>
                    </a:ext>
                  </a:extLst>
                </p14:cNvPr>
                <p14:cNvContentPartPr/>
                <p14:nvPr/>
              </p14:nvContentPartPr>
              <p14:xfrm>
                <a:off x="1808573" y="3948187"/>
                <a:ext cx="162360" cy="184680"/>
              </p14:xfrm>
            </p:contentPart>
          </mc:Choice>
          <mc:Fallback xmlns="">
            <p:pic>
              <p:nvPicPr>
                <p:cNvPr id="48179" name="Freihand 48178">
                  <a:extLst>
                    <a:ext uri="{FF2B5EF4-FFF2-40B4-BE49-F238E27FC236}">
                      <a16:creationId xmlns:a16="http://schemas.microsoft.com/office/drawing/2014/main" id="{796FA078-B811-440A-A74E-D2ABC1730E04}"/>
                    </a:ext>
                  </a:extLst>
                </p:cNvPr>
                <p:cNvPicPr/>
                <p:nvPr/>
              </p:nvPicPr>
              <p:blipFill>
                <a:blip r:embed="rId198"/>
                <a:stretch>
                  <a:fillRect/>
                </a:stretch>
              </p:blipFill>
              <p:spPr>
                <a:xfrm>
                  <a:off x="1804253" y="3943867"/>
                  <a:ext cx="1710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48180" name="Freihand 48179">
                  <a:extLst>
                    <a:ext uri="{FF2B5EF4-FFF2-40B4-BE49-F238E27FC236}">
                      <a16:creationId xmlns:a16="http://schemas.microsoft.com/office/drawing/2014/main" id="{DF6003F4-6395-4C95-A8A8-CFF5F03FA3C9}"/>
                    </a:ext>
                  </a:extLst>
                </p14:cNvPr>
                <p14:cNvContentPartPr/>
                <p14:nvPr/>
              </p14:nvContentPartPr>
              <p14:xfrm>
                <a:off x="1888133" y="4074907"/>
                <a:ext cx="97200" cy="26280"/>
              </p14:xfrm>
            </p:contentPart>
          </mc:Choice>
          <mc:Fallback xmlns="">
            <p:pic>
              <p:nvPicPr>
                <p:cNvPr id="48180" name="Freihand 48179">
                  <a:extLst>
                    <a:ext uri="{FF2B5EF4-FFF2-40B4-BE49-F238E27FC236}">
                      <a16:creationId xmlns:a16="http://schemas.microsoft.com/office/drawing/2014/main" id="{DF6003F4-6395-4C95-A8A8-CFF5F03FA3C9}"/>
                    </a:ext>
                  </a:extLst>
                </p:cNvPr>
                <p:cNvPicPr/>
                <p:nvPr/>
              </p:nvPicPr>
              <p:blipFill>
                <a:blip r:embed="rId200"/>
                <a:stretch>
                  <a:fillRect/>
                </a:stretch>
              </p:blipFill>
              <p:spPr>
                <a:xfrm>
                  <a:off x="1883813" y="4070587"/>
                  <a:ext cx="1058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48181" name="Freihand 48180">
                  <a:extLst>
                    <a:ext uri="{FF2B5EF4-FFF2-40B4-BE49-F238E27FC236}">
                      <a16:creationId xmlns:a16="http://schemas.microsoft.com/office/drawing/2014/main" id="{038E799D-ABB4-4C7B-8F65-B6ED12A4D1D6}"/>
                    </a:ext>
                  </a:extLst>
                </p14:cNvPr>
                <p14:cNvContentPartPr/>
                <p14:nvPr/>
              </p14:nvContentPartPr>
              <p14:xfrm>
                <a:off x="2005493" y="4026667"/>
                <a:ext cx="86400" cy="90360"/>
              </p14:xfrm>
            </p:contentPart>
          </mc:Choice>
          <mc:Fallback xmlns="">
            <p:pic>
              <p:nvPicPr>
                <p:cNvPr id="48181" name="Freihand 48180">
                  <a:extLst>
                    <a:ext uri="{FF2B5EF4-FFF2-40B4-BE49-F238E27FC236}">
                      <a16:creationId xmlns:a16="http://schemas.microsoft.com/office/drawing/2014/main" id="{038E799D-ABB4-4C7B-8F65-B6ED12A4D1D6}"/>
                    </a:ext>
                  </a:extLst>
                </p:cNvPr>
                <p:cNvPicPr/>
                <p:nvPr/>
              </p:nvPicPr>
              <p:blipFill>
                <a:blip r:embed="rId202"/>
                <a:stretch>
                  <a:fillRect/>
                </a:stretch>
              </p:blipFill>
              <p:spPr>
                <a:xfrm>
                  <a:off x="2001173" y="4022347"/>
                  <a:ext cx="95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48182" name="Freihand 48181">
                  <a:extLst>
                    <a:ext uri="{FF2B5EF4-FFF2-40B4-BE49-F238E27FC236}">
                      <a16:creationId xmlns:a16="http://schemas.microsoft.com/office/drawing/2014/main" id="{21883295-FE2A-4F55-96B1-2A1E46014C1F}"/>
                    </a:ext>
                  </a:extLst>
                </p14:cNvPr>
                <p14:cNvContentPartPr/>
                <p14:nvPr/>
              </p14:nvContentPartPr>
              <p14:xfrm>
                <a:off x="2100893" y="4015507"/>
                <a:ext cx="82800" cy="212760"/>
              </p14:xfrm>
            </p:contentPart>
          </mc:Choice>
          <mc:Fallback xmlns="">
            <p:pic>
              <p:nvPicPr>
                <p:cNvPr id="48182" name="Freihand 48181">
                  <a:extLst>
                    <a:ext uri="{FF2B5EF4-FFF2-40B4-BE49-F238E27FC236}">
                      <a16:creationId xmlns:a16="http://schemas.microsoft.com/office/drawing/2014/main" id="{21883295-FE2A-4F55-96B1-2A1E46014C1F}"/>
                    </a:ext>
                  </a:extLst>
                </p:cNvPr>
                <p:cNvPicPr/>
                <p:nvPr/>
              </p:nvPicPr>
              <p:blipFill>
                <a:blip r:embed="rId204"/>
                <a:stretch>
                  <a:fillRect/>
                </a:stretch>
              </p:blipFill>
              <p:spPr>
                <a:xfrm>
                  <a:off x="2096573" y="4011187"/>
                  <a:ext cx="914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8183" name="Freihand 48182">
                  <a:extLst>
                    <a:ext uri="{FF2B5EF4-FFF2-40B4-BE49-F238E27FC236}">
                      <a16:creationId xmlns:a16="http://schemas.microsoft.com/office/drawing/2014/main" id="{85417515-0652-4960-8921-AF2ACB738941}"/>
                    </a:ext>
                  </a:extLst>
                </p14:cNvPr>
                <p14:cNvContentPartPr/>
                <p14:nvPr/>
              </p14:nvContentPartPr>
              <p14:xfrm>
                <a:off x="2206373" y="4012987"/>
                <a:ext cx="15120" cy="78840"/>
              </p14:xfrm>
            </p:contentPart>
          </mc:Choice>
          <mc:Fallback xmlns="">
            <p:pic>
              <p:nvPicPr>
                <p:cNvPr id="48183" name="Freihand 48182">
                  <a:extLst>
                    <a:ext uri="{FF2B5EF4-FFF2-40B4-BE49-F238E27FC236}">
                      <a16:creationId xmlns:a16="http://schemas.microsoft.com/office/drawing/2014/main" id="{85417515-0652-4960-8921-AF2ACB738941}"/>
                    </a:ext>
                  </a:extLst>
                </p:cNvPr>
                <p:cNvPicPr/>
                <p:nvPr/>
              </p:nvPicPr>
              <p:blipFill>
                <a:blip r:embed="rId206"/>
                <a:stretch>
                  <a:fillRect/>
                </a:stretch>
              </p:blipFill>
              <p:spPr>
                <a:xfrm>
                  <a:off x="2202053" y="4008667"/>
                  <a:ext cx="237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8184" name="Freihand 48183">
                  <a:extLst>
                    <a:ext uri="{FF2B5EF4-FFF2-40B4-BE49-F238E27FC236}">
                      <a16:creationId xmlns:a16="http://schemas.microsoft.com/office/drawing/2014/main" id="{0E429135-A162-43E5-A246-06B2AD3211C3}"/>
                    </a:ext>
                  </a:extLst>
                </p14:cNvPr>
                <p14:cNvContentPartPr/>
                <p14:nvPr/>
              </p14:nvContentPartPr>
              <p14:xfrm>
                <a:off x="2269373" y="3836227"/>
                <a:ext cx="280080" cy="264240"/>
              </p14:xfrm>
            </p:contentPart>
          </mc:Choice>
          <mc:Fallback xmlns="">
            <p:pic>
              <p:nvPicPr>
                <p:cNvPr id="48184" name="Freihand 48183">
                  <a:extLst>
                    <a:ext uri="{FF2B5EF4-FFF2-40B4-BE49-F238E27FC236}">
                      <a16:creationId xmlns:a16="http://schemas.microsoft.com/office/drawing/2014/main" id="{0E429135-A162-43E5-A246-06B2AD3211C3}"/>
                    </a:ext>
                  </a:extLst>
                </p:cNvPr>
                <p:cNvPicPr/>
                <p:nvPr/>
              </p:nvPicPr>
              <p:blipFill>
                <a:blip r:embed="rId208"/>
                <a:stretch>
                  <a:fillRect/>
                </a:stretch>
              </p:blipFill>
              <p:spPr>
                <a:xfrm>
                  <a:off x="2265053" y="3831907"/>
                  <a:ext cx="28872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8185" name="Freihand 48184">
                  <a:extLst>
                    <a:ext uri="{FF2B5EF4-FFF2-40B4-BE49-F238E27FC236}">
                      <a16:creationId xmlns:a16="http://schemas.microsoft.com/office/drawing/2014/main" id="{8032F6D9-4CDD-4594-8AC8-5F650BAFAF9E}"/>
                    </a:ext>
                  </a:extLst>
                </p14:cNvPr>
                <p14:cNvContentPartPr/>
                <p14:nvPr/>
              </p14:nvContentPartPr>
              <p14:xfrm>
                <a:off x="2555933" y="3914707"/>
                <a:ext cx="246960" cy="117000"/>
              </p14:xfrm>
            </p:contentPart>
          </mc:Choice>
          <mc:Fallback xmlns="">
            <p:pic>
              <p:nvPicPr>
                <p:cNvPr id="48185" name="Freihand 48184">
                  <a:extLst>
                    <a:ext uri="{FF2B5EF4-FFF2-40B4-BE49-F238E27FC236}">
                      <a16:creationId xmlns:a16="http://schemas.microsoft.com/office/drawing/2014/main" id="{8032F6D9-4CDD-4594-8AC8-5F650BAFAF9E}"/>
                    </a:ext>
                  </a:extLst>
                </p:cNvPr>
                <p:cNvPicPr/>
                <p:nvPr/>
              </p:nvPicPr>
              <p:blipFill>
                <a:blip r:embed="rId210"/>
                <a:stretch>
                  <a:fillRect/>
                </a:stretch>
              </p:blipFill>
              <p:spPr>
                <a:xfrm>
                  <a:off x="2551613" y="3910387"/>
                  <a:ext cx="2556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48186" name="Freihand 48185">
                  <a:extLst>
                    <a:ext uri="{FF2B5EF4-FFF2-40B4-BE49-F238E27FC236}">
                      <a16:creationId xmlns:a16="http://schemas.microsoft.com/office/drawing/2014/main" id="{CE86E552-1180-448B-BF48-08EF5A477478}"/>
                    </a:ext>
                  </a:extLst>
                </p14:cNvPr>
                <p14:cNvContentPartPr/>
                <p14:nvPr/>
              </p14:nvContentPartPr>
              <p14:xfrm>
                <a:off x="2816573" y="3821827"/>
                <a:ext cx="99720" cy="176760"/>
              </p14:xfrm>
            </p:contentPart>
          </mc:Choice>
          <mc:Fallback xmlns="">
            <p:pic>
              <p:nvPicPr>
                <p:cNvPr id="48186" name="Freihand 48185">
                  <a:extLst>
                    <a:ext uri="{FF2B5EF4-FFF2-40B4-BE49-F238E27FC236}">
                      <a16:creationId xmlns:a16="http://schemas.microsoft.com/office/drawing/2014/main" id="{CE86E552-1180-448B-BF48-08EF5A477478}"/>
                    </a:ext>
                  </a:extLst>
                </p:cNvPr>
                <p:cNvPicPr/>
                <p:nvPr/>
              </p:nvPicPr>
              <p:blipFill>
                <a:blip r:embed="rId212"/>
                <a:stretch>
                  <a:fillRect/>
                </a:stretch>
              </p:blipFill>
              <p:spPr>
                <a:xfrm>
                  <a:off x="2812253" y="3817507"/>
                  <a:ext cx="1083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48187" name="Freihand 48186">
                  <a:extLst>
                    <a:ext uri="{FF2B5EF4-FFF2-40B4-BE49-F238E27FC236}">
                      <a16:creationId xmlns:a16="http://schemas.microsoft.com/office/drawing/2014/main" id="{DD43D0A3-E04E-478E-9D2D-E4AFD700FDA2}"/>
                    </a:ext>
                  </a:extLst>
                </p14:cNvPr>
                <p14:cNvContentPartPr/>
                <p14:nvPr/>
              </p14:nvContentPartPr>
              <p14:xfrm>
                <a:off x="2888573" y="3950707"/>
                <a:ext cx="68400" cy="31680"/>
              </p14:xfrm>
            </p:contentPart>
          </mc:Choice>
          <mc:Fallback xmlns="">
            <p:pic>
              <p:nvPicPr>
                <p:cNvPr id="48187" name="Freihand 48186">
                  <a:extLst>
                    <a:ext uri="{FF2B5EF4-FFF2-40B4-BE49-F238E27FC236}">
                      <a16:creationId xmlns:a16="http://schemas.microsoft.com/office/drawing/2014/main" id="{DD43D0A3-E04E-478E-9D2D-E4AFD700FDA2}"/>
                    </a:ext>
                  </a:extLst>
                </p:cNvPr>
                <p:cNvPicPr/>
                <p:nvPr/>
              </p:nvPicPr>
              <p:blipFill>
                <a:blip r:embed="rId214"/>
                <a:stretch>
                  <a:fillRect/>
                </a:stretch>
              </p:blipFill>
              <p:spPr>
                <a:xfrm>
                  <a:off x="2884253" y="3946387"/>
                  <a:ext cx="770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48188" name="Freihand 48187">
                  <a:extLst>
                    <a:ext uri="{FF2B5EF4-FFF2-40B4-BE49-F238E27FC236}">
                      <a16:creationId xmlns:a16="http://schemas.microsoft.com/office/drawing/2014/main" id="{B725E59A-9C80-4041-A04B-D62FC9F4DDC7}"/>
                    </a:ext>
                  </a:extLst>
                </p14:cNvPr>
                <p14:cNvContentPartPr/>
                <p14:nvPr/>
              </p14:nvContentPartPr>
              <p14:xfrm>
                <a:off x="2927813" y="3909307"/>
                <a:ext cx="236880" cy="69120"/>
              </p14:xfrm>
            </p:contentPart>
          </mc:Choice>
          <mc:Fallback xmlns="">
            <p:pic>
              <p:nvPicPr>
                <p:cNvPr id="48188" name="Freihand 48187">
                  <a:extLst>
                    <a:ext uri="{FF2B5EF4-FFF2-40B4-BE49-F238E27FC236}">
                      <a16:creationId xmlns:a16="http://schemas.microsoft.com/office/drawing/2014/main" id="{B725E59A-9C80-4041-A04B-D62FC9F4DDC7}"/>
                    </a:ext>
                  </a:extLst>
                </p:cNvPr>
                <p:cNvPicPr/>
                <p:nvPr/>
              </p:nvPicPr>
              <p:blipFill>
                <a:blip r:embed="rId216"/>
                <a:stretch>
                  <a:fillRect/>
                </a:stretch>
              </p:blipFill>
              <p:spPr>
                <a:xfrm>
                  <a:off x="2923493" y="3904987"/>
                  <a:ext cx="245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8189" name="Freihand 48188">
                  <a:extLst>
                    <a:ext uri="{FF2B5EF4-FFF2-40B4-BE49-F238E27FC236}">
                      <a16:creationId xmlns:a16="http://schemas.microsoft.com/office/drawing/2014/main" id="{574C1394-7284-43E6-92FC-F8627678A2DB}"/>
                    </a:ext>
                  </a:extLst>
                </p14:cNvPr>
                <p14:cNvContentPartPr/>
                <p14:nvPr/>
              </p14:nvContentPartPr>
              <p14:xfrm>
                <a:off x="3178373" y="3893827"/>
                <a:ext cx="202320" cy="62640"/>
              </p14:xfrm>
            </p:contentPart>
          </mc:Choice>
          <mc:Fallback xmlns="">
            <p:pic>
              <p:nvPicPr>
                <p:cNvPr id="48189" name="Freihand 48188">
                  <a:extLst>
                    <a:ext uri="{FF2B5EF4-FFF2-40B4-BE49-F238E27FC236}">
                      <a16:creationId xmlns:a16="http://schemas.microsoft.com/office/drawing/2014/main" id="{574C1394-7284-43E6-92FC-F8627678A2DB}"/>
                    </a:ext>
                  </a:extLst>
                </p:cNvPr>
                <p:cNvPicPr/>
                <p:nvPr/>
              </p:nvPicPr>
              <p:blipFill>
                <a:blip r:embed="rId218"/>
                <a:stretch>
                  <a:fillRect/>
                </a:stretch>
              </p:blipFill>
              <p:spPr>
                <a:xfrm>
                  <a:off x="3174053" y="3889507"/>
                  <a:ext cx="2109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8190" name="Freihand 48189">
                  <a:extLst>
                    <a:ext uri="{FF2B5EF4-FFF2-40B4-BE49-F238E27FC236}">
                      <a16:creationId xmlns:a16="http://schemas.microsoft.com/office/drawing/2014/main" id="{8F850680-3274-451C-9E21-49E459CAA958}"/>
                    </a:ext>
                  </a:extLst>
                </p14:cNvPr>
                <p14:cNvContentPartPr/>
                <p14:nvPr/>
              </p14:nvContentPartPr>
              <p14:xfrm>
                <a:off x="3409853" y="3836587"/>
                <a:ext cx="205920" cy="75960"/>
              </p14:xfrm>
            </p:contentPart>
          </mc:Choice>
          <mc:Fallback xmlns="">
            <p:pic>
              <p:nvPicPr>
                <p:cNvPr id="48190" name="Freihand 48189">
                  <a:extLst>
                    <a:ext uri="{FF2B5EF4-FFF2-40B4-BE49-F238E27FC236}">
                      <a16:creationId xmlns:a16="http://schemas.microsoft.com/office/drawing/2014/main" id="{8F850680-3274-451C-9E21-49E459CAA958}"/>
                    </a:ext>
                  </a:extLst>
                </p:cNvPr>
                <p:cNvPicPr/>
                <p:nvPr/>
              </p:nvPicPr>
              <p:blipFill>
                <a:blip r:embed="rId220"/>
                <a:stretch>
                  <a:fillRect/>
                </a:stretch>
              </p:blipFill>
              <p:spPr>
                <a:xfrm>
                  <a:off x="3405533" y="3832267"/>
                  <a:ext cx="214560" cy="84600"/>
                </a:xfrm>
                <a:prstGeom prst="rect">
                  <a:avLst/>
                </a:prstGeom>
              </p:spPr>
            </p:pic>
          </mc:Fallback>
        </mc:AlternateContent>
      </p:grpSp>
      <p:grpSp>
        <p:nvGrpSpPr>
          <p:cNvPr id="48232" name="Gruppieren 48231">
            <a:extLst>
              <a:ext uri="{FF2B5EF4-FFF2-40B4-BE49-F238E27FC236}">
                <a16:creationId xmlns:a16="http://schemas.microsoft.com/office/drawing/2014/main" id="{9F54A109-9D93-4C27-B6AC-E1AC97555760}"/>
              </a:ext>
            </a:extLst>
          </p:cNvPr>
          <p:cNvGrpSpPr/>
          <p:nvPr/>
        </p:nvGrpSpPr>
        <p:grpSpPr>
          <a:xfrm>
            <a:off x="4768493" y="4522747"/>
            <a:ext cx="3289320" cy="935280"/>
            <a:chOff x="4768493" y="4522747"/>
            <a:chExt cx="3289320" cy="935280"/>
          </a:xfrm>
        </p:grpSpPr>
        <mc:AlternateContent xmlns:mc="http://schemas.openxmlformats.org/markup-compatibility/2006" xmlns:p14="http://schemas.microsoft.com/office/powerpoint/2010/main">
          <mc:Choice Requires="p14">
            <p:contentPart p14:bwMode="auto" r:id="rId221">
              <p14:nvContentPartPr>
                <p14:cNvPr id="48192" name="Freihand 48191">
                  <a:extLst>
                    <a:ext uri="{FF2B5EF4-FFF2-40B4-BE49-F238E27FC236}">
                      <a16:creationId xmlns:a16="http://schemas.microsoft.com/office/drawing/2014/main" id="{90468125-D22E-452B-A2FC-B4EF0B77963F}"/>
                    </a:ext>
                  </a:extLst>
                </p14:cNvPr>
                <p14:cNvContentPartPr/>
                <p14:nvPr/>
              </p14:nvContentPartPr>
              <p14:xfrm>
                <a:off x="4768493" y="4694827"/>
                <a:ext cx="123840" cy="108000"/>
              </p14:xfrm>
            </p:contentPart>
          </mc:Choice>
          <mc:Fallback xmlns="">
            <p:pic>
              <p:nvPicPr>
                <p:cNvPr id="48192" name="Freihand 48191">
                  <a:extLst>
                    <a:ext uri="{FF2B5EF4-FFF2-40B4-BE49-F238E27FC236}">
                      <a16:creationId xmlns:a16="http://schemas.microsoft.com/office/drawing/2014/main" id="{90468125-D22E-452B-A2FC-B4EF0B77963F}"/>
                    </a:ext>
                  </a:extLst>
                </p:cNvPr>
                <p:cNvPicPr/>
                <p:nvPr/>
              </p:nvPicPr>
              <p:blipFill>
                <a:blip r:embed="rId222"/>
                <a:stretch>
                  <a:fillRect/>
                </a:stretch>
              </p:blipFill>
              <p:spPr>
                <a:xfrm>
                  <a:off x="4764173" y="4690507"/>
                  <a:ext cx="1324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48193" name="Freihand 48192">
                  <a:extLst>
                    <a:ext uri="{FF2B5EF4-FFF2-40B4-BE49-F238E27FC236}">
                      <a16:creationId xmlns:a16="http://schemas.microsoft.com/office/drawing/2014/main" id="{5C37B299-720B-4C1F-AC44-58F1F90770D9}"/>
                    </a:ext>
                  </a:extLst>
                </p14:cNvPr>
                <p14:cNvContentPartPr/>
                <p14:nvPr/>
              </p14:nvContentPartPr>
              <p14:xfrm>
                <a:off x="4930493" y="4621747"/>
                <a:ext cx="323640" cy="142920"/>
              </p14:xfrm>
            </p:contentPart>
          </mc:Choice>
          <mc:Fallback xmlns="">
            <p:pic>
              <p:nvPicPr>
                <p:cNvPr id="48193" name="Freihand 48192">
                  <a:extLst>
                    <a:ext uri="{FF2B5EF4-FFF2-40B4-BE49-F238E27FC236}">
                      <a16:creationId xmlns:a16="http://schemas.microsoft.com/office/drawing/2014/main" id="{5C37B299-720B-4C1F-AC44-58F1F90770D9}"/>
                    </a:ext>
                  </a:extLst>
                </p:cNvPr>
                <p:cNvPicPr/>
                <p:nvPr/>
              </p:nvPicPr>
              <p:blipFill>
                <a:blip r:embed="rId224"/>
                <a:stretch>
                  <a:fillRect/>
                </a:stretch>
              </p:blipFill>
              <p:spPr>
                <a:xfrm>
                  <a:off x="4926173" y="4617427"/>
                  <a:ext cx="3322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48195" name="Freihand 48194">
                  <a:extLst>
                    <a:ext uri="{FF2B5EF4-FFF2-40B4-BE49-F238E27FC236}">
                      <a16:creationId xmlns:a16="http://schemas.microsoft.com/office/drawing/2014/main" id="{BA6CA798-4588-45EC-AD3D-A8610493E414}"/>
                    </a:ext>
                  </a:extLst>
                </p14:cNvPr>
                <p14:cNvContentPartPr/>
                <p14:nvPr/>
              </p14:nvContentPartPr>
              <p14:xfrm>
                <a:off x="5538533" y="4533907"/>
                <a:ext cx="141840" cy="196200"/>
              </p14:xfrm>
            </p:contentPart>
          </mc:Choice>
          <mc:Fallback xmlns="">
            <p:pic>
              <p:nvPicPr>
                <p:cNvPr id="48195" name="Freihand 48194">
                  <a:extLst>
                    <a:ext uri="{FF2B5EF4-FFF2-40B4-BE49-F238E27FC236}">
                      <a16:creationId xmlns:a16="http://schemas.microsoft.com/office/drawing/2014/main" id="{BA6CA798-4588-45EC-AD3D-A8610493E414}"/>
                    </a:ext>
                  </a:extLst>
                </p:cNvPr>
                <p:cNvPicPr/>
                <p:nvPr/>
              </p:nvPicPr>
              <p:blipFill>
                <a:blip r:embed="rId226"/>
                <a:stretch>
                  <a:fillRect/>
                </a:stretch>
              </p:blipFill>
              <p:spPr>
                <a:xfrm>
                  <a:off x="5534213" y="4529587"/>
                  <a:ext cx="1504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48196" name="Freihand 48195">
                  <a:extLst>
                    <a:ext uri="{FF2B5EF4-FFF2-40B4-BE49-F238E27FC236}">
                      <a16:creationId xmlns:a16="http://schemas.microsoft.com/office/drawing/2014/main" id="{21331DF4-12BC-4B5D-A3EB-6AE0E7B8E275}"/>
                    </a:ext>
                  </a:extLst>
                </p14:cNvPr>
                <p14:cNvContentPartPr/>
                <p14:nvPr/>
              </p14:nvContentPartPr>
              <p14:xfrm>
                <a:off x="5664533" y="4534627"/>
                <a:ext cx="350280" cy="213120"/>
              </p14:xfrm>
            </p:contentPart>
          </mc:Choice>
          <mc:Fallback xmlns="">
            <p:pic>
              <p:nvPicPr>
                <p:cNvPr id="48196" name="Freihand 48195">
                  <a:extLst>
                    <a:ext uri="{FF2B5EF4-FFF2-40B4-BE49-F238E27FC236}">
                      <a16:creationId xmlns:a16="http://schemas.microsoft.com/office/drawing/2014/main" id="{21331DF4-12BC-4B5D-A3EB-6AE0E7B8E275}"/>
                    </a:ext>
                  </a:extLst>
                </p:cNvPr>
                <p:cNvPicPr/>
                <p:nvPr/>
              </p:nvPicPr>
              <p:blipFill>
                <a:blip r:embed="rId228"/>
                <a:stretch>
                  <a:fillRect/>
                </a:stretch>
              </p:blipFill>
              <p:spPr>
                <a:xfrm>
                  <a:off x="5660213" y="4530307"/>
                  <a:ext cx="3589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48197" name="Freihand 48196">
                  <a:extLst>
                    <a:ext uri="{FF2B5EF4-FFF2-40B4-BE49-F238E27FC236}">
                      <a16:creationId xmlns:a16="http://schemas.microsoft.com/office/drawing/2014/main" id="{710B39B7-E1DF-4BEB-942C-884B84FBF111}"/>
                    </a:ext>
                  </a:extLst>
                </p14:cNvPr>
                <p14:cNvContentPartPr/>
                <p14:nvPr/>
              </p14:nvContentPartPr>
              <p14:xfrm>
                <a:off x="5986013" y="4522747"/>
                <a:ext cx="27360" cy="27000"/>
              </p14:xfrm>
            </p:contentPart>
          </mc:Choice>
          <mc:Fallback xmlns="">
            <p:pic>
              <p:nvPicPr>
                <p:cNvPr id="48197" name="Freihand 48196">
                  <a:extLst>
                    <a:ext uri="{FF2B5EF4-FFF2-40B4-BE49-F238E27FC236}">
                      <a16:creationId xmlns:a16="http://schemas.microsoft.com/office/drawing/2014/main" id="{710B39B7-E1DF-4BEB-942C-884B84FBF111}"/>
                    </a:ext>
                  </a:extLst>
                </p:cNvPr>
                <p:cNvPicPr/>
                <p:nvPr/>
              </p:nvPicPr>
              <p:blipFill>
                <a:blip r:embed="rId230"/>
                <a:stretch>
                  <a:fillRect/>
                </a:stretch>
              </p:blipFill>
              <p:spPr>
                <a:xfrm>
                  <a:off x="5981693" y="4518427"/>
                  <a:ext cx="360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48198" name="Freihand 48197">
                  <a:extLst>
                    <a:ext uri="{FF2B5EF4-FFF2-40B4-BE49-F238E27FC236}">
                      <a16:creationId xmlns:a16="http://schemas.microsoft.com/office/drawing/2014/main" id="{7016EB28-1F8A-4AB5-82E7-E3080536E35B}"/>
                    </a:ext>
                  </a:extLst>
                </p14:cNvPr>
                <p14:cNvContentPartPr/>
                <p14:nvPr/>
              </p14:nvContentPartPr>
              <p14:xfrm>
                <a:off x="6032813" y="4528147"/>
                <a:ext cx="302040" cy="396000"/>
              </p14:xfrm>
            </p:contentPart>
          </mc:Choice>
          <mc:Fallback xmlns="">
            <p:pic>
              <p:nvPicPr>
                <p:cNvPr id="48198" name="Freihand 48197">
                  <a:extLst>
                    <a:ext uri="{FF2B5EF4-FFF2-40B4-BE49-F238E27FC236}">
                      <a16:creationId xmlns:a16="http://schemas.microsoft.com/office/drawing/2014/main" id="{7016EB28-1F8A-4AB5-82E7-E3080536E35B}"/>
                    </a:ext>
                  </a:extLst>
                </p:cNvPr>
                <p:cNvPicPr/>
                <p:nvPr/>
              </p:nvPicPr>
              <p:blipFill>
                <a:blip r:embed="rId232"/>
                <a:stretch>
                  <a:fillRect/>
                </a:stretch>
              </p:blipFill>
              <p:spPr>
                <a:xfrm>
                  <a:off x="6028493" y="4523827"/>
                  <a:ext cx="31068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48199" name="Freihand 48198">
                  <a:extLst>
                    <a:ext uri="{FF2B5EF4-FFF2-40B4-BE49-F238E27FC236}">
                      <a16:creationId xmlns:a16="http://schemas.microsoft.com/office/drawing/2014/main" id="{88D88A12-9F5F-4D2B-B7C0-A689A96CDBFA}"/>
                    </a:ext>
                  </a:extLst>
                </p14:cNvPr>
                <p14:cNvContentPartPr/>
                <p14:nvPr/>
              </p14:nvContentPartPr>
              <p14:xfrm>
                <a:off x="6537533" y="4545067"/>
                <a:ext cx="402480" cy="316800"/>
              </p14:xfrm>
            </p:contentPart>
          </mc:Choice>
          <mc:Fallback xmlns="">
            <p:pic>
              <p:nvPicPr>
                <p:cNvPr id="48199" name="Freihand 48198">
                  <a:extLst>
                    <a:ext uri="{FF2B5EF4-FFF2-40B4-BE49-F238E27FC236}">
                      <a16:creationId xmlns:a16="http://schemas.microsoft.com/office/drawing/2014/main" id="{88D88A12-9F5F-4D2B-B7C0-A689A96CDBFA}"/>
                    </a:ext>
                  </a:extLst>
                </p:cNvPr>
                <p:cNvPicPr/>
                <p:nvPr/>
              </p:nvPicPr>
              <p:blipFill>
                <a:blip r:embed="rId234"/>
                <a:stretch>
                  <a:fillRect/>
                </a:stretch>
              </p:blipFill>
              <p:spPr>
                <a:xfrm>
                  <a:off x="6533213" y="4540747"/>
                  <a:ext cx="41112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48200" name="Freihand 48199">
                  <a:extLst>
                    <a:ext uri="{FF2B5EF4-FFF2-40B4-BE49-F238E27FC236}">
                      <a16:creationId xmlns:a16="http://schemas.microsoft.com/office/drawing/2014/main" id="{878B9409-D0FC-4C01-A0EE-0963FD20F330}"/>
                    </a:ext>
                  </a:extLst>
                </p14:cNvPr>
                <p14:cNvContentPartPr/>
                <p14:nvPr/>
              </p14:nvContentPartPr>
              <p14:xfrm>
                <a:off x="5628533" y="5075707"/>
                <a:ext cx="115200" cy="165600"/>
              </p14:xfrm>
            </p:contentPart>
          </mc:Choice>
          <mc:Fallback xmlns="">
            <p:pic>
              <p:nvPicPr>
                <p:cNvPr id="48200" name="Freihand 48199">
                  <a:extLst>
                    <a:ext uri="{FF2B5EF4-FFF2-40B4-BE49-F238E27FC236}">
                      <a16:creationId xmlns:a16="http://schemas.microsoft.com/office/drawing/2014/main" id="{878B9409-D0FC-4C01-A0EE-0963FD20F330}"/>
                    </a:ext>
                  </a:extLst>
                </p:cNvPr>
                <p:cNvPicPr/>
                <p:nvPr/>
              </p:nvPicPr>
              <p:blipFill>
                <a:blip r:embed="rId236"/>
                <a:stretch>
                  <a:fillRect/>
                </a:stretch>
              </p:blipFill>
              <p:spPr>
                <a:xfrm>
                  <a:off x="5624213" y="5071387"/>
                  <a:ext cx="1238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8201" name="Freihand 48200">
                  <a:extLst>
                    <a:ext uri="{FF2B5EF4-FFF2-40B4-BE49-F238E27FC236}">
                      <a16:creationId xmlns:a16="http://schemas.microsoft.com/office/drawing/2014/main" id="{DDEA223F-463F-4E67-A62C-766F03B3A88F}"/>
                    </a:ext>
                  </a:extLst>
                </p14:cNvPr>
                <p14:cNvContentPartPr/>
                <p14:nvPr/>
              </p14:nvContentPartPr>
              <p14:xfrm>
                <a:off x="5797733" y="5083267"/>
                <a:ext cx="109800" cy="139320"/>
              </p14:xfrm>
            </p:contentPart>
          </mc:Choice>
          <mc:Fallback xmlns="">
            <p:pic>
              <p:nvPicPr>
                <p:cNvPr id="48201" name="Freihand 48200">
                  <a:extLst>
                    <a:ext uri="{FF2B5EF4-FFF2-40B4-BE49-F238E27FC236}">
                      <a16:creationId xmlns:a16="http://schemas.microsoft.com/office/drawing/2014/main" id="{DDEA223F-463F-4E67-A62C-766F03B3A88F}"/>
                    </a:ext>
                  </a:extLst>
                </p:cNvPr>
                <p:cNvPicPr/>
                <p:nvPr/>
              </p:nvPicPr>
              <p:blipFill>
                <a:blip r:embed="rId238"/>
                <a:stretch>
                  <a:fillRect/>
                </a:stretch>
              </p:blipFill>
              <p:spPr>
                <a:xfrm>
                  <a:off x="5793413" y="5078947"/>
                  <a:ext cx="1184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8202" name="Freihand 48201">
                  <a:extLst>
                    <a:ext uri="{FF2B5EF4-FFF2-40B4-BE49-F238E27FC236}">
                      <a16:creationId xmlns:a16="http://schemas.microsoft.com/office/drawing/2014/main" id="{4D4FB926-7FE5-4D1F-ABDF-D1B60529F622}"/>
                    </a:ext>
                  </a:extLst>
                </p14:cNvPr>
                <p14:cNvContentPartPr/>
                <p14:nvPr/>
              </p14:nvContentPartPr>
              <p14:xfrm>
                <a:off x="5976293" y="4996867"/>
                <a:ext cx="15120" cy="180000"/>
              </p14:xfrm>
            </p:contentPart>
          </mc:Choice>
          <mc:Fallback xmlns="">
            <p:pic>
              <p:nvPicPr>
                <p:cNvPr id="48202" name="Freihand 48201">
                  <a:extLst>
                    <a:ext uri="{FF2B5EF4-FFF2-40B4-BE49-F238E27FC236}">
                      <a16:creationId xmlns:a16="http://schemas.microsoft.com/office/drawing/2014/main" id="{4D4FB926-7FE5-4D1F-ABDF-D1B60529F622}"/>
                    </a:ext>
                  </a:extLst>
                </p:cNvPr>
                <p:cNvPicPr/>
                <p:nvPr/>
              </p:nvPicPr>
              <p:blipFill>
                <a:blip r:embed="rId240"/>
                <a:stretch>
                  <a:fillRect/>
                </a:stretch>
              </p:blipFill>
              <p:spPr>
                <a:xfrm>
                  <a:off x="5971973" y="4992547"/>
                  <a:ext cx="237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8203" name="Freihand 48202">
                  <a:extLst>
                    <a:ext uri="{FF2B5EF4-FFF2-40B4-BE49-F238E27FC236}">
                      <a16:creationId xmlns:a16="http://schemas.microsoft.com/office/drawing/2014/main" id="{D64BFF0F-E604-41DE-8D0A-A6D057049903}"/>
                    </a:ext>
                  </a:extLst>
                </p14:cNvPr>
                <p14:cNvContentPartPr/>
                <p14:nvPr/>
              </p14:nvContentPartPr>
              <p14:xfrm>
                <a:off x="6043613" y="4980667"/>
                <a:ext cx="118080" cy="204480"/>
              </p14:xfrm>
            </p:contentPart>
          </mc:Choice>
          <mc:Fallback xmlns="">
            <p:pic>
              <p:nvPicPr>
                <p:cNvPr id="48203" name="Freihand 48202">
                  <a:extLst>
                    <a:ext uri="{FF2B5EF4-FFF2-40B4-BE49-F238E27FC236}">
                      <a16:creationId xmlns:a16="http://schemas.microsoft.com/office/drawing/2014/main" id="{D64BFF0F-E604-41DE-8D0A-A6D057049903}"/>
                    </a:ext>
                  </a:extLst>
                </p:cNvPr>
                <p:cNvPicPr/>
                <p:nvPr/>
              </p:nvPicPr>
              <p:blipFill>
                <a:blip r:embed="rId242"/>
                <a:stretch>
                  <a:fillRect/>
                </a:stretch>
              </p:blipFill>
              <p:spPr>
                <a:xfrm>
                  <a:off x="6039293" y="4976347"/>
                  <a:ext cx="1267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8204" name="Freihand 48203">
                  <a:extLst>
                    <a:ext uri="{FF2B5EF4-FFF2-40B4-BE49-F238E27FC236}">
                      <a16:creationId xmlns:a16="http://schemas.microsoft.com/office/drawing/2014/main" id="{E4317D54-F629-4BDB-87CD-AC648910E5B1}"/>
                    </a:ext>
                  </a:extLst>
                </p14:cNvPr>
                <p14:cNvContentPartPr/>
                <p14:nvPr/>
              </p14:nvContentPartPr>
              <p14:xfrm>
                <a:off x="6177893" y="5080027"/>
                <a:ext cx="102600" cy="111240"/>
              </p14:xfrm>
            </p:contentPart>
          </mc:Choice>
          <mc:Fallback xmlns="">
            <p:pic>
              <p:nvPicPr>
                <p:cNvPr id="48204" name="Freihand 48203">
                  <a:extLst>
                    <a:ext uri="{FF2B5EF4-FFF2-40B4-BE49-F238E27FC236}">
                      <a16:creationId xmlns:a16="http://schemas.microsoft.com/office/drawing/2014/main" id="{E4317D54-F629-4BDB-87CD-AC648910E5B1}"/>
                    </a:ext>
                  </a:extLst>
                </p:cNvPr>
                <p:cNvPicPr/>
                <p:nvPr/>
              </p:nvPicPr>
              <p:blipFill>
                <a:blip r:embed="rId244"/>
                <a:stretch>
                  <a:fillRect/>
                </a:stretch>
              </p:blipFill>
              <p:spPr>
                <a:xfrm>
                  <a:off x="6173573" y="5075707"/>
                  <a:ext cx="1112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48205" name="Freihand 48204">
                  <a:extLst>
                    <a:ext uri="{FF2B5EF4-FFF2-40B4-BE49-F238E27FC236}">
                      <a16:creationId xmlns:a16="http://schemas.microsoft.com/office/drawing/2014/main" id="{067D2FDA-4E76-440E-873F-1C14A70F742D}"/>
                    </a:ext>
                  </a:extLst>
                </p14:cNvPr>
                <p14:cNvContentPartPr/>
                <p14:nvPr/>
              </p14:nvContentPartPr>
              <p14:xfrm>
                <a:off x="6255293" y="4956187"/>
                <a:ext cx="99720" cy="247320"/>
              </p14:xfrm>
            </p:contentPart>
          </mc:Choice>
          <mc:Fallback xmlns="">
            <p:pic>
              <p:nvPicPr>
                <p:cNvPr id="48205" name="Freihand 48204">
                  <a:extLst>
                    <a:ext uri="{FF2B5EF4-FFF2-40B4-BE49-F238E27FC236}">
                      <a16:creationId xmlns:a16="http://schemas.microsoft.com/office/drawing/2014/main" id="{067D2FDA-4E76-440E-873F-1C14A70F742D}"/>
                    </a:ext>
                  </a:extLst>
                </p:cNvPr>
                <p:cNvPicPr/>
                <p:nvPr/>
              </p:nvPicPr>
              <p:blipFill>
                <a:blip r:embed="rId246"/>
                <a:stretch>
                  <a:fillRect/>
                </a:stretch>
              </p:blipFill>
              <p:spPr>
                <a:xfrm>
                  <a:off x="6250973" y="4951867"/>
                  <a:ext cx="10836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48206" name="Freihand 48205">
                  <a:extLst>
                    <a:ext uri="{FF2B5EF4-FFF2-40B4-BE49-F238E27FC236}">
                      <a16:creationId xmlns:a16="http://schemas.microsoft.com/office/drawing/2014/main" id="{9A8D6FAF-0853-4393-9764-7BAC99A5B7E9}"/>
                    </a:ext>
                  </a:extLst>
                </p14:cNvPr>
                <p14:cNvContentPartPr/>
                <p14:nvPr/>
              </p14:nvContentPartPr>
              <p14:xfrm>
                <a:off x="6379133" y="5048347"/>
                <a:ext cx="126000" cy="138600"/>
              </p14:xfrm>
            </p:contentPart>
          </mc:Choice>
          <mc:Fallback xmlns="">
            <p:pic>
              <p:nvPicPr>
                <p:cNvPr id="48206" name="Freihand 48205">
                  <a:extLst>
                    <a:ext uri="{FF2B5EF4-FFF2-40B4-BE49-F238E27FC236}">
                      <a16:creationId xmlns:a16="http://schemas.microsoft.com/office/drawing/2014/main" id="{9A8D6FAF-0853-4393-9764-7BAC99A5B7E9}"/>
                    </a:ext>
                  </a:extLst>
                </p:cNvPr>
                <p:cNvPicPr/>
                <p:nvPr/>
              </p:nvPicPr>
              <p:blipFill>
                <a:blip r:embed="rId248"/>
                <a:stretch>
                  <a:fillRect/>
                </a:stretch>
              </p:blipFill>
              <p:spPr>
                <a:xfrm>
                  <a:off x="6374813" y="5044027"/>
                  <a:ext cx="1346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48207" name="Freihand 48206">
                  <a:extLst>
                    <a:ext uri="{FF2B5EF4-FFF2-40B4-BE49-F238E27FC236}">
                      <a16:creationId xmlns:a16="http://schemas.microsoft.com/office/drawing/2014/main" id="{44FEC411-9EB2-4381-84AA-F7EFAA0F9D6C}"/>
                    </a:ext>
                  </a:extLst>
                </p14:cNvPr>
                <p14:cNvContentPartPr/>
                <p14:nvPr/>
              </p14:nvContentPartPr>
              <p14:xfrm>
                <a:off x="6488573" y="4934227"/>
                <a:ext cx="90720" cy="231840"/>
              </p14:xfrm>
            </p:contentPart>
          </mc:Choice>
          <mc:Fallback xmlns="">
            <p:pic>
              <p:nvPicPr>
                <p:cNvPr id="48207" name="Freihand 48206">
                  <a:extLst>
                    <a:ext uri="{FF2B5EF4-FFF2-40B4-BE49-F238E27FC236}">
                      <a16:creationId xmlns:a16="http://schemas.microsoft.com/office/drawing/2014/main" id="{44FEC411-9EB2-4381-84AA-F7EFAA0F9D6C}"/>
                    </a:ext>
                  </a:extLst>
                </p:cNvPr>
                <p:cNvPicPr/>
                <p:nvPr/>
              </p:nvPicPr>
              <p:blipFill>
                <a:blip r:embed="rId250"/>
                <a:stretch>
                  <a:fillRect/>
                </a:stretch>
              </p:blipFill>
              <p:spPr>
                <a:xfrm>
                  <a:off x="6484253" y="4929907"/>
                  <a:ext cx="993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48208" name="Freihand 48207">
                  <a:extLst>
                    <a:ext uri="{FF2B5EF4-FFF2-40B4-BE49-F238E27FC236}">
                      <a16:creationId xmlns:a16="http://schemas.microsoft.com/office/drawing/2014/main" id="{979B7179-5E43-453B-B234-7D5DC4C44FEA}"/>
                    </a:ext>
                  </a:extLst>
                </p14:cNvPr>
                <p14:cNvContentPartPr/>
                <p14:nvPr/>
              </p14:nvContentPartPr>
              <p14:xfrm>
                <a:off x="6575333" y="5045827"/>
                <a:ext cx="242640" cy="70920"/>
              </p14:xfrm>
            </p:contentPart>
          </mc:Choice>
          <mc:Fallback xmlns="">
            <p:pic>
              <p:nvPicPr>
                <p:cNvPr id="48208" name="Freihand 48207">
                  <a:extLst>
                    <a:ext uri="{FF2B5EF4-FFF2-40B4-BE49-F238E27FC236}">
                      <a16:creationId xmlns:a16="http://schemas.microsoft.com/office/drawing/2014/main" id="{979B7179-5E43-453B-B234-7D5DC4C44FEA}"/>
                    </a:ext>
                  </a:extLst>
                </p:cNvPr>
                <p:cNvPicPr/>
                <p:nvPr/>
              </p:nvPicPr>
              <p:blipFill>
                <a:blip r:embed="rId252"/>
                <a:stretch>
                  <a:fillRect/>
                </a:stretch>
              </p:blipFill>
              <p:spPr>
                <a:xfrm>
                  <a:off x="6571013" y="5041507"/>
                  <a:ext cx="2512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48209" name="Freihand 48208">
                  <a:extLst>
                    <a:ext uri="{FF2B5EF4-FFF2-40B4-BE49-F238E27FC236}">
                      <a16:creationId xmlns:a16="http://schemas.microsoft.com/office/drawing/2014/main" id="{70E11B79-1A75-4B40-B0AC-AEEDCC041115}"/>
                    </a:ext>
                  </a:extLst>
                </p14:cNvPr>
                <p14:cNvContentPartPr/>
                <p14:nvPr/>
              </p14:nvContentPartPr>
              <p14:xfrm>
                <a:off x="6804653" y="4998667"/>
                <a:ext cx="230040" cy="102960"/>
              </p14:xfrm>
            </p:contentPart>
          </mc:Choice>
          <mc:Fallback xmlns="">
            <p:pic>
              <p:nvPicPr>
                <p:cNvPr id="48209" name="Freihand 48208">
                  <a:extLst>
                    <a:ext uri="{FF2B5EF4-FFF2-40B4-BE49-F238E27FC236}">
                      <a16:creationId xmlns:a16="http://schemas.microsoft.com/office/drawing/2014/main" id="{70E11B79-1A75-4B40-B0AC-AEEDCC041115}"/>
                    </a:ext>
                  </a:extLst>
                </p:cNvPr>
                <p:cNvPicPr/>
                <p:nvPr/>
              </p:nvPicPr>
              <p:blipFill>
                <a:blip r:embed="rId254"/>
                <a:stretch>
                  <a:fillRect/>
                </a:stretch>
              </p:blipFill>
              <p:spPr>
                <a:xfrm>
                  <a:off x="6800333" y="4994347"/>
                  <a:ext cx="2386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8210" name="Freihand 48209">
                  <a:extLst>
                    <a:ext uri="{FF2B5EF4-FFF2-40B4-BE49-F238E27FC236}">
                      <a16:creationId xmlns:a16="http://schemas.microsoft.com/office/drawing/2014/main" id="{BAD0FF21-4A5B-4C2D-8AD6-7515E893F312}"/>
                    </a:ext>
                  </a:extLst>
                </p14:cNvPr>
                <p14:cNvContentPartPr/>
                <p14:nvPr/>
              </p14:nvContentPartPr>
              <p14:xfrm>
                <a:off x="7029293" y="4938187"/>
                <a:ext cx="19800" cy="37800"/>
              </p14:xfrm>
            </p:contentPart>
          </mc:Choice>
          <mc:Fallback xmlns="">
            <p:pic>
              <p:nvPicPr>
                <p:cNvPr id="48210" name="Freihand 48209">
                  <a:extLst>
                    <a:ext uri="{FF2B5EF4-FFF2-40B4-BE49-F238E27FC236}">
                      <a16:creationId xmlns:a16="http://schemas.microsoft.com/office/drawing/2014/main" id="{BAD0FF21-4A5B-4C2D-8AD6-7515E893F312}"/>
                    </a:ext>
                  </a:extLst>
                </p:cNvPr>
                <p:cNvPicPr/>
                <p:nvPr/>
              </p:nvPicPr>
              <p:blipFill>
                <a:blip r:embed="rId256"/>
                <a:stretch>
                  <a:fillRect/>
                </a:stretch>
              </p:blipFill>
              <p:spPr>
                <a:xfrm>
                  <a:off x="7024973" y="4933867"/>
                  <a:ext cx="284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48211" name="Freihand 48210">
                  <a:extLst>
                    <a:ext uri="{FF2B5EF4-FFF2-40B4-BE49-F238E27FC236}">
                      <a16:creationId xmlns:a16="http://schemas.microsoft.com/office/drawing/2014/main" id="{9B8082D9-4D23-4FB7-878F-264FE1287A3C}"/>
                    </a:ext>
                  </a:extLst>
                </p14:cNvPr>
                <p14:cNvContentPartPr/>
                <p14:nvPr/>
              </p14:nvContentPartPr>
              <p14:xfrm>
                <a:off x="7058453" y="5016307"/>
                <a:ext cx="176760" cy="241560"/>
              </p14:xfrm>
            </p:contentPart>
          </mc:Choice>
          <mc:Fallback xmlns="">
            <p:pic>
              <p:nvPicPr>
                <p:cNvPr id="48211" name="Freihand 48210">
                  <a:extLst>
                    <a:ext uri="{FF2B5EF4-FFF2-40B4-BE49-F238E27FC236}">
                      <a16:creationId xmlns:a16="http://schemas.microsoft.com/office/drawing/2014/main" id="{9B8082D9-4D23-4FB7-878F-264FE1287A3C}"/>
                    </a:ext>
                  </a:extLst>
                </p:cNvPr>
                <p:cNvPicPr/>
                <p:nvPr/>
              </p:nvPicPr>
              <p:blipFill>
                <a:blip r:embed="rId258"/>
                <a:stretch>
                  <a:fillRect/>
                </a:stretch>
              </p:blipFill>
              <p:spPr>
                <a:xfrm>
                  <a:off x="7054133" y="5011987"/>
                  <a:ext cx="1854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48212" name="Freihand 48211">
                  <a:extLst>
                    <a:ext uri="{FF2B5EF4-FFF2-40B4-BE49-F238E27FC236}">
                      <a16:creationId xmlns:a16="http://schemas.microsoft.com/office/drawing/2014/main" id="{BB560AFE-8A2F-435D-8F15-197B27E9F062}"/>
                    </a:ext>
                  </a:extLst>
                </p14:cNvPr>
                <p14:cNvContentPartPr/>
                <p14:nvPr/>
              </p14:nvContentPartPr>
              <p14:xfrm>
                <a:off x="7539773" y="4876987"/>
                <a:ext cx="128880" cy="246600"/>
              </p14:xfrm>
            </p:contentPart>
          </mc:Choice>
          <mc:Fallback xmlns="">
            <p:pic>
              <p:nvPicPr>
                <p:cNvPr id="48212" name="Freihand 48211">
                  <a:extLst>
                    <a:ext uri="{FF2B5EF4-FFF2-40B4-BE49-F238E27FC236}">
                      <a16:creationId xmlns:a16="http://schemas.microsoft.com/office/drawing/2014/main" id="{BB560AFE-8A2F-435D-8F15-197B27E9F062}"/>
                    </a:ext>
                  </a:extLst>
                </p:cNvPr>
                <p:cNvPicPr/>
                <p:nvPr/>
              </p:nvPicPr>
              <p:blipFill>
                <a:blip r:embed="rId260"/>
                <a:stretch>
                  <a:fillRect/>
                </a:stretch>
              </p:blipFill>
              <p:spPr>
                <a:xfrm>
                  <a:off x="7535453" y="4872667"/>
                  <a:ext cx="1375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48213" name="Freihand 48212">
                  <a:extLst>
                    <a:ext uri="{FF2B5EF4-FFF2-40B4-BE49-F238E27FC236}">
                      <a16:creationId xmlns:a16="http://schemas.microsoft.com/office/drawing/2014/main" id="{20D65648-A6FC-40A1-8C60-57475EF6EFF5}"/>
                    </a:ext>
                  </a:extLst>
                </p14:cNvPr>
                <p14:cNvContentPartPr/>
                <p14:nvPr/>
              </p14:nvContentPartPr>
              <p14:xfrm>
                <a:off x="7788893" y="4857187"/>
                <a:ext cx="145440" cy="179280"/>
              </p14:xfrm>
            </p:contentPart>
          </mc:Choice>
          <mc:Fallback xmlns="">
            <p:pic>
              <p:nvPicPr>
                <p:cNvPr id="48213" name="Freihand 48212">
                  <a:extLst>
                    <a:ext uri="{FF2B5EF4-FFF2-40B4-BE49-F238E27FC236}">
                      <a16:creationId xmlns:a16="http://schemas.microsoft.com/office/drawing/2014/main" id="{20D65648-A6FC-40A1-8C60-57475EF6EFF5}"/>
                    </a:ext>
                  </a:extLst>
                </p:cNvPr>
                <p:cNvPicPr/>
                <p:nvPr/>
              </p:nvPicPr>
              <p:blipFill>
                <a:blip r:embed="rId262"/>
                <a:stretch>
                  <a:fillRect/>
                </a:stretch>
              </p:blipFill>
              <p:spPr>
                <a:xfrm>
                  <a:off x="7784573" y="4852867"/>
                  <a:ext cx="1540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48214" name="Freihand 48213">
                  <a:extLst>
                    <a:ext uri="{FF2B5EF4-FFF2-40B4-BE49-F238E27FC236}">
                      <a16:creationId xmlns:a16="http://schemas.microsoft.com/office/drawing/2014/main" id="{5BFE2557-BD64-4A62-A0FA-C38D82C09346}"/>
                    </a:ext>
                  </a:extLst>
                </p14:cNvPr>
                <p14:cNvContentPartPr/>
                <p14:nvPr/>
              </p14:nvContentPartPr>
              <p14:xfrm>
                <a:off x="7857293" y="4985347"/>
                <a:ext cx="88200" cy="42480"/>
              </p14:xfrm>
            </p:contentPart>
          </mc:Choice>
          <mc:Fallback xmlns="">
            <p:pic>
              <p:nvPicPr>
                <p:cNvPr id="48214" name="Freihand 48213">
                  <a:extLst>
                    <a:ext uri="{FF2B5EF4-FFF2-40B4-BE49-F238E27FC236}">
                      <a16:creationId xmlns:a16="http://schemas.microsoft.com/office/drawing/2014/main" id="{5BFE2557-BD64-4A62-A0FA-C38D82C09346}"/>
                    </a:ext>
                  </a:extLst>
                </p:cNvPr>
                <p:cNvPicPr/>
                <p:nvPr/>
              </p:nvPicPr>
              <p:blipFill>
                <a:blip r:embed="rId264"/>
                <a:stretch>
                  <a:fillRect/>
                </a:stretch>
              </p:blipFill>
              <p:spPr>
                <a:xfrm>
                  <a:off x="7852973" y="4981027"/>
                  <a:ext cx="968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48215" name="Freihand 48214">
                  <a:extLst>
                    <a:ext uri="{FF2B5EF4-FFF2-40B4-BE49-F238E27FC236}">
                      <a16:creationId xmlns:a16="http://schemas.microsoft.com/office/drawing/2014/main" id="{55B9A432-DB3B-4EA5-ABDD-8D3F1B8B12A9}"/>
                    </a:ext>
                  </a:extLst>
                </p14:cNvPr>
                <p14:cNvContentPartPr/>
                <p14:nvPr/>
              </p14:nvContentPartPr>
              <p14:xfrm>
                <a:off x="7942973" y="4834147"/>
                <a:ext cx="114840" cy="296280"/>
              </p14:xfrm>
            </p:contentPart>
          </mc:Choice>
          <mc:Fallback xmlns="">
            <p:pic>
              <p:nvPicPr>
                <p:cNvPr id="48215" name="Freihand 48214">
                  <a:extLst>
                    <a:ext uri="{FF2B5EF4-FFF2-40B4-BE49-F238E27FC236}">
                      <a16:creationId xmlns:a16="http://schemas.microsoft.com/office/drawing/2014/main" id="{55B9A432-DB3B-4EA5-ABDD-8D3F1B8B12A9}"/>
                    </a:ext>
                  </a:extLst>
                </p:cNvPr>
                <p:cNvPicPr/>
                <p:nvPr/>
              </p:nvPicPr>
              <p:blipFill>
                <a:blip r:embed="rId266"/>
                <a:stretch>
                  <a:fillRect/>
                </a:stretch>
              </p:blipFill>
              <p:spPr>
                <a:xfrm>
                  <a:off x="7938653" y="4829827"/>
                  <a:ext cx="12348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48216" name="Freihand 48215">
                  <a:extLst>
                    <a:ext uri="{FF2B5EF4-FFF2-40B4-BE49-F238E27FC236}">
                      <a16:creationId xmlns:a16="http://schemas.microsoft.com/office/drawing/2014/main" id="{B04D23C2-310F-486A-903D-417EE123A111}"/>
                    </a:ext>
                  </a:extLst>
                </p14:cNvPr>
                <p14:cNvContentPartPr/>
                <p14:nvPr/>
              </p14:nvContentPartPr>
              <p14:xfrm>
                <a:off x="6580013" y="5371627"/>
                <a:ext cx="156240" cy="86400"/>
              </p14:xfrm>
            </p:contentPart>
          </mc:Choice>
          <mc:Fallback xmlns="">
            <p:pic>
              <p:nvPicPr>
                <p:cNvPr id="48216" name="Freihand 48215">
                  <a:extLst>
                    <a:ext uri="{FF2B5EF4-FFF2-40B4-BE49-F238E27FC236}">
                      <a16:creationId xmlns:a16="http://schemas.microsoft.com/office/drawing/2014/main" id="{B04D23C2-310F-486A-903D-417EE123A111}"/>
                    </a:ext>
                  </a:extLst>
                </p:cNvPr>
                <p:cNvPicPr/>
                <p:nvPr/>
              </p:nvPicPr>
              <p:blipFill>
                <a:blip r:embed="rId268"/>
                <a:stretch>
                  <a:fillRect/>
                </a:stretch>
              </p:blipFill>
              <p:spPr>
                <a:xfrm>
                  <a:off x="6575693" y="5367307"/>
                  <a:ext cx="1648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48217" name="Freihand 48216">
                  <a:extLst>
                    <a:ext uri="{FF2B5EF4-FFF2-40B4-BE49-F238E27FC236}">
                      <a16:creationId xmlns:a16="http://schemas.microsoft.com/office/drawing/2014/main" id="{9EB68875-19CC-4370-A29E-1076709A18DB}"/>
                    </a:ext>
                  </a:extLst>
                </p14:cNvPr>
                <p14:cNvContentPartPr/>
                <p14:nvPr/>
              </p14:nvContentPartPr>
              <p14:xfrm>
                <a:off x="6794573" y="5314747"/>
                <a:ext cx="162360" cy="141480"/>
              </p14:xfrm>
            </p:contentPart>
          </mc:Choice>
          <mc:Fallback xmlns="">
            <p:pic>
              <p:nvPicPr>
                <p:cNvPr id="48217" name="Freihand 48216">
                  <a:extLst>
                    <a:ext uri="{FF2B5EF4-FFF2-40B4-BE49-F238E27FC236}">
                      <a16:creationId xmlns:a16="http://schemas.microsoft.com/office/drawing/2014/main" id="{9EB68875-19CC-4370-A29E-1076709A18DB}"/>
                    </a:ext>
                  </a:extLst>
                </p:cNvPr>
                <p:cNvPicPr/>
                <p:nvPr/>
              </p:nvPicPr>
              <p:blipFill>
                <a:blip r:embed="rId270"/>
                <a:stretch>
                  <a:fillRect/>
                </a:stretch>
              </p:blipFill>
              <p:spPr>
                <a:xfrm>
                  <a:off x="6790253" y="5310427"/>
                  <a:ext cx="171000" cy="150120"/>
                </a:xfrm>
                <a:prstGeom prst="rect">
                  <a:avLst/>
                </a:prstGeom>
              </p:spPr>
            </p:pic>
          </mc:Fallback>
        </mc:AlternateContent>
      </p:grpSp>
      <p:grpSp>
        <p:nvGrpSpPr>
          <p:cNvPr id="48241" name="Gruppieren 48240">
            <a:extLst>
              <a:ext uri="{FF2B5EF4-FFF2-40B4-BE49-F238E27FC236}">
                <a16:creationId xmlns:a16="http://schemas.microsoft.com/office/drawing/2014/main" id="{6CDF21C7-A95F-4D07-9CC7-33D27B7D9C0E}"/>
              </a:ext>
            </a:extLst>
          </p:cNvPr>
          <p:cNvGrpSpPr/>
          <p:nvPr/>
        </p:nvGrpSpPr>
        <p:grpSpPr>
          <a:xfrm>
            <a:off x="7606013" y="5524627"/>
            <a:ext cx="469800" cy="333000"/>
            <a:chOff x="7606013" y="5524627"/>
            <a:chExt cx="469800" cy="333000"/>
          </a:xfrm>
        </p:grpSpPr>
        <mc:AlternateContent xmlns:mc="http://schemas.openxmlformats.org/markup-compatibility/2006" xmlns:p14="http://schemas.microsoft.com/office/powerpoint/2010/main">
          <mc:Choice Requires="p14">
            <p:contentPart p14:bwMode="auto" r:id="rId271">
              <p14:nvContentPartPr>
                <p14:cNvPr id="48234" name="Freihand 48233">
                  <a:extLst>
                    <a:ext uri="{FF2B5EF4-FFF2-40B4-BE49-F238E27FC236}">
                      <a16:creationId xmlns:a16="http://schemas.microsoft.com/office/drawing/2014/main" id="{B15AC8CA-5386-47E3-B686-7C1A1957BB10}"/>
                    </a:ext>
                  </a:extLst>
                </p14:cNvPr>
                <p14:cNvContentPartPr/>
                <p14:nvPr/>
              </p14:nvContentPartPr>
              <p14:xfrm>
                <a:off x="7606013" y="5562427"/>
                <a:ext cx="84600" cy="260280"/>
              </p14:xfrm>
            </p:contentPart>
          </mc:Choice>
          <mc:Fallback xmlns="">
            <p:pic>
              <p:nvPicPr>
                <p:cNvPr id="48234" name="Freihand 48233">
                  <a:extLst>
                    <a:ext uri="{FF2B5EF4-FFF2-40B4-BE49-F238E27FC236}">
                      <a16:creationId xmlns:a16="http://schemas.microsoft.com/office/drawing/2014/main" id="{B15AC8CA-5386-47E3-B686-7C1A1957BB10}"/>
                    </a:ext>
                  </a:extLst>
                </p:cNvPr>
                <p:cNvPicPr/>
                <p:nvPr/>
              </p:nvPicPr>
              <p:blipFill>
                <a:blip r:embed="rId272"/>
                <a:stretch>
                  <a:fillRect/>
                </a:stretch>
              </p:blipFill>
              <p:spPr>
                <a:xfrm>
                  <a:off x="7601693" y="5558107"/>
                  <a:ext cx="932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48235" name="Freihand 48234">
                  <a:extLst>
                    <a:ext uri="{FF2B5EF4-FFF2-40B4-BE49-F238E27FC236}">
                      <a16:creationId xmlns:a16="http://schemas.microsoft.com/office/drawing/2014/main" id="{9092DFAB-03CB-409D-9D3A-059AA51D7341}"/>
                    </a:ext>
                  </a:extLst>
                </p14:cNvPr>
                <p14:cNvContentPartPr/>
                <p14:nvPr/>
              </p14:nvContentPartPr>
              <p14:xfrm>
                <a:off x="7820213" y="5576827"/>
                <a:ext cx="144360" cy="193320"/>
              </p14:xfrm>
            </p:contentPart>
          </mc:Choice>
          <mc:Fallback xmlns="">
            <p:pic>
              <p:nvPicPr>
                <p:cNvPr id="48235" name="Freihand 48234">
                  <a:extLst>
                    <a:ext uri="{FF2B5EF4-FFF2-40B4-BE49-F238E27FC236}">
                      <a16:creationId xmlns:a16="http://schemas.microsoft.com/office/drawing/2014/main" id="{9092DFAB-03CB-409D-9D3A-059AA51D7341}"/>
                    </a:ext>
                  </a:extLst>
                </p:cNvPr>
                <p:cNvPicPr/>
                <p:nvPr/>
              </p:nvPicPr>
              <p:blipFill>
                <a:blip r:embed="rId274"/>
                <a:stretch>
                  <a:fillRect/>
                </a:stretch>
              </p:blipFill>
              <p:spPr>
                <a:xfrm>
                  <a:off x="7815893" y="5572507"/>
                  <a:ext cx="1530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48236" name="Freihand 48235">
                  <a:extLst>
                    <a:ext uri="{FF2B5EF4-FFF2-40B4-BE49-F238E27FC236}">
                      <a16:creationId xmlns:a16="http://schemas.microsoft.com/office/drawing/2014/main" id="{4377EC70-A605-4DB4-9707-CB167ABAB828}"/>
                    </a:ext>
                  </a:extLst>
                </p14:cNvPr>
                <p14:cNvContentPartPr/>
                <p14:nvPr/>
              </p14:nvContentPartPr>
              <p14:xfrm>
                <a:off x="7940093" y="5524627"/>
                <a:ext cx="135720" cy="333000"/>
              </p14:xfrm>
            </p:contentPart>
          </mc:Choice>
          <mc:Fallback xmlns="">
            <p:pic>
              <p:nvPicPr>
                <p:cNvPr id="48236" name="Freihand 48235">
                  <a:extLst>
                    <a:ext uri="{FF2B5EF4-FFF2-40B4-BE49-F238E27FC236}">
                      <a16:creationId xmlns:a16="http://schemas.microsoft.com/office/drawing/2014/main" id="{4377EC70-A605-4DB4-9707-CB167ABAB828}"/>
                    </a:ext>
                  </a:extLst>
                </p:cNvPr>
                <p:cNvPicPr/>
                <p:nvPr/>
              </p:nvPicPr>
              <p:blipFill>
                <a:blip r:embed="rId276"/>
                <a:stretch>
                  <a:fillRect/>
                </a:stretch>
              </p:blipFill>
              <p:spPr>
                <a:xfrm>
                  <a:off x="7935773" y="5520307"/>
                  <a:ext cx="144360" cy="341640"/>
                </a:xfrm>
                <a:prstGeom prst="rect">
                  <a:avLst/>
                </a:prstGeom>
              </p:spPr>
            </p:pic>
          </mc:Fallback>
        </mc:AlternateContent>
      </p:grpSp>
      <p:grpSp>
        <p:nvGrpSpPr>
          <p:cNvPr id="48240" name="Gruppieren 48239">
            <a:extLst>
              <a:ext uri="{FF2B5EF4-FFF2-40B4-BE49-F238E27FC236}">
                <a16:creationId xmlns:a16="http://schemas.microsoft.com/office/drawing/2014/main" id="{51F66242-E26A-423C-B181-B20D2736C0C2}"/>
              </a:ext>
            </a:extLst>
          </p:cNvPr>
          <p:cNvGrpSpPr/>
          <p:nvPr/>
        </p:nvGrpSpPr>
        <p:grpSpPr>
          <a:xfrm>
            <a:off x="5362493" y="5609587"/>
            <a:ext cx="1910520" cy="826200"/>
            <a:chOff x="5362493" y="5609587"/>
            <a:chExt cx="1910520" cy="826200"/>
          </a:xfrm>
        </p:grpSpPr>
        <mc:AlternateContent xmlns:mc="http://schemas.openxmlformats.org/markup-compatibility/2006" xmlns:p14="http://schemas.microsoft.com/office/powerpoint/2010/main">
          <mc:Choice Requires="p14">
            <p:contentPart p14:bwMode="auto" r:id="rId277">
              <p14:nvContentPartPr>
                <p14:cNvPr id="48218" name="Freihand 48217">
                  <a:extLst>
                    <a:ext uri="{FF2B5EF4-FFF2-40B4-BE49-F238E27FC236}">
                      <a16:creationId xmlns:a16="http://schemas.microsoft.com/office/drawing/2014/main" id="{EF4213D1-4047-46BF-AC48-DDD0A4382BB9}"/>
                    </a:ext>
                  </a:extLst>
                </p14:cNvPr>
                <p14:cNvContentPartPr/>
                <p14:nvPr/>
              </p14:nvContentPartPr>
              <p14:xfrm>
                <a:off x="5362493" y="5838547"/>
                <a:ext cx="320760" cy="128160"/>
              </p14:xfrm>
            </p:contentPart>
          </mc:Choice>
          <mc:Fallback xmlns="">
            <p:pic>
              <p:nvPicPr>
                <p:cNvPr id="48218" name="Freihand 48217">
                  <a:extLst>
                    <a:ext uri="{FF2B5EF4-FFF2-40B4-BE49-F238E27FC236}">
                      <a16:creationId xmlns:a16="http://schemas.microsoft.com/office/drawing/2014/main" id="{EF4213D1-4047-46BF-AC48-DDD0A4382BB9}"/>
                    </a:ext>
                  </a:extLst>
                </p:cNvPr>
                <p:cNvPicPr/>
                <p:nvPr/>
              </p:nvPicPr>
              <p:blipFill>
                <a:blip r:embed="rId278"/>
                <a:stretch>
                  <a:fillRect/>
                </a:stretch>
              </p:blipFill>
              <p:spPr>
                <a:xfrm>
                  <a:off x="5358173" y="5834227"/>
                  <a:ext cx="3294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48219" name="Freihand 48218">
                  <a:extLst>
                    <a:ext uri="{FF2B5EF4-FFF2-40B4-BE49-F238E27FC236}">
                      <a16:creationId xmlns:a16="http://schemas.microsoft.com/office/drawing/2014/main" id="{E3802DEA-6356-4DAF-845B-373247D6AACA}"/>
                    </a:ext>
                  </a:extLst>
                </p14:cNvPr>
                <p14:cNvContentPartPr/>
                <p14:nvPr/>
              </p14:nvContentPartPr>
              <p14:xfrm>
                <a:off x="5742293" y="5837107"/>
                <a:ext cx="97200" cy="123840"/>
              </p14:xfrm>
            </p:contentPart>
          </mc:Choice>
          <mc:Fallback xmlns="">
            <p:pic>
              <p:nvPicPr>
                <p:cNvPr id="48219" name="Freihand 48218">
                  <a:extLst>
                    <a:ext uri="{FF2B5EF4-FFF2-40B4-BE49-F238E27FC236}">
                      <a16:creationId xmlns:a16="http://schemas.microsoft.com/office/drawing/2014/main" id="{E3802DEA-6356-4DAF-845B-373247D6AACA}"/>
                    </a:ext>
                  </a:extLst>
                </p:cNvPr>
                <p:cNvPicPr/>
                <p:nvPr/>
              </p:nvPicPr>
              <p:blipFill>
                <a:blip r:embed="rId280"/>
                <a:stretch>
                  <a:fillRect/>
                </a:stretch>
              </p:blipFill>
              <p:spPr>
                <a:xfrm>
                  <a:off x="5737973" y="5832787"/>
                  <a:ext cx="1058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48220" name="Freihand 48219">
                  <a:extLst>
                    <a:ext uri="{FF2B5EF4-FFF2-40B4-BE49-F238E27FC236}">
                      <a16:creationId xmlns:a16="http://schemas.microsoft.com/office/drawing/2014/main" id="{C18ACD10-DC7B-451A-B43F-2451BD77EC30}"/>
                    </a:ext>
                  </a:extLst>
                </p14:cNvPr>
                <p14:cNvContentPartPr/>
                <p14:nvPr/>
              </p14:nvContentPartPr>
              <p14:xfrm>
                <a:off x="5864693" y="5844307"/>
                <a:ext cx="150840" cy="104400"/>
              </p14:xfrm>
            </p:contentPart>
          </mc:Choice>
          <mc:Fallback xmlns="">
            <p:pic>
              <p:nvPicPr>
                <p:cNvPr id="48220" name="Freihand 48219">
                  <a:extLst>
                    <a:ext uri="{FF2B5EF4-FFF2-40B4-BE49-F238E27FC236}">
                      <a16:creationId xmlns:a16="http://schemas.microsoft.com/office/drawing/2014/main" id="{C18ACD10-DC7B-451A-B43F-2451BD77EC30}"/>
                    </a:ext>
                  </a:extLst>
                </p:cNvPr>
                <p:cNvPicPr/>
                <p:nvPr/>
              </p:nvPicPr>
              <p:blipFill>
                <a:blip r:embed="rId282"/>
                <a:stretch>
                  <a:fillRect/>
                </a:stretch>
              </p:blipFill>
              <p:spPr>
                <a:xfrm>
                  <a:off x="5860373" y="5839987"/>
                  <a:ext cx="1594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48221" name="Freihand 48220">
                  <a:extLst>
                    <a:ext uri="{FF2B5EF4-FFF2-40B4-BE49-F238E27FC236}">
                      <a16:creationId xmlns:a16="http://schemas.microsoft.com/office/drawing/2014/main" id="{9A00AE0E-71AB-4A1B-8883-0A5F2EFBD56E}"/>
                    </a:ext>
                  </a:extLst>
                </p14:cNvPr>
                <p14:cNvContentPartPr/>
                <p14:nvPr/>
              </p14:nvContentPartPr>
              <p14:xfrm>
                <a:off x="6051893" y="5724427"/>
                <a:ext cx="19440" cy="201960"/>
              </p14:xfrm>
            </p:contentPart>
          </mc:Choice>
          <mc:Fallback xmlns="">
            <p:pic>
              <p:nvPicPr>
                <p:cNvPr id="48221" name="Freihand 48220">
                  <a:extLst>
                    <a:ext uri="{FF2B5EF4-FFF2-40B4-BE49-F238E27FC236}">
                      <a16:creationId xmlns:a16="http://schemas.microsoft.com/office/drawing/2014/main" id="{9A00AE0E-71AB-4A1B-8883-0A5F2EFBD56E}"/>
                    </a:ext>
                  </a:extLst>
                </p:cNvPr>
                <p:cNvPicPr/>
                <p:nvPr/>
              </p:nvPicPr>
              <p:blipFill>
                <a:blip r:embed="rId284"/>
                <a:stretch>
                  <a:fillRect/>
                </a:stretch>
              </p:blipFill>
              <p:spPr>
                <a:xfrm>
                  <a:off x="6047573" y="5720107"/>
                  <a:ext cx="280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48222" name="Freihand 48221">
                  <a:extLst>
                    <a:ext uri="{FF2B5EF4-FFF2-40B4-BE49-F238E27FC236}">
                      <a16:creationId xmlns:a16="http://schemas.microsoft.com/office/drawing/2014/main" id="{A6D8D7AA-2819-459C-9349-C2C4CD6A02DA}"/>
                    </a:ext>
                  </a:extLst>
                </p14:cNvPr>
                <p14:cNvContentPartPr/>
                <p14:nvPr/>
              </p14:nvContentPartPr>
              <p14:xfrm>
                <a:off x="6133613" y="5708227"/>
                <a:ext cx="126360" cy="226080"/>
              </p14:xfrm>
            </p:contentPart>
          </mc:Choice>
          <mc:Fallback xmlns="">
            <p:pic>
              <p:nvPicPr>
                <p:cNvPr id="48222" name="Freihand 48221">
                  <a:extLst>
                    <a:ext uri="{FF2B5EF4-FFF2-40B4-BE49-F238E27FC236}">
                      <a16:creationId xmlns:a16="http://schemas.microsoft.com/office/drawing/2014/main" id="{A6D8D7AA-2819-459C-9349-C2C4CD6A02DA}"/>
                    </a:ext>
                  </a:extLst>
                </p:cNvPr>
                <p:cNvPicPr/>
                <p:nvPr/>
              </p:nvPicPr>
              <p:blipFill>
                <a:blip r:embed="rId286"/>
                <a:stretch>
                  <a:fillRect/>
                </a:stretch>
              </p:blipFill>
              <p:spPr>
                <a:xfrm>
                  <a:off x="6129293" y="5703907"/>
                  <a:ext cx="1350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48223" name="Freihand 48222">
                  <a:extLst>
                    <a:ext uri="{FF2B5EF4-FFF2-40B4-BE49-F238E27FC236}">
                      <a16:creationId xmlns:a16="http://schemas.microsoft.com/office/drawing/2014/main" id="{E92F46C8-1A11-4078-B49E-A196CC023D32}"/>
                    </a:ext>
                  </a:extLst>
                </p14:cNvPr>
                <p14:cNvContentPartPr/>
                <p14:nvPr/>
              </p14:nvContentPartPr>
              <p14:xfrm>
                <a:off x="6273653" y="5818027"/>
                <a:ext cx="92520" cy="113040"/>
              </p14:xfrm>
            </p:contentPart>
          </mc:Choice>
          <mc:Fallback xmlns="">
            <p:pic>
              <p:nvPicPr>
                <p:cNvPr id="48223" name="Freihand 48222">
                  <a:extLst>
                    <a:ext uri="{FF2B5EF4-FFF2-40B4-BE49-F238E27FC236}">
                      <a16:creationId xmlns:a16="http://schemas.microsoft.com/office/drawing/2014/main" id="{E92F46C8-1A11-4078-B49E-A196CC023D32}"/>
                    </a:ext>
                  </a:extLst>
                </p:cNvPr>
                <p:cNvPicPr/>
                <p:nvPr/>
              </p:nvPicPr>
              <p:blipFill>
                <a:blip r:embed="rId288"/>
                <a:stretch>
                  <a:fillRect/>
                </a:stretch>
              </p:blipFill>
              <p:spPr>
                <a:xfrm>
                  <a:off x="6269333" y="5813707"/>
                  <a:ext cx="101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48224" name="Freihand 48223">
                  <a:extLst>
                    <a:ext uri="{FF2B5EF4-FFF2-40B4-BE49-F238E27FC236}">
                      <a16:creationId xmlns:a16="http://schemas.microsoft.com/office/drawing/2014/main" id="{C0477D83-F2D8-4035-9D50-7B18D6B065D4}"/>
                    </a:ext>
                  </a:extLst>
                </p14:cNvPr>
                <p14:cNvContentPartPr/>
                <p14:nvPr/>
              </p14:nvContentPartPr>
              <p14:xfrm>
                <a:off x="6354653" y="5705707"/>
                <a:ext cx="80640" cy="219240"/>
              </p14:xfrm>
            </p:contentPart>
          </mc:Choice>
          <mc:Fallback xmlns="">
            <p:pic>
              <p:nvPicPr>
                <p:cNvPr id="48224" name="Freihand 48223">
                  <a:extLst>
                    <a:ext uri="{FF2B5EF4-FFF2-40B4-BE49-F238E27FC236}">
                      <a16:creationId xmlns:a16="http://schemas.microsoft.com/office/drawing/2014/main" id="{C0477D83-F2D8-4035-9D50-7B18D6B065D4}"/>
                    </a:ext>
                  </a:extLst>
                </p:cNvPr>
                <p:cNvPicPr/>
                <p:nvPr/>
              </p:nvPicPr>
              <p:blipFill>
                <a:blip r:embed="rId290"/>
                <a:stretch>
                  <a:fillRect/>
                </a:stretch>
              </p:blipFill>
              <p:spPr>
                <a:xfrm>
                  <a:off x="6350333" y="5701387"/>
                  <a:ext cx="892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48225" name="Freihand 48224">
                  <a:extLst>
                    <a:ext uri="{FF2B5EF4-FFF2-40B4-BE49-F238E27FC236}">
                      <a16:creationId xmlns:a16="http://schemas.microsoft.com/office/drawing/2014/main" id="{7F6B4CED-24B3-4DA1-93E0-4744F925569A}"/>
                    </a:ext>
                  </a:extLst>
                </p14:cNvPr>
                <p14:cNvContentPartPr/>
                <p14:nvPr/>
              </p14:nvContentPartPr>
              <p14:xfrm>
                <a:off x="6450413" y="5800027"/>
                <a:ext cx="124920" cy="111960"/>
              </p14:xfrm>
            </p:contentPart>
          </mc:Choice>
          <mc:Fallback xmlns="">
            <p:pic>
              <p:nvPicPr>
                <p:cNvPr id="48225" name="Freihand 48224">
                  <a:extLst>
                    <a:ext uri="{FF2B5EF4-FFF2-40B4-BE49-F238E27FC236}">
                      <a16:creationId xmlns:a16="http://schemas.microsoft.com/office/drawing/2014/main" id="{7F6B4CED-24B3-4DA1-93E0-4744F925569A}"/>
                    </a:ext>
                  </a:extLst>
                </p:cNvPr>
                <p:cNvPicPr/>
                <p:nvPr/>
              </p:nvPicPr>
              <p:blipFill>
                <a:blip r:embed="rId292"/>
                <a:stretch>
                  <a:fillRect/>
                </a:stretch>
              </p:blipFill>
              <p:spPr>
                <a:xfrm>
                  <a:off x="6446093" y="5795707"/>
                  <a:ext cx="1335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48226" name="Freihand 48225">
                  <a:extLst>
                    <a:ext uri="{FF2B5EF4-FFF2-40B4-BE49-F238E27FC236}">
                      <a16:creationId xmlns:a16="http://schemas.microsoft.com/office/drawing/2014/main" id="{7A583EE1-DAD7-4B62-96D2-D08A47D49454}"/>
                    </a:ext>
                  </a:extLst>
                </p14:cNvPr>
                <p14:cNvContentPartPr/>
                <p14:nvPr/>
              </p14:nvContentPartPr>
              <p14:xfrm>
                <a:off x="6556613" y="5710387"/>
                <a:ext cx="126000" cy="191520"/>
              </p14:xfrm>
            </p:contentPart>
          </mc:Choice>
          <mc:Fallback xmlns="">
            <p:pic>
              <p:nvPicPr>
                <p:cNvPr id="48226" name="Freihand 48225">
                  <a:extLst>
                    <a:ext uri="{FF2B5EF4-FFF2-40B4-BE49-F238E27FC236}">
                      <a16:creationId xmlns:a16="http://schemas.microsoft.com/office/drawing/2014/main" id="{7A583EE1-DAD7-4B62-96D2-D08A47D49454}"/>
                    </a:ext>
                  </a:extLst>
                </p:cNvPr>
                <p:cNvPicPr/>
                <p:nvPr/>
              </p:nvPicPr>
              <p:blipFill>
                <a:blip r:embed="rId294"/>
                <a:stretch>
                  <a:fillRect/>
                </a:stretch>
              </p:blipFill>
              <p:spPr>
                <a:xfrm>
                  <a:off x="6552293" y="5706067"/>
                  <a:ext cx="1346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48227" name="Freihand 48226">
                  <a:extLst>
                    <a:ext uri="{FF2B5EF4-FFF2-40B4-BE49-F238E27FC236}">
                      <a16:creationId xmlns:a16="http://schemas.microsoft.com/office/drawing/2014/main" id="{6FF3CF8A-FF00-491F-99A9-844C7DD90983}"/>
                    </a:ext>
                  </a:extLst>
                </p14:cNvPr>
                <p14:cNvContentPartPr/>
                <p14:nvPr/>
              </p14:nvContentPartPr>
              <p14:xfrm>
                <a:off x="6649493" y="5799307"/>
                <a:ext cx="212040" cy="65880"/>
              </p14:xfrm>
            </p:contentPart>
          </mc:Choice>
          <mc:Fallback xmlns="">
            <p:pic>
              <p:nvPicPr>
                <p:cNvPr id="48227" name="Freihand 48226">
                  <a:extLst>
                    <a:ext uri="{FF2B5EF4-FFF2-40B4-BE49-F238E27FC236}">
                      <a16:creationId xmlns:a16="http://schemas.microsoft.com/office/drawing/2014/main" id="{6FF3CF8A-FF00-491F-99A9-844C7DD90983}"/>
                    </a:ext>
                  </a:extLst>
                </p:cNvPr>
                <p:cNvPicPr/>
                <p:nvPr/>
              </p:nvPicPr>
              <p:blipFill>
                <a:blip r:embed="rId296"/>
                <a:stretch>
                  <a:fillRect/>
                </a:stretch>
              </p:blipFill>
              <p:spPr>
                <a:xfrm>
                  <a:off x="6645173" y="5794987"/>
                  <a:ext cx="22068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48228" name="Freihand 48227">
                  <a:extLst>
                    <a:ext uri="{FF2B5EF4-FFF2-40B4-BE49-F238E27FC236}">
                      <a16:creationId xmlns:a16="http://schemas.microsoft.com/office/drawing/2014/main" id="{3F8D9A70-72B8-4667-87A0-54A6994D0AE9}"/>
                    </a:ext>
                  </a:extLst>
                </p14:cNvPr>
                <p14:cNvContentPartPr/>
                <p14:nvPr/>
              </p14:nvContentPartPr>
              <p14:xfrm>
                <a:off x="6857933" y="5713627"/>
                <a:ext cx="280440" cy="130680"/>
              </p14:xfrm>
            </p:contentPart>
          </mc:Choice>
          <mc:Fallback xmlns="">
            <p:pic>
              <p:nvPicPr>
                <p:cNvPr id="48228" name="Freihand 48227">
                  <a:extLst>
                    <a:ext uri="{FF2B5EF4-FFF2-40B4-BE49-F238E27FC236}">
                      <a16:creationId xmlns:a16="http://schemas.microsoft.com/office/drawing/2014/main" id="{3F8D9A70-72B8-4667-87A0-54A6994D0AE9}"/>
                    </a:ext>
                  </a:extLst>
                </p:cNvPr>
                <p:cNvPicPr/>
                <p:nvPr/>
              </p:nvPicPr>
              <p:blipFill>
                <a:blip r:embed="rId298"/>
                <a:stretch>
                  <a:fillRect/>
                </a:stretch>
              </p:blipFill>
              <p:spPr>
                <a:xfrm>
                  <a:off x="6853613" y="5709307"/>
                  <a:ext cx="2890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48229" name="Freihand 48228">
                  <a:extLst>
                    <a:ext uri="{FF2B5EF4-FFF2-40B4-BE49-F238E27FC236}">
                      <a16:creationId xmlns:a16="http://schemas.microsoft.com/office/drawing/2014/main" id="{F99F0C12-533A-45CD-9C03-A6FD1CBAAA8A}"/>
                    </a:ext>
                  </a:extLst>
                </p14:cNvPr>
                <p14:cNvContentPartPr/>
                <p14:nvPr/>
              </p14:nvContentPartPr>
              <p14:xfrm>
                <a:off x="7083293" y="5671147"/>
                <a:ext cx="24840" cy="23400"/>
              </p14:xfrm>
            </p:contentPart>
          </mc:Choice>
          <mc:Fallback xmlns="">
            <p:pic>
              <p:nvPicPr>
                <p:cNvPr id="48229" name="Freihand 48228">
                  <a:extLst>
                    <a:ext uri="{FF2B5EF4-FFF2-40B4-BE49-F238E27FC236}">
                      <a16:creationId xmlns:a16="http://schemas.microsoft.com/office/drawing/2014/main" id="{F99F0C12-533A-45CD-9C03-A6FD1CBAAA8A}"/>
                    </a:ext>
                  </a:extLst>
                </p:cNvPr>
                <p:cNvPicPr/>
                <p:nvPr/>
              </p:nvPicPr>
              <p:blipFill>
                <a:blip r:embed="rId300"/>
                <a:stretch>
                  <a:fillRect/>
                </a:stretch>
              </p:blipFill>
              <p:spPr>
                <a:xfrm>
                  <a:off x="7078973" y="5666827"/>
                  <a:ext cx="334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48230" name="Freihand 48229">
                  <a:extLst>
                    <a:ext uri="{FF2B5EF4-FFF2-40B4-BE49-F238E27FC236}">
                      <a16:creationId xmlns:a16="http://schemas.microsoft.com/office/drawing/2014/main" id="{937797F2-D565-4C75-86F1-2F375FEEA8A3}"/>
                    </a:ext>
                  </a:extLst>
                </p14:cNvPr>
                <p14:cNvContentPartPr/>
                <p14:nvPr/>
              </p14:nvContentPartPr>
              <p14:xfrm>
                <a:off x="7129373" y="5742427"/>
                <a:ext cx="143640" cy="270360"/>
              </p14:xfrm>
            </p:contentPart>
          </mc:Choice>
          <mc:Fallback xmlns="">
            <p:pic>
              <p:nvPicPr>
                <p:cNvPr id="48230" name="Freihand 48229">
                  <a:extLst>
                    <a:ext uri="{FF2B5EF4-FFF2-40B4-BE49-F238E27FC236}">
                      <a16:creationId xmlns:a16="http://schemas.microsoft.com/office/drawing/2014/main" id="{937797F2-D565-4C75-86F1-2F375FEEA8A3}"/>
                    </a:ext>
                  </a:extLst>
                </p:cNvPr>
                <p:cNvPicPr/>
                <p:nvPr/>
              </p:nvPicPr>
              <p:blipFill>
                <a:blip r:embed="rId302"/>
                <a:stretch>
                  <a:fillRect/>
                </a:stretch>
              </p:blipFill>
              <p:spPr>
                <a:xfrm>
                  <a:off x="7125053" y="5738107"/>
                  <a:ext cx="15228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48233" name="Freihand 48232">
                  <a:extLst>
                    <a:ext uri="{FF2B5EF4-FFF2-40B4-BE49-F238E27FC236}">
                      <a16:creationId xmlns:a16="http://schemas.microsoft.com/office/drawing/2014/main" id="{A558DAD8-60FB-4F17-8F1D-6940C7CDF7AD}"/>
                    </a:ext>
                  </a:extLst>
                </p14:cNvPr>
                <p14:cNvContentPartPr/>
                <p14:nvPr/>
              </p14:nvContentPartPr>
              <p14:xfrm>
                <a:off x="6730133" y="5609587"/>
                <a:ext cx="103320" cy="48600"/>
              </p14:xfrm>
            </p:contentPart>
          </mc:Choice>
          <mc:Fallback xmlns="">
            <p:pic>
              <p:nvPicPr>
                <p:cNvPr id="48233" name="Freihand 48232">
                  <a:extLst>
                    <a:ext uri="{FF2B5EF4-FFF2-40B4-BE49-F238E27FC236}">
                      <a16:creationId xmlns:a16="http://schemas.microsoft.com/office/drawing/2014/main" id="{A558DAD8-60FB-4F17-8F1D-6940C7CDF7AD}"/>
                    </a:ext>
                  </a:extLst>
                </p:cNvPr>
                <p:cNvPicPr/>
                <p:nvPr/>
              </p:nvPicPr>
              <p:blipFill>
                <a:blip r:embed="rId304"/>
                <a:stretch>
                  <a:fillRect/>
                </a:stretch>
              </p:blipFill>
              <p:spPr>
                <a:xfrm>
                  <a:off x="6725813" y="5605267"/>
                  <a:ext cx="1119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48237" name="Freihand 48236">
                  <a:extLst>
                    <a:ext uri="{FF2B5EF4-FFF2-40B4-BE49-F238E27FC236}">
                      <a16:creationId xmlns:a16="http://schemas.microsoft.com/office/drawing/2014/main" id="{E0A31A4C-B0EC-4C8B-B4D1-98C3D317B5A4}"/>
                    </a:ext>
                  </a:extLst>
                </p14:cNvPr>
                <p14:cNvContentPartPr/>
                <p14:nvPr/>
              </p14:nvContentPartPr>
              <p14:xfrm>
                <a:off x="6272573" y="6171187"/>
                <a:ext cx="162720" cy="243720"/>
              </p14:xfrm>
            </p:contentPart>
          </mc:Choice>
          <mc:Fallback xmlns="">
            <p:pic>
              <p:nvPicPr>
                <p:cNvPr id="48237" name="Freihand 48236">
                  <a:extLst>
                    <a:ext uri="{FF2B5EF4-FFF2-40B4-BE49-F238E27FC236}">
                      <a16:creationId xmlns:a16="http://schemas.microsoft.com/office/drawing/2014/main" id="{E0A31A4C-B0EC-4C8B-B4D1-98C3D317B5A4}"/>
                    </a:ext>
                  </a:extLst>
                </p:cNvPr>
                <p:cNvPicPr/>
                <p:nvPr/>
              </p:nvPicPr>
              <p:blipFill>
                <a:blip r:embed="rId306"/>
                <a:stretch>
                  <a:fillRect/>
                </a:stretch>
              </p:blipFill>
              <p:spPr>
                <a:xfrm>
                  <a:off x="6268253" y="6166867"/>
                  <a:ext cx="1713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48238" name="Freihand 48237">
                  <a:extLst>
                    <a:ext uri="{FF2B5EF4-FFF2-40B4-BE49-F238E27FC236}">
                      <a16:creationId xmlns:a16="http://schemas.microsoft.com/office/drawing/2014/main" id="{D3BB2B7A-6E88-4437-880F-6DB212740518}"/>
                    </a:ext>
                  </a:extLst>
                </p14:cNvPr>
                <p14:cNvContentPartPr/>
                <p14:nvPr/>
              </p14:nvContentPartPr>
              <p14:xfrm>
                <a:off x="6352133" y="6099187"/>
                <a:ext cx="752400" cy="336600"/>
              </p14:xfrm>
            </p:contentPart>
          </mc:Choice>
          <mc:Fallback xmlns="">
            <p:pic>
              <p:nvPicPr>
                <p:cNvPr id="48238" name="Freihand 48237">
                  <a:extLst>
                    <a:ext uri="{FF2B5EF4-FFF2-40B4-BE49-F238E27FC236}">
                      <a16:creationId xmlns:a16="http://schemas.microsoft.com/office/drawing/2014/main" id="{D3BB2B7A-6E88-4437-880F-6DB212740518}"/>
                    </a:ext>
                  </a:extLst>
                </p:cNvPr>
                <p:cNvPicPr/>
                <p:nvPr/>
              </p:nvPicPr>
              <p:blipFill>
                <a:blip r:embed="rId308"/>
                <a:stretch>
                  <a:fillRect/>
                </a:stretch>
              </p:blipFill>
              <p:spPr>
                <a:xfrm>
                  <a:off x="6347813" y="6094867"/>
                  <a:ext cx="76104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48239" name="Freihand 48238">
                  <a:extLst>
                    <a:ext uri="{FF2B5EF4-FFF2-40B4-BE49-F238E27FC236}">
                      <a16:creationId xmlns:a16="http://schemas.microsoft.com/office/drawing/2014/main" id="{6878E377-FAB5-469B-BA12-BF16A435D171}"/>
                    </a:ext>
                  </a:extLst>
                </p14:cNvPr>
                <p14:cNvContentPartPr/>
                <p14:nvPr/>
              </p14:nvContentPartPr>
              <p14:xfrm>
                <a:off x="6927053" y="6078667"/>
                <a:ext cx="12960" cy="29520"/>
              </p14:xfrm>
            </p:contentPart>
          </mc:Choice>
          <mc:Fallback xmlns="">
            <p:pic>
              <p:nvPicPr>
                <p:cNvPr id="48239" name="Freihand 48238">
                  <a:extLst>
                    <a:ext uri="{FF2B5EF4-FFF2-40B4-BE49-F238E27FC236}">
                      <a16:creationId xmlns:a16="http://schemas.microsoft.com/office/drawing/2014/main" id="{6878E377-FAB5-469B-BA12-BF16A435D171}"/>
                    </a:ext>
                  </a:extLst>
                </p:cNvPr>
                <p:cNvPicPr/>
                <p:nvPr/>
              </p:nvPicPr>
              <p:blipFill>
                <a:blip r:embed="rId310"/>
                <a:stretch>
                  <a:fillRect/>
                </a:stretch>
              </p:blipFill>
              <p:spPr>
                <a:xfrm>
                  <a:off x="6922733" y="6074347"/>
                  <a:ext cx="21600" cy="38160"/>
                </a:xfrm>
                <a:prstGeom prst="rect">
                  <a:avLst/>
                </a:prstGeom>
              </p:spPr>
            </p:pic>
          </mc:Fallback>
        </mc:AlternateContent>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
          <p:cNvSpPr>
            <a:spLocks noChangeArrowheads="1"/>
          </p:cNvSpPr>
          <p:nvPr/>
        </p:nvSpPr>
        <p:spPr bwMode="auto">
          <a:xfrm>
            <a:off x="3990278" y="48768"/>
            <a:ext cx="627538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VGR Deutschland 2025</a:t>
            </a:r>
          </a:p>
        </p:txBody>
      </p:sp>
      <p:sp>
        <p:nvSpPr>
          <p:cNvPr id="5" name="Rechteck 4">
            <a:extLst>
              <a:ext uri="{FF2B5EF4-FFF2-40B4-BE49-F238E27FC236}">
                <a16:creationId xmlns:a16="http://schemas.microsoft.com/office/drawing/2014/main" id="{CE0AAC95-B01C-4615-9B29-9CEADEE210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07238B4-5CD3-6056-56CB-DD1A913ED15C}"/>
              </a:ext>
            </a:extLst>
          </p:cNvPr>
          <p:cNvSpPr txBox="1"/>
          <p:nvPr/>
        </p:nvSpPr>
        <p:spPr>
          <a:xfrm>
            <a:off x="25853" y="4365428"/>
            <a:ext cx="1867819" cy="276999"/>
          </a:xfrm>
          <a:prstGeom prst="rect">
            <a:avLst/>
          </a:prstGeom>
          <a:noFill/>
        </p:spPr>
        <p:txBody>
          <a:bodyPr wrap="none" rtlCol="0">
            <a:spAutoFit/>
          </a:bodyPr>
          <a:lstStyle/>
          <a:p>
            <a:r>
              <a:rPr lang="de-DE" sz="1200" dirty="0"/>
              <a:t>Quelle: Destatis, Mrd. Euro</a:t>
            </a:r>
          </a:p>
        </p:txBody>
      </p:sp>
      <p:pic>
        <p:nvPicPr>
          <p:cNvPr id="2" name="Grafik 1">
            <a:extLst>
              <a:ext uri="{FF2B5EF4-FFF2-40B4-BE49-F238E27FC236}">
                <a16:creationId xmlns:a16="http://schemas.microsoft.com/office/drawing/2014/main" id="{98297C1F-01E0-C09D-1BB5-452AC79AA83D}"/>
              </a:ext>
            </a:extLst>
          </p:cNvPr>
          <p:cNvPicPr>
            <a:picLocks noChangeAspect="1"/>
          </p:cNvPicPr>
          <p:nvPr/>
        </p:nvPicPr>
        <p:blipFill>
          <a:blip r:embed="rId3"/>
          <a:stretch>
            <a:fillRect/>
          </a:stretch>
        </p:blipFill>
        <p:spPr>
          <a:xfrm>
            <a:off x="25853" y="681708"/>
            <a:ext cx="8689605" cy="368372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06DC7A61-D7F9-4CA1-8862-08AD8064E5EF}"/>
                  </a:ext>
                </a:extLst>
              </p14:cNvPr>
              <p14:cNvContentPartPr/>
              <p14:nvPr/>
            </p14:nvContentPartPr>
            <p14:xfrm>
              <a:off x="25853" y="1092307"/>
              <a:ext cx="1357560" cy="104040"/>
            </p14:xfrm>
          </p:contentPart>
        </mc:Choice>
        <mc:Fallback xmlns="">
          <p:pic>
            <p:nvPicPr>
              <p:cNvPr id="3" name="Freihand 2">
                <a:extLst>
                  <a:ext uri="{FF2B5EF4-FFF2-40B4-BE49-F238E27FC236}">
                    <a16:creationId xmlns:a16="http://schemas.microsoft.com/office/drawing/2014/main" id="{06DC7A61-D7F9-4CA1-8862-08AD8064E5EF}"/>
                  </a:ext>
                </a:extLst>
              </p:cNvPr>
              <p:cNvPicPr/>
              <p:nvPr/>
            </p:nvPicPr>
            <p:blipFill>
              <a:blip r:embed="rId5"/>
              <a:stretch>
                <a:fillRect/>
              </a:stretch>
            </p:blipFill>
            <p:spPr>
              <a:xfrm>
                <a:off x="21533" y="1087987"/>
                <a:ext cx="13662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A809E25A-CFD6-4626-AA08-2264001757D1}"/>
                  </a:ext>
                </a:extLst>
              </p14:cNvPr>
              <p14:cNvContentPartPr/>
              <p14:nvPr/>
            </p14:nvContentPartPr>
            <p14:xfrm>
              <a:off x="5628533" y="1127947"/>
              <a:ext cx="765720" cy="55800"/>
            </p14:xfrm>
          </p:contentPart>
        </mc:Choice>
        <mc:Fallback xmlns="">
          <p:pic>
            <p:nvPicPr>
              <p:cNvPr id="6" name="Freihand 5">
                <a:extLst>
                  <a:ext uri="{FF2B5EF4-FFF2-40B4-BE49-F238E27FC236}">
                    <a16:creationId xmlns:a16="http://schemas.microsoft.com/office/drawing/2014/main" id="{A809E25A-CFD6-4626-AA08-2264001757D1}"/>
                  </a:ext>
                </a:extLst>
              </p:cNvPr>
              <p:cNvPicPr/>
              <p:nvPr/>
            </p:nvPicPr>
            <p:blipFill>
              <a:blip r:embed="rId7"/>
              <a:stretch>
                <a:fillRect/>
              </a:stretch>
            </p:blipFill>
            <p:spPr>
              <a:xfrm>
                <a:off x="5624213" y="1123627"/>
                <a:ext cx="7743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8E7BAC42-56BA-4B55-BF58-DEF584E9E8AC}"/>
                  </a:ext>
                </a:extLst>
              </p14:cNvPr>
              <p14:cNvContentPartPr/>
              <p14:nvPr/>
            </p14:nvContentPartPr>
            <p14:xfrm>
              <a:off x="5656253" y="1318747"/>
              <a:ext cx="689760" cy="74160"/>
            </p14:xfrm>
          </p:contentPart>
        </mc:Choice>
        <mc:Fallback xmlns="">
          <p:pic>
            <p:nvPicPr>
              <p:cNvPr id="7" name="Freihand 6">
                <a:extLst>
                  <a:ext uri="{FF2B5EF4-FFF2-40B4-BE49-F238E27FC236}">
                    <a16:creationId xmlns:a16="http://schemas.microsoft.com/office/drawing/2014/main" id="{8E7BAC42-56BA-4B55-BF58-DEF584E9E8AC}"/>
                  </a:ext>
                </a:extLst>
              </p:cNvPr>
              <p:cNvPicPr/>
              <p:nvPr/>
            </p:nvPicPr>
            <p:blipFill>
              <a:blip r:embed="rId9"/>
              <a:stretch>
                <a:fillRect/>
              </a:stretch>
            </p:blipFill>
            <p:spPr>
              <a:xfrm>
                <a:off x="5651933" y="1314427"/>
                <a:ext cx="698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1" name="Freihand 20">
                <a:extLst>
                  <a:ext uri="{FF2B5EF4-FFF2-40B4-BE49-F238E27FC236}">
                    <a16:creationId xmlns:a16="http://schemas.microsoft.com/office/drawing/2014/main" id="{D03BE0B0-AC6B-4C45-A79A-7E2DCF85B891}"/>
                  </a:ext>
                </a:extLst>
              </p14:cNvPr>
              <p14:cNvContentPartPr/>
              <p14:nvPr/>
            </p14:nvContentPartPr>
            <p14:xfrm>
              <a:off x="6553373" y="2088427"/>
              <a:ext cx="824760" cy="258840"/>
            </p14:xfrm>
          </p:contentPart>
        </mc:Choice>
        <mc:Fallback xmlns="">
          <p:pic>
            <p:nvPicPr>
              <p:cNvPr id="21" name="Freihand 20">
                <a:extLst>
                  <a:ext uri="{FF2B5EF4-FFF2-40B4-BE49-F238E27FC236}">
                    <a16:creationId xmlns:a16="http://schemas.microsoft.com/office/drawing/2014/main" id="{D03BE0B0-AC6B-4C45-A79A-7E2DCF85B891}"/>
                  </a:ext>
                </a:extLst>
              </p:cNvPr>
              <p:cNvPicPr/>
              <p:nvPr/>
            </p:nvPicPr>
            <p:blipFill>
              <a:blip r:embed="rId11"/>
              <a:stretch>
                <a:fillRect/>
              </a:stretch>
            </p:blipFill>
            <p:spPr>
              <a:xfrm>
                <a:off x="6549053" y="2084107"/>
                <a:ext cx="8334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2" name="Freihand 41">
                <a:extLst>
                  <a:ext uri="{FF2B5EF4-FFF2-40B4-BE49-F238E27FC236}">
                    <a16:creationId xmlns:a16="http://schemas.microsoft.com/office/drawing/2014/main" id="{0C9793B2-161B-461F-8F09-01605673E5AE}"/>
                  </a:ext>
                </a:extLst>
              </p14:cNvPr>
              <p14:cNvContentPartPr/>
              <p14:nvPr/>
            </p14:nvContentPartPr>
            <p14:xfrm>
              <a:off x="2976773" y="1140547"/>
              <a:ext cx="696240" cy="21600"/>
            </p14:xfrm>
          </p:contentPart>
        </mc:Choice>
        <mc:Fallback xmlns="">
          <p:pic>
            <p:nvPicPr>
              <p:cNvPr id="42" name="Freihand 41">
                <a:extLst>
                  <a:ext uri="{FF2B5EF4-FFF2-40B4-BE49-F238E27FC236}">
                    <a16:creationId xmlns:a16="http://schemas.microsoft.com/office/drawing/2014/main" id="{0C9793B2-161B-461F-8F09-01605673E5AE}"/>
                  </a:ext>
                </a:extLst>
              </p:cNvPr>
              <p:cNvPicPr/>
              <p:nvPr/>
            </p:nvPicPr>
            <p:blipFill>
              <a:blip r:embed="rId13"/>
              <a:stretch>
                <a:fillRect/>
              </a:stretch>
            </p:blipFill>
            <p:spPr>
              <a:xfrm>
                <a:off x="2972453" y="1136227"/>
                <a:ext cx="7048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3" name="Freihand 42">
                <a:extLst>
                  <a:ext uri="{FF2B5EF4-FFF2-40B4-BE49-F238E27FC236}">
                    <a16:creationId xmlns:a16="http://schemas.microsoft.com/office/drawing/2014/main" id="{EE7E65E5-EC69-43A4-8CCA-B0EB3EACDF7B}"/>
                  </a:ext>
                </a:extLst>
              </p14:cNvPr>
              <p14:cNvContentPartPr/>
              <p14:nvPr/>
            </p14:nvContentPartPr>
            <p14:xfrm>
              <a:off x="3491933" y="1382467"/>
              <a:ext cx="583200" cy="21600"/>
            </p14:xfrm>
          </p:contentPart>
        </mc:Choice>
        <mc:Fallback xmlns="">
          <p:pic>
            <p:nvPicPr>
              <p:cNvPr id="43" name="Freihand 42">
                <a:extLst>
                  <a:ext uri="{FF2B5EF4-FFF2-40B4-BE49-F238E27FC236}">
                    <a16:creationId xmlns:a16="http://schemas.microsoft.com/office/drawing/2014/main" id="{EE7E65E5-EC69-43A4-8CCA-B0EB3EACDF7B}"/>
                  </a:ext>
                </a:extLst>
              </p:cNvPr>
              <p:cNvPicPr/>
              <p:nvPr/>
            </p:nvPicPr>
            <p:blipFill>
              <a:blip r:embed="rId15"/>
              <a:stretch>
                <a:fillRect/>
              </a:stretch>
            </p:blipFill>
            <p:spPr>
              <a:xfrm>
                <a:off x="3487613" y="1378147"/>
                <a:ext cx="591840" cy="30240"/>
              </a:xfrm>
              <a:prstGeom prst="rect">
                <a:avLst/>
              </a:prstGeom>
            </p:spPr>
          </p:pic>
        </mc:Fallback>
      </mc:AlternateContent>
      <p:grpSp>
        <p:nvGrpSpPr>
          <p:cNvPr id="46" name="Gruppieren 45">
            <a:extLst>
              <a:ext uri="{FF2B5EF4-FFF2-40B4-BE49-F238E27FC236}">
                <a16:creationId xmlns:a16="http://schemas.microsoft.com/office/drawing/2014/main" id="{0A1D1962-B61B-45AD-B83C-1E84F3934170}"/>
              </a:ext>
            </a:extLst>
          </p:cNvPr>
          <p:cNvGrpSpPr/>
          <p:nvPr/>
        </p:nvGrpSpPr>
        <p:grpSpPr>
          <a:xfrm>
            <a:off x="3326333" y="1588387"/>
            <a:ext cx="543240" cy="48960"/>
            <a:chOff x="3326333" y="1588387"/>
            <a:chExt cx="543240" cy="48960"/>
          </a:xfrm>
        </p:grpSpPr>
        <mc:AlternateContent xmlns:mc="http://schemas.openxmlformats.org/markup-compatibility/2006" xmlns:p14="http://schemas.microsoft.com/office/powerpoint/2010/main">
          <mc:Choice Requires="p14">
            <p:contentPart p14:bwMode="auto" r:id="rId16">
              <p14:nvContentPartPr>
                <p14:cNvPr id="44" name="Freihand 43">
                  <a:extLst>
                    <a:ext uri="{FF2B5EF4-FFF2-40B4-BE49-F238E27FC236}">
                      <a16:creationId xmlns:a16="http://schemas.microsoft.com/office/drawing/2014/main" id="{F4FC11C2-632B-4102-8A24-F0AA9B349BC7}"/>
                    </a:ext>
                  </a:extLst>
                </p14:cNvPr>
                <p14:cNvContentPartPr/>
                <p14:nvPr/>
              </p14:nvContentPartPr>
              <p14:xfrm>
                <a:off x="3349733" y="1636987"/>
                <a:ext cx="23400" cy="360"/>
              </p14:xfrm>
            </p:contentPart>
          </mc:Choice>
          <mc:Fallback xmlns="">
            <p:pic>
              <p:nvPicPr>
                <p:cNvPr id="44" name="Freihand 43">
                  <a:extLst>
                    <a:ext uri="{FF2B5EF4-FFF2-40B4-BE49-F238E27FC236}">
                      <a16:creationId xmlns:a16="http://schemas.microsoft.com/office/drawing/2014/main" id="{F4FC11C2-632B-4102-8A24-F0AA9B349BC7}"/>
                    </a:ext>
                  </a:extLst>
                </p:cNvPr>
                <p:cNvPicPr/>
                <p:nvPr/>
              </p:nvPicPr>
              <p:blipFill>
                <a:blip r:embed="rId17"/>
                <a:stretch>
                  <a:fillRect/>
                </a:stretch>
              </p:blipFill>
              <p:spPr>
                <a:xfrm>
                  <a:off x="3345413" y="1632667"/>
                  <a:ext cx="320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5" name="Freihand 44">
                  <a:extLst>
                    <a:ext uri="{FF2B5EF4-FFF2-40B4-BE49-F238E27FC236}">
                      <a16:creationId xmlns:a16="http://schemas.microsoft.com/office/drawing/2014/main" id="{56738297-F725-4870-9486-A89AD5EB939E}"/>
                    </a:ext>
                  </a:extLst>
                </p14:cNvPr>
                <p14:cNvContentPartPr/>
                <p14:nvPr/>
              </p14:nvContentPartPr>
              <p14:xfrm>
                <a:off x="3326333" y="1588387"/>
                <a:ext cx="543240" cy="45360"/>
              </p14:xfrm>
            </p:contentPart>
          </mc:Choice>
          <mc:Fallback xmlns="">
            <p:pic>
              <p:nvPicPr>
                <p:cNvPr id="45" name="Freihand 44">
                  <a:extLst>
                    <a:ext uri="{FF2B5EF4-FFF2-40B4-BE49-F238E27FC236}">
                      <a16:creationId xmlns:a16="http://schemas.microsoft.com/office/drawing/2014/main" id="{56738297-F725-4870-9486-A89AD5EB939E}"/>
                    </a:ext>
                  </a:extLst>
                </p:cNvPr>
                <p:cNvPicPr/>
                <p:nvPr/>
              </p:nvPicPr>
              <p:blipFill>
                <a:blip r:embed="rId19"/>
                <a:stretch>
                  <a:fillRect/>
                </a:stretch>
              </p:blipFill>
              <p:spPr>
                <a:xfrm>
                  <a:off x="3322013" y="1584067"/>
                  <a:ext cx="551880" cy="5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47" name="Freihand 46">
                <a:extLst>
                  <a:ext uri="{FF2B5EF4-FFF2-40B4-BE49-F238E27FC236}">
                    <a16:creationId xmlns:a16="http://schemas.microsoft.com/office/drawing/2014/main" id="{34082FFB-A890-47F5-8B3B-4CE31A5A92B1}"/>
                  </a:ext>
                </a:extLst>
              </p14:cNvPr>
              <p14:cNvContentPartPr/>
              <p14:nvPr/>
            </p14:nvContentPartPr>
            <p14:xfrm>
              <a:off x="2853293" y="1788187"/>
              <a:ext cx="426240" cy="66600"/>
            </p14:xfrm>
          </p:contentPart>
        </mc:Choice>
        <mc:Fallback xmlns="">
          <p:pic>
            <p:nvPicPr>
              <p:cNvPr id="47" name="Freihand 46">
                <a:extLst>
                  <a:ext uri="{FF2B5EF4-FFF2-40B4-BE49-F238E27FC236}">
                    <a16:creationId xmlns:a16="http://schemas.microsoft.com/office/drawing/2014/main" id="{34082FFB-A890-47F5-8B3B-4CE31A5A92B1}"/>
                  </a:ext>
                </a:extLst>
              </p:cNvPr>
              <p:cNvPicPr/>
              <p:nvPr/>
            </p:nvPicPr>
            <p:blipFill>
              <a:blip r:embed="rId21"/>
              <a:stretch>
                <a:fillRect/>
              </a:stretch>
            </p:blipFill>
            <p:spPr>
              <a:xfrm>
                <a:off x="2848973" y="1783867"/>
                <a:ext cx="4348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8" name="Freihand 47">
                <a:extLst>
                  <a:ext uri="{FF2B5EF4-FFF2-40B4-BE49-F238E27FC236}">
                    <a16:creationId xmlns:a16="http://schemas.microsoft.com/office/drawing/2014/main" id="{EE5EE6C6-58B8-4AED-BBEC-00C51E4DCEE8}"/>
                  </a:ext>
                </a:extLst>
              </p14:cNvPr>
              <p14:cNvContentPartPr/>
              <p14:nvPr/>
            </p14:nvContentPartPr>
            <p14:xfrm>
              <a:off x="2807213" y="2006347"/>
              <a:ext cx="437040" cy="109440"/>
            </p14:xfrm>
          </p:contentPart>
        </mc:Choice>
        <mc:Fallback xmlns="">
          <p:pic>
            <p:nvPicPr>
              <p:cNvPr id="48" name="Freihand 47">
                <a:extLst>
                  <a:ext uri="{FF2B5EF4-FFF2-40B4-BE49-F238E27FC236}">
                    <a16:creationId xmlns:a16="http://schemas.microsoft.com/office/drawing/2014/main" id="{EE5EE6C6-58B8-4AED-BBEC-00C51E4DCEE8}"/>
                  </a:ext>
                </a:extLst>
              </p:cNvPr>
              <p:cNvPicPr/>
              <p:nvPr/>
            </p:nvPicPr>
            <p:blipFill>
              <a:blip r:embed="rId23"/>
              <a:stretch>
                <a:fillRect/>
              </a:stretch>
            </p:blipFill>
            <p:spPr>
              <a:xfrm>
                <a:off x="2802893" y="2002027"/>
                <a:ext cx="445680" cy="118080"/>
              </a:xfrm>
              <a:prstGeom prst="rect">
                <a:avLst/>
              </a:prstGeom>
            </p:spPr>
          </p:pic>
        </mc:Fallback>
      </mc:AlternateContent>
      <p:grpSp>
        <p:nvGrpSpPr>
          <p:cNvPr id="61" name="Gruppieren 60">
            <a:extLst>
              <a:ext uri="{FF2B5EF4-FFF2-40B4-BE49-F238E27FC236}">
                <a16:creationId xmlns:a16="http://schemas.microsoft.com/office/drawing/2014/main" id="{7BCE7DF4-F927-41AB-92C5-78A3D13C386C}"/>
              </a:ext>
            </a:extLst>
          </p:cNvPr>
          <p:cNvGrpSpPr/>
          <p:nvPr/>
        </p:nvGrpSpPr>
        <p:grpSpPr>
          <a:xfrm>
            <a:off x="5993933" y="364387"/>
            <a:ext cx="1753200" cy="593640"/>
            <a:chOff x="5993933" y="364387"/>
            <a:chExt cx="1753200" cy="593640"/>
          </a:xfrm>
        </p:grpSpPr>
        <mc:AlternateContent xmlns:mc="http://schemas.openxmlformats.org/markup-compatibility/2006" xmlns:p14="http://schemas.microsoft.com/office/powerpoint/2010/main">
          <mc:Choice Requires="p14">
            <p:contentPart p14:bwMode="auto" r:id="rId24">
              <p14:nvContentPartPr>
                <p14:cNvPr id="49" name="Freihand 48">
                  <a:extLst>
                    <a:ext uri="{FF2B5EF4-FFF2-40B4-BE49-F238E27FC236}">
                      <a16:creationId xmlns:a16="http://schemas.microsoft.com/office/drawing/2014/main" id="{6AF305DD-B939-4729-9A0B-59F92CF8D8B7}"/>
                    </a:ext>
                  </a:extLst>
                </p14:cNvPr>
                <p14:cNvContentPartPr/>
                <p14:nvPr/>
              </p14:nvContentPartPr>
              <p14:xfrm>
                <a:off x="6058733" y="506227"/>
                <a:ext cx="416520" cy="408240"/>
              </p14:xfrm>
            </p:contentPart>
          </mc:Choice>
          <mc:Fallback xmlns="">
            <p:pic>
              <p:nvPicPr>
                <p:cNvPr id="49" name="Freihand 48">
                  <a:extLst>
                    <a:ext uri="{FF2B5EF4-FFF2-40B4-BE49-F238E27FC236}">
                      <a16:creationId xmlns:a16="http://schemas.microsoft.com/office/drawing/2014/main" id="{6AF305DD-B939-4729-9A0B-59F92CF8D8B7}"/>
                    </a:ext>
                  </a:extLst>
                </p:cNvPr>
                <p:cNvPicPr/>
                <p:nvPr/>
              </p:nvPicPr>
              <p:blipFill>
                <a:blip r:embed="rId25"/>
                <a:stretch>
                  <a:fillRect/>
                </a:stretch>
              </p:blipFill>
              <p:spPr>
                <a:xfrm>
                  <a:off x="6054413" y="501907"/>
                  <a:ext cx="425160" cy="4168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0" name="Freihand 49">
                  <a:extLst>
                    <a:ext uri="{FF2B5EF4-FFF2-40B4-BE49-F238E27FC236}">
                      <a16:creationId xmlns:a16="http://schemas.microsoft.com/office/drawing/2014/main" id="{57C77081-EFF2-451E-A0AB-6259DE136B97}"/>
                    </a:ext>
                  </a:extLst>
                </p14:cNvPr>
                <p14:cNvContentPartPr/>
                <p14:nvPr/>
              </p14:nvContentPartPr>
              <p14:xfrm>
                <a:off x="5993933" y="655267"/>
                <a:ext cx="222840" cy="302760"/>
              </p14:xfrm>
            </p:contentPart>
          </mc:Choice>
          <mc:Fallback xmlns="">
            <p:pic>
              <p:nvPicPr>
                <p:cNvPr id="50" name="Freihand 49">
                  <a:extLst>
                    <a:ext uri="{FF2B5EF4-FFF2-40B4-BE49-F238E27FC236}">
                      <a16:creationId xmlns:a16="http://schemas.microsoft.com/office/drawing/2014/main" id="{57C77081-EFF2-451E-A0AB-6259DE136B97}"/>
                    </a:ext>
                  </a:extLst>
                </p:cNvPr>
                <p:cNvPicPr/>
                <p:nvPr/>
              </p:nvPicPr>
              <p:blipFill>
                <a:blip r:embed="rId27"/>
                <a:stretch>
                  <a:fillRect/>
                </a:stretch>
              </p:blipFill>
              <p:spPr>
                <a:xfrm>
                  <a:off x="5989613" y="650947"/>
                  <a:ext cx="23148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2" name="Freihand 51">
                  <a:extLst>
                    <a:ext uri="{FF2B5EF4-FFF2-40B4-BE49-F238E27FC236}">
                      <a16:creationId xmlns:a16="http://schemas.microsoft.com/office/drawing/2014/main" id="{51368A2E-9F6F-4896-AC38-ACEF4CC9A9E4}"/>
                    </a:ext>
                  </a:extLst>
                </p14:cNvPr>
                <p14:cNvContentPartPr/>
                <p14:nvPr/>
              </p14:nvContentPartPr>
              <p14:xfrm>
                <a:off x="6594773" y="449707"/>
                <a:ext cx="112680" cy="86040"/>
              </p14:xfrm>
            </p:contentPart>
          </mc:Choice>
          <mc:Fallback xmlns="">
            <p:pic>
              <p:nvPicPr>
                <p:cNvPr id="52" name="Freihand 51">
                  <a:extLst>
                    <a:ext uri="{FF2B5EF4-FFF2-40B4-BE49-F238E27FC236}">
                      <a16:creationId xmlns:a16="http://schemas.microsoft.com/office/drawing/2014/main" id="{51368A2E-9F6F-4896-AC38-ACEF4CC9A9E4}"/>
                    </a:ext>
                  </a:extLst>
                </p:cNvPr>
                <p:cNvPicPr/>
                <p:nvPr/>
              </p:nvPicPr>
              <p:blipFill>
                <a:blip r:embed="rId29"/>
                <a:stretch>
                  <a:fillRect/>
                </a:stretch>
              </p:blipFill>
              <p:spPr>
                <a:xfrm>
                  <a:off x="6590453" y="445387"/>
                  <a:ext cx="1213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3" name="Freihand 52">
                  <a:extLst>
                    <a:ext uri="{FF2B5EF4-FFF2-40B4-BE49-F238E27FC236}">
                      <a16:creationId xmlns:a16="http://schemas.microsoft.com/office/drawing/2014/main" id="{331E8C1F-2E2E-482A-8C1B-0322BD2D0A02}"/>
                    </a:ext>
                  </a:extLst>
                </p14:cNvPr>
                <p14:cNvContentPartPr/>
                <p14:nvPr/>
              </p14:nvContentPartPr>
              <p14:xfrm>
                <a:off x="6693413" y="460867"/>
                <a:ext cx="97560" cy="68760"/>
              </p14:xfrm>
            </p:contentPart>
          </mc:Choice>
          <mc:Fallback xmlns="">
            <p:pic>
              <p:nvPicPr>
                <p:cNvPr id="53" name="Freihand 52">
                  <a:extLst>
                    <a:ext uri="{FF2B5EF4-FFF2-40B4-BE49-F238E27FC236}">
                      <a16:creationId xmlns:a16="http://schemas.microsoft.com/office/drawing/2014/main" id="{331E8C1F-2E2E-482A-8C1B-0322BD2D0A02}"/>
                    </a:ext>
                  </a:extLst>
                </p:cNvPr>
                <p:cNvPicPr/>
                <p:nvPr/>
              </p:nvPicPr>
              <p:blipFill>
                <a:blip r:embed="rId31"/>
                <a:stretch>
                  <a:fillRect/>
                </a:stretch>
              </p:blipFill>
              <p:spPr>
                <a:xfrm>
                  <a:off x="6689093" y="456547"/>
                  <a:ext cx="1062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4" name="Freihand 53">
                  <a:extLst>
                    <a:ext uri="{FF2B5EF4-FFF2-40B4-BE49-F238E27FC236}">
                      <a16:creationId xmlns:a16="http://schemas.microsoft.com/office/drawing/2014/main" id="{13F654DE-620B-4593-8457-2525672C7D36}"/>
                    </a:ext>
                  </a:extLst>
                </p14:cNvPr>
                <p14:cNvContentPartPr/>
                <p14:nvPr/>
              </p14:nvContentPartPr>
              <p14:xfrm>
                <a:off x="6942533" y="392467"/>
                <a:ext cx="100080" cy="108000"/>
              </p14:xfrm>
            </p:contentPart>
          </mc:Choice>
          <mc:Fallback xmlns="">
            <p:pic>
              <p:nvPicPr>
                <p:cNvPr id="54" name="Freihand 53">
                  <a:extLst>
                    <a:ext uri="{FF2B5EF4-FFF2-40B4-BE49-F238E27FC236}">
                      <a16:creationId xmlns:a16="http://schemas.microsoft.com/office/drawing/2014/main" id="{13F654DE-620B-4593-8457-2525672C7D36}"/>
                    </a:ext>
                  </a:extLst>
                </p:cNvPr>
                <p:cNvPicPr/>
                <p:nvPr/>
              </p:nvPicPr>
              <p:blipFill>
                <a:blip r:embed="rId33"/>
                <a:stretch>
                  <a:fillRect/>
                </a:stretch>
              </p:blipFill>
              <p:spPr>
                <a:xfrm>
                  <a:off x="6938213" y="388147"/>
                  <a:ext cx="1087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5" name="Freihand 54">
                  <a:extLst>
                    <a:ext uri="{FF2B5EF4-FFF2-40B4-BE49-F238E27FC236}">
                      <a16:creationId xmlns:a16="http://schemas.microsoft.com/office/drawing/2014/main" id="{65C75C21-4036-47F6-917B-7C9DB869FE1D}"/>
                    </a:ext>
                  </a:extLst>
                </p14:cNvPr>
                <p14:cNvContentPartPr/>
                <p14:nvPr/>
              </p14:nvContentPartPr>
              <p14:xfrm>
                <a:off x="7118933" y="422347"/>
                <a:ext cx="89640" cy="91080"/>
              </p14:xfrm>
            </p:contentPart>
          </mc:Choice>
          <mc:Fallback xmlns="">
            <p:pic>
              <p:nvPicPr>
                <p:cNvPr id="55" name="Freihand 54">
                  <a:extLst>
                    <a:ext uri="{FF2B5EF4-FFF2-40B4-BE49-F238E27FC236}">
                      <a16:creationId xmlns:a16="http://schemas.microsoft.com/office/drawing/2014/main" id="{65C75C21-4036-47F6-917B-7C9DB869FE1D}"/>
                    </a:ext>
                  </a:extLst>
                </p:cNvPr>
                <p:cNvPicPr/>
                <p:nvPr/>
              </p:nvPicPr>
              <p:blipFill>
                <a:blip r:embed="rId35"/>
                <a:stretch>
                  <a:fillRect/>
                </a:stretch>
              </p:blipFill>
              <p:spPr>
                <a:xfrm>
                  <a:off x="7114613" y="418027"/>
                  <a:ext cx="98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6" name="Freihand 55">
                  <a:extLst>
                    <a:ext uri="{FF2B5EF4-FFF2-40B4-BE49-F238E27FC236}">
                      <a16:creationId xmlns:a16="http://schemas.microsoft.com/office/drawing/2014/main" id="{D5923EB7-7D87-4A43-9474-ECC512D55E13}"/>
                    </a:ext>
                  </a:extLst>
                </p14:cNvPr>
                <p14:cNvContentPartPr/>
                <p14:nvPr/>
              </p14:nvContentPartPr>
              <p14:xfrm>
                <a:off x="7116773" y="384547"/>
                <a:ext cx="271800" cy="100800"/>
              </p14:xfrm>
            </p:contentPart>
          </mc:Choice>
          <mc:Fallback xmlns="">
            <p:pic>
              <p:nvPicPr>
                <p:cNvPr id="56" name="Freihand 55">
                  <a:extLst>
                    <a:ext uri="{FF2B5EF4-FFF2-40B4-BE49-F238E27FC236}">
                      <a16:creationId xmlns:a16="http://schemas.microsoft.com/office/drawing/2014/main" id="{D5923EB7-7D87-4A43-9474-ECC512D55E13}"/>
                    </a:ext>
                  </a:extLst>
                </p:cNvPr>
                <p:cNvPicPr/>
                <p:nvPr/>
              </p:nvPicPr>
              <p:blipFill>
                <a:blip r:embed="rId37"/>
                <a:stretch>
                  <a:fillRect/>
                </a:stretch>
              </p:blipFill>
              <p:spPr>
                <a:xfrm>
                  <a:off x="7112453" y="380227"/>
                  <a:ext cx="2804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7" name="Freihand 56">
                  <a:extLst>
                    <a:ext uri="{FF2B5EF4-FFF2-40B4-BE49-F238E27FC236}">
                      <a16:creationId xmlns:a16="http://schemas.microsoft.com/office/drawing/2014/main" id="{6120C252-1A5C-4997-B928-BB3F8CD0A516}"/>
                    </a:ext>
                  </a:extLst>
                </p14:cNvPr>
                <p14:cNvContentPartPr/>
                <p14:nvPr/>
              </p14:nvContentPartPr>
              <p14:xfrm>
                <a:off x="7301093" y="364387"/>
                <a:ext cx="149400" cy="153720"/>
              </p14:xfrm>
            </p:contentPart>
          </mc:Choice>
          <mc:Fallback xmlns="">
            <p:pic>
              <p:nvPicPr>
                <p:cNvPr id="57" name="Freihand 56">
                  <a:extLst>
                    <a:ext uri="{FF2B5EF4-FFF2-40B4-BE49-F238E27FC236}">
                      <a16:creationId xmlns:a16="http://schemas.microsoft.com/office/drawing/2014/main" id="{6120C252-1A5C-4997-B928-BB3F8CD0A516}"/>
                    </a:ext>
                  </a:extLst>
                </p:cNvPr>
                <p:cNvPicPr/>
                <p:nvPr/>
              </p:nvPicPr>
              <p:blipFill>
                <a:blip r:embed="rId39"/>
                <a:stretch>
                  <a:fillRect/>
                </a:stretch>
              </p:blipFill>
              <p:spPr>
                <a:xfrm>
                  <a:off x="7296773" y="360067"/>
                  <a:ext cx="1580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8" name="Freihand 57">
                  <a:extLst>
                    <a:ext uri="{FF2B5EF4-FFF2-40B4-BE49-F238E27FC236}">
                      <a16:creationId xmlns:a16="http://schemas.microsoft.com/office/drawing/2014/main" id="{8BEFC61C-D2A4-4912-98A2-315D0E511876}"/>
                    </a:ext>
                  </a:extLst>
                </p14:cNvPr>
                <p14:cNvContentPartPr/>
                <p14:nvPr/>
              </p14:nvContentPartPr>
              <p14:xfrm>
                <a:off x="7531853" y="392467"/>
                <a:ext cx="23040" cy="104400"/>
              </p14:xfrm>
            </p:contentPart>
          </mc:Choice>
          <mc:Fallback xmlns="">
            <p:pic>
              <p:nvPicPr>
                <p:cNvPr id="58" name="Freihand 57">
                  <a:extLst>
                    <a:ext uri="{FF2B5EF4-FFF2-40B4-BE49-F238E27FC236}">
                      <a16:creationId xmlns:a16="http://schemas.microsoft.com/office/drawing/2014/main" id="{8BEFC61C-D2A4-4912-98A2-315D0E511876}"/>
                    </a:ext>
                  </a:extLst>
                </p:cNvPr>
                <p:cNvPicPr/>
                <p:nvPr/>
              </p:nvPicPr>
              <p:blipFill>
                <a:blip r:embed="rId41"/>
                <a:stretch>
                  <a:fillRect/>
                </a:stretch>
              </p:blipFill>
              <p:spPr>
                <a:xfrm>
                  <a:off x="7527533" y="388147"/>
                  <a:ext cx="316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9" name="Freihand 58">
                  <a:extLst>
                    <a:ext uri="{FF2B5EF4-FFF2-40B4-BE49-F238E27FC236}">
                      <a16:creationId xmlns:a16="http://schemas.microsoft.com/office/drawing/2014/main" id="{4EB12550-D9C1-47C0-839D-371FAC350FCD}"/>
                    </a:ext>
                  </a:extLst>
                </p14:cNvPr>
                <p14:cNvContentPartPr/>
                <p14:nvPr/>
              </p14:nvContentPartPr>
              <p14:xfrm>
                <a:off x="7611053" y="384547"/>
                <a:ext cx="35280" cy="125280"/>
              </p14:xfrm>
            </p:contentPart>
          </mc:Choice>
          <mc:Fallback xmlns="">
            <p:pic>
              <p:nvPicPr>
                <p:cNvPr id="59" name="Freihand 58">
                  <a:extLst>
                    <a:ext uri="{FF2B5EF4-FFF2-40B4-BE49-F238E27FC236}">
                      <a16:creationId xmlns:a16="http://schemas.microsoft.com/office/drawing/2014/main" id="{4EB12550-D9C1-47C0-839D-371FAC350FCD}"/>
                    </a:ext>
                  </a:extLst>
                </p:cNvPr>
                <p:cNvPicPr/>
                <p:nvPr/>
              </p:nvPicPr>
              <p:blipFill>
                <a:blip r:embed="rId43"/>
                <a:stretch>
                  <a:fillRect/>
                </a:stretch>
              </p:blipFill>
              <p:spPr>
                <a:xfrm>
                  <a:off x="7606733" y="380227"/>
                  <a:ext cx="43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0" name="Freihand 59">
                  <a:extLst>
                    <a:ext uri="{FF2B5EF4-FFF2-40B4-BE49-F238E27FC236}">
                      <a16:creationId xmlns:a16="http://schemas.microsoft.com/office/drawing/2014/main" id="{367AE893-B904-4140-B0CA-236326FEF15F}"/>
                    </a:ext>
                  </a:extLst>
                </p14:cNvPr>
                <p14:cNvContentPartPr/>
                <p14:nvPr/>
              </p14:nvContentPartPr>
              <p14:xfrm>
                <a:off x="7561373" y="384187"/>
                <a:ext cx="185760" cy="61560"/>
              </p14:xfrm>
            </p:contentPart>
          </mc:Choice>
          <mc:Fallback xmlns="">
            <p:pic>
              <p:nvPicPr>
                <p:cNvPr id="60" name="Freihand 59">
                  <a:extLst>
                    <a:ext uri="{FF2B5EF4-FFF2-40B4-BE49-F238E27FC236}">
                      <a16:creationId xmlns:a16="http://schemas.microsoft.com/office/drawing/2014/main" id="{367AE893-B904-4140-B0CA-236326FEF15F}"/>
                    </a:ext>
                  </a:extLst>
                </p:cNvPr>
                <p:cNvPicPr/>
                <p:nvPr/>
              </p:nvPicPr>
              <p:blipFill>
                <a:blip r:embed="rId45"/>
                <a:stretch>
                  <a:fillRect/>
                </a:stretch>
              </p:blipFill>
              <p:spPr>
                <a:xfrm>
                  <a:off x="7557053" y="379867"/>
                  <a:ext cx="194400" cy="7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22" name="Freihand 21">
                <a:extLst>
                  <a:ext uri="{FF2B5EF4-FFF2-40B4-BE49-F238E27FC236}">
                    <a16:creationId xmlns:a16="http://schemas.microsoft.com/office/drawing/2014/main" id="{CE0DB3F9-D801-432D-B646-72485B11EFF6}"/>
                  </a:ext>
                </a:extLst>
              </p14:cNvPr>
              <p14:cNvContentPartPr/>
              <p14:nvPr/>
            </p14:nvContentPartPr>
            <p14:xfrm>
              <a:off x="8950613" y="2105707"/>
              <a:ext cx="5760" cy="82080"/>
            </p14:xfrm>
          </p:contentPart>
        </mc:Choice>
        <mc:Fallback xmlns="">
          <p:pic>
            <p:nvPicPr>
              <p:cNvPr id="22" name="Freihand 21">
                <a:extLst>
                  <a:ext uri="{FF2B5EF4-FFF2-40B4-BE49-F238E27FC236}">
                    <a16:creationId xmlns:a16="http://schemas.microsoft.com/office/drawing/2014/main" id="{CE0DB3F9-D801-432D-B646-72485B11EFF6}"/>
                  </a:ext>
                </a:extLst>
              </p:cNvPr>
              <p:cNvPicPr/>
              <p:nvPr/>
            </p:nvPicPr>
            <p:blipFill>
              <a:blip r:embed="rId47"/>
              <a:stretch>
                <a:fillRect/>
              </a:stretch>
            </p:blipFill>
            <p:spPr>
              <a:xfrm>
                <a:off x="8946293" y="2101387"/>
                <a:ext cx="144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3" name="Freihand 22">
                <a:extLst>
                  <a:ext uri="{FF2B5EF4-FFF2-40B4-BE49-F238E27FC236}">
                    <a16:creationId xmlns:a16="http://schemas.microsoft.com/office/drawing/2014/main" id="{8F454A32-CACF-4F93-93DB-2AD4F62AE17C}"/>
                  </a:ext>
                </a:extLst>
              </p14:cNvPr>
              <p14:cNvContentPartPr/>
              <p14:nvPr/>
            </p14:nvContentPartPr>
            <p14:xfrm>
              <a:off x="8864933" y="2058547"/>
              <a:ext cx="162720" cy="187200"/>
            </p14:xfrm>
          </p:contentPart>
        </mc:Choice>
        <mc:Fallback xmlns="">
          <p:pic>
            <p:nvPicPr>
              <p:cNvPr id="23" name="Freihand 22">
                <a:extLst>
                  <a:ext uri="{FF2B5EF4-FFF2-40B4-BE49-F238E27FC236}">
                    <a16:creationId xmlns:a16="http://schemas.microsoft.com/office/drawing/2014/main" id="{8F454A32-CACF-4F93-93DB-2AD4F62AE17C}"/>
                  </a:ext>
                </a:extLst>
              </p:cNvPr>
              <p:cNvPicPr/>
              <p:nvPr/>
            </p:nvPicPr>
            <p:blipFill>
              <a:blip r:embed="rId49"/>
              <a:stretch>
                <a:fillRect/>
              </a:stretch>
            </p:blipFill>
            <p:spPr>
              <a:xfrm>
                <a:off x="8860613" y="2054227"/>
                <a:ext cx="1713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4" name="Freihand 23">
                <a:extLst>
                  <a:ext uri="{FF2B5EF4-FFF2-40B4-BE49-F238E27FC236}">
                    <a16:creationId xmlns:a16="http://schemas.microsoft.com/office/drawing/2014/main" id="{0233A97E-DF97-4530-8518-98A8F0456869}"/>
                  </a:ext>
                </a:extLst>
              </p14:cNvPr>
              <p14:cNvContentPartPr/>
              <p14:nvPr/>
            </p14:nvContentPartPr>
            <p14:xfrm>
              <a:off x="9122693" y="2094187"/>
              <a:ext cx="17640" cy="86040"/>
            </p14:xfrm>
          </p:contentPart>
        </mc:Choice>
        <mc:Fallback xmlns="">
          <p:pic>
            <p:nvPicPr>
              <p:cNvPr id="24" name="Freihand 23">
                <a:extLst>
                  <a:ext uri="{FF2B5EF4-FFF2-40B4-BE49-F238E27FC236}">
                    <a16:creationId xmlns:a16="http://schemas.microsoft.com/office/drawing/2014/main" id="{0233A97E-DF97-4530-8518-98A8F0456869}"/>
                  </a:ext>
                </a:extLst>
              </p:cNvPr>
              <p:cNvPicPr/>
              <p:nvPr/>
            </p:nvPicPr>
            <p:blipFill>
              <a:blip r:embed="rId51"/>
              <a:stretch>
                <a:fillRect/>
              </a:stretch>
            </p:blipFill>
            <p:spPr>
              <a:xfrm>
                <a:off x="9118373" y="2089867"/>
                <a:ext cx="262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5" name="Freihand 24">
                <a:extLst>
                  <a:ext uri="{FF2B5EF4-FFF2-40B4-BE49-F238E27FC236}">
                    <a16:creationId xmlns:a16="http://schemas.microsoft.com/office/drawing/2014/main" id="{E748EDC8-1A16-47B4-8543-46F165AC7434}"/>
                  </a:ext>
                </a:extLst>
              </p14:cNvPr>
              <p14:cNvContentPartPr/>
              <p14:nvPr/>
            </p14:nvContentPartPr>
            <p14:xfrm>
              <a:off x="9197573" y="2059987"/>
              <a:ext cx="8280" cy="142920"/>
            </p14:xfrm>
          </p:contentPart>
        </mc:Choice>
        <mc:Fallback xmlns="">
          <p:pic>
            <p:nvPicPr>
              <p:cNvPr id="25" name="Freihand 24">
                <a:extLst>
                  <a:ext uri="{FF2B5EF4-FFF2-40B4-BE49-F238E27FC236}">
                    <a16:creationId xmlns:a16="http://schemas.microsoft.com/office/drawing/2014/main" id="{E748EDC8-1A16-47B4-8543-46F165AC7434}"/>
                  </a:ext>
                </a:extLst>
              </p:cNvPr>
              <p:cNvPicPr/>
              <p:nvPr/>
            </p:nvPicPr>
            <p:blipFill>
              <a:blip r:embed="rId53"/>
              <a:stretch>
                <a:fillRect/>
              </a:stretch>
            </p:blipFill>
            <p:spPr>
              <a:xfrm>
                <a:off x="9193253" y="2055667"/>
                <a:ext cx="169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6" name="Freihand 25">
                <a:extLst>
                  <a:ext uri="{FF2B5EF4-FFF2-40B4-BE49-F238E27FC236}">
                    <a16:creationId xmlns:a16="http://schemas.microsoft.com/office/drawing/2014/main" id="{67F204F2-CDB4-4CF1-B581-680BC02FFE8C}"/>
                  </a:ext>
                </a:extLst>
              </p14:cNvPr>
              <p14:cNvContentPartPr/>
              <p14:nvPr/>
            </p14:nvContentPartPr>
            <p14:xfrm>
              <a:off x="9124853" y="2050987"/>
              <a:ext cx="141840" cy="83160"/>
            </p14:xfrm>
          </p:contentPart>
        </mc:Choice>
        <mc:Fallback xmlns="">
          <p:pic>
            <p:nvPicPr>
              <p:cNvPr id="26" name="Freihand 25">
                <a:extLst>
                  <a:ext uri="{FF2B5EF4-FFF2-40B4-BE49-F238E27FC236}">
                    <a16:creationId xmlns:a16="http://schemas.microsoft.com/office/drawing/2014/main" id="{67F204F2-CDB4-4CF1-B581-680BC02FFE8C}"/>
                  </a:ext>
                </a:extLst>
              </p:cNvPr>
              <p:cNvPicPr/>
              <p:nvPr/>
            </p:nvPicPr>
            <p:blipFill>
              <a:blip r:embed="rId55"/>
              <a:stretch>
                <a:fillRect/>
              </a:stretch>
            </p:blipFill>
            <p:spPr>
              <a:xfrm>
                <a:off x="9120533" y="2046667"/>
                <a:ext cx="1504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7" name="Freihand 26">
                <a:extLst>
                  <a:ext uri="{FF2B5EF4-FFF2-40B4-BE49-F238E27FC236}">
                    <a16:creationId xmlns:a16="http://schemas.microsoft.com/office/drawing/2014/main" id="{910824A8-2437-42B7-A937-FA90A6E22A98}"/>
                  </a:ext>
                </a:extLst>
              </p14:cNvPr>
              <p14:cNvContentPartPr/>
              <p14:nvPr/>
            </p14:nvContentPartPr>
            <p14:xfrm>
              <a:off x="9400253" y="2097067"/>
              <a:ext cx="124920" cy="92880"/>
            </p14:xfrm>
          </p:contentPart>
        </mc:Choice>
        <mc:Fallback xmlns="">
          <p:pic>
            <p:nvPicPr>
              <p:cNvPr id="27" name="Freihand 26">
                <a:extLst>
                  <a:ext uri="{FF2B5EF4-FFF2-40B4-BE49-F238E27FC236}">
                    <a16:creationId xmlns:a16="http://schemas.microsoft.com/office/drawing/2014/main" id="{910824A8-2437-42B7-A937-FA90A6E22A98}"/>
                  </a:ext>
                </a:extLst>
              </p:cNvPr>
              <p:cNvPicPr/>
              <p:nvPr/>
            </p:nvPicPr>
            <p:blipFill>
              <a:blip r:embed="rId57"/>
              <a:stretch>
                <a:fillRect/>
              </a:stretch>
            </p:blipFill>
            <p:spPr>
              <a:xfrm>
                <a:off x="9395933" y="2092747"/>
                <a:ext cx="1335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8" name="Freihand 27">
                <a:extLst>
                  <a:ext uri="{FF2B5EF4-FFF2-40B4-BE49-F238E27FC236}">
                    <a16:creationId xmlns:a16="http://schemas.microsoft.com/office/drawing/2014/main" id="{7CDF03F0-8148-42EE-9B2A-FC2A273480A7}"/>
                  </a:ext>
                </a:extLst>
              </p14:cNvPr>
              <p14:cNvContentPartPr/>
              <p14:nvPr/>
            </p14:nvContentPartPr>
            <p14:xfrm>
              <a:off x="9541733" y="2101027"/>
              <a:ext cx="119880" cy="80280"/>
            </p14:xfrm>
          </p:contentPart>
        </mc:Choice>
        <mc:Fallback xmlns="">
          <p:pic>
            <p:nvPicPr>
              <p:cNvPr id="28" name="Freihand 27">
                <a:extLst>
                  <a:ext uri="{FF2B5EF4-FFF2-40B4-BE49-F238E27FC236}">
                    <a16:creationId xmlns:a16="http://schemas.microsoft.com/office/drawing/2014/main" id="{7CDF03F0-8148-42EE-9B2A-FC2A273480A7}"/>
                  </a:ext>
                </a:extLst>
              </p:cNvPr>
              <p:cNvPicPr/>
              <p:nvPr/>
            </p:nvPicPr>
            <p:blipFill>
              <a:blip r:embed="rId59"/>
              <a:stretch>
                <a:fillRect/>
              </a:stretch>
            </p:blipFill>
            <p:spPr>
              <a:xfrm>
                <a:off x="9537413" y="2096707"/>
                <a:ext cx="1285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9" name="Freihand 28">
                <a:extLst>
                  <a:ext uri="{FF2B5EF4-FFF2-40B4-BE49-F238E27FC236}">
                    <a16:creationId xmlns:a16="http://schemas.microsoft.com/office/drawing/2014/main" id="{33ACEA65-8108-4BE0-A42D-8E38F6EDE926}"/>
                  </a:ext>
                </a:extLst>
              </p14:cNvPr>
              <p14:cNvContentPartPr/>
              <p14:nvPr/>
            </p14:nvContentPartPr>
            <p14:xfrm>
              <a:off x="9744413" y="2174107"/>
              <a:ext cx="360" cy="360"/>
            </p14:xfrm>
          </p:contentPart>
        </mc:Choice>
        <mc:Fallback xmlns="">
          <p:pic>
            <p:nvPicPr>
              <p:cNvPr id="29" name="Freihand 28">
                <a:extLst>
                  <a:ext uri="{FF2B5EF4-FFF2-40B4-BE49-F238E27FC236}">
                    <a16:creationId xmlns:a16="http://schemas.microsoft.com/office/drawing/2014/main" id="{33ACEA65-8108-4BE0-A42D-8E38F6EDE926}"/>
                  </a:ext>
                </a:extLst>
              </p:cNvPr>
              <p:cNvPicPr/>
              <p:nvPr/>
            </p:nvPicPr>
            <p:blipFill>
              <a:blip r:embed="rId61"/>
              <a:stretch>
                <a:fillRect/>
              </a:stretch>
            </p:blipFill>
            <p:spPr>
              <a:xfrm>
                <a:off x="9740093" y="2169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0" name="Freihand 29">
                <a:extLst>
                  <a:ext uri="{FF2B5EF4-FFF2-40B4-BE49-F238E27FC236}">
                    <a16:creationId xmlns:a16="http://schemas.microsoft.com/office/drawing/2014/main" id="{95821B78-BAD3-43FF-93E6-8034B6C07D66}"/>
                  </a:ext>
                </a:extLst>
              </p14:cNvPr>
              <p14:cNvContentPartPr/>
              <p14:nvPr/>
            </p14:nvContentPartPr>
            <p14:xfrm>
              <a:off x="9890213" y="2060347"/>
              <a:ext cx="158040" cy="106200"/>
            </p14:xfrm>
          </p:contentPart>
        </mc:Choice>
        <mc:Fallback xmlns="">
          <p:pic>
            <p:nvPicPr>
              <p:cNvPr id="30" name="Freihand 29">
                <a:extLst>
                  <a:ext uri="{FF2B5EF4-FFF2-40B4-BE49-F238E27FC236}">
                    <a16:creationId xmlns:a16="http://schemas.microsoft.com/office/drawing/2014/main" id="{95821B78-BAD3-43FF-93E6-8034B6C07D66}"/>
                  </a:ext>
                </a:extLst>
              </p:cNvPr>
              <p:cNvPicPr/>
              <p:nvPr/>
            </p:nvPicPr>
            <p:blipFill>
              <a:blip r:embed="rId63"/>
              <a:stretch>
                <a:fillRect/>
              </a:stretch>
            </p:blipFill>
            <p:spPr>
              <a:xfrm>
                <a:off x="9885893" y="2056027"/>
                <a:ext cx="1666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1" name="Freihand 30">
                <a:extLst>
                  <a:ext uri="{FF2B5EF4-FFF2-40B4-BE49-F238E27FC236}">
                    <a16:creationId xmlns:a16="http://schemas.microsoft.com/office/drawing/2014/main" id="{09584D34-8B48-46EE-8221-B59805B71157}"/>
                  </a:ext>
                </a:extLst>
              </p14:cNvPr>
              <p14:cNvContentPartPr/>
              <p14:nvPr/>
            </p14:nvContentPartPr>
            <p14:xfrm>
              <a:off x="10191173" y="1966027"/>
              <a:ext cx="97200" cy="123840"/>
            </p14:xfrm>
          </p:contentPart>
        </mc:Choice>
        <mc:Fallback xmlns="">
          <p:pic>
            <p:nvPicPr>
              <p:cNvPr id="31" name="Freihand 30">
                <a:extLst>
                  <a:ext uri="{FF2B5EF4-FFF2-40B4-BE49-F238E27FC236}">
                    <a16:creationId xmlns:a16="http://schemas.microsoft.com/office/drawing/2014/main" id="{09584D34-8B48-46EE-8221-B59805B71157}"/>
                  </a:ext>
                </a:extLst>
              </p:cNvPr>
              <p:cNvPicPr/>
              <p:nvPr/>
            </p:nvPicPr>
            <p:blipFill>
              <a:blip r:embed="rId65"/>
              <a:stretch>
                <a:fillRect/>
              </a:stretch>
            </p:blipFill>
            <p:spPr>
              <a:xfrm>
                <a:off x="10186853" y="1961707"/>
                <a:ext cx="1058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2" name="Freihand 31">
                <a:extLst>
                  <a:ext uri="{FF2B5EF4-FFF2-40B4-BE49-F238E27FC236}">
                    <a16:creationId xmlns:a16="http://schemas.microsoft.com/office/drawing/2014/main" id="{3ABD110E-FA03-4065-9BE2-E8DCBD50B502}"/>
                  </a:ext>
                </a:extLst>
              </p14:cNvPr>
              <p14:cNvContentPartPr/>
              <p14:nvPr/>
            </p14:nvContentPartPr>
            <p14:xfrm>
              <a:off x="10248053" y="2013547"/>
              <a:ext cx="91800" cy="156240"/>
            </p14:xfrm>
          </p:contentPart>
        </mc:Choice>
        <mc:Fallback xmlns="">
          <p:pic>
            <p:nvPicPr>
              <p:cNvPr id="32" name="Freihand 31">
                <a:extLst>
                  <a:ext uri="{FF2B5EF4-FFF2-40B4-BE49-F238E27FC236}">
                    <a16:creationId xmlns:a16="http://schemas.microsoft.com/office/drawing/2014/main" id="{3ABD110E-FA03-4065-9BE2-E8DCBD50B502}"/>
                  </a:ext>
                </a:extLst>
              </p:cNvPr>
              <p:cNvPicPr/>
              <p:nvPr/>
            </p:nvPicPr>
            <p:blipFill>
              <a:blip r:embed="rId67"/>
              <a:stretch>
                <a:fillRect/>
              </a:stretch>
            </p:blipFill>
            <p:spPr>
              <a:xfrm>
                <a:off x="10243733" y="2009227"/>
                <a:ext cx="1004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3" name="Freihand 32">
                <a:extLst>
                  <a:ext uri="{FF2B5EF4-FFF2-40B4-BE49-F238E27FC236}">
                    <a16:creationId xmlns:a16="http://schemas.microsoft.com/office/drawing/2014/main" id="{028C043F-7386-4E67-89B2-968331C4F8E2}"/>
                  </a:ext>
                </a:extLst>
              </p14:cNvPr>
              <p14:cNvContentPartPr/>
              <p14:nvPr/>
            </p14:nvContentPartPr>
            <p14:xfrm>
              <a:off x="10393133" y="1987627"/>
              <a:ext cx="99000" cy="129960"/>
            </p14:xfrm>
          </p:contentPart>
        </mc:Choice>
        <mc:Fallback xmlns="">
          <p:pic>
            <p:nvPicPr>
              <p:cNvPr id="33" name="Freihand 32">
                <a:extLst>
                  <a:ext uri="{FF2B5EF4-FFF2-40B4-BE49-F238E27FC236}">
                    <a16:creationId xmlns:a16="http://schemas.microsoft.com/office/drawing/2014/main" id="{028C043F-7386-4E67-89B2-968331C4F8E2}"/>
                  </a:ext>
                </a:extLst>
              </p:cNvPr>
              <p:cNvPicPr/>
              <p:nvPr/>
            </p:nvPicPr>
            <p:blipFill>
              <a:blip r:embed="rId69"/>
              <a:stretch>
                <a:fillRect/>
              </a:stretch>
            </p:blipFill>
            <p:spPr>
              <a:xfrm>
                <a:off x="10388813" y="1983307"/>
                <a:ext cx="107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4" name="Freihand 33">
                <a:extLst>
                  <a:ext uri="{FF2B5EF4-FFF2-40B4-BE49-F238E27FC236}">
                    <a16:creationId xmlns:a16="http://schemas.microsoft.com/office/drawing/2014/main" id="{CBB46444-0773-4536-98F3-300FFC68BFC6}"/>
                  </a:ext>
                </a:extLst>
              </p14:cNvPr>
              <p14:cNvContentPartPr/>
              <p14:nvPr/>
            </p14:nvContentPartPr>
            <p14:xfrm>
              <a:off x="10441013" y="1954867"/>
              <a:ext cx="178920" cy="117720"/>
            </p14:xfrm>
          </p:contentPart>
        </mc:Choice>
        <mc:Fallback xmlns="">
          <p:pic>
            <p:nvPicPr>
              <p:cNvPr id="34" name="Freihand 33">
                <a:extLst>
                  <a:ext uri="{FF2B5EF4-FFF2-40B4-BE49-F238E27FC236}">
                    <a16:creationId xmlns:a16="http://schemas.microsoft.com/office/drawing/2014/main" id="{CBB46444-0773-4536-98F3-300FFC68BFC6}"/>
                  </a:ext>
                </a:extLst>
              </p:cNvPr>
              <p:cNvPicPr/>
              <p:nvPr/>
            </p:nvPicPr>
            <p:blipFill>
              <a:blip r:embed="rId71"/>
              <a:stretch>
                <a:fillRect/>
              </a:stretch>
            </p:blipFill>
            <p:spPr>
              <a:xfrm>
                <a:off x="10436693" y="1950547"/>
                <a:ext cx="1875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5" name="Freihand 34">
                <a:extLst>
                  <a:ext uri="{FF2B5EF4-FFF2-40B4-BE49-F238E27FC236}">
                    <a16:creationId xmlns:a16="http://schemas.microsoft.com/office/drawing/2014/main" id="{DDB05B1A-753F-4B14-83E9-74BB77C9A52C}"/>
                  </a:ext>
                </a:extLst>
              </p14:cNvPr>
              <p14:cNvContentPartPr/>
              <p14:nvPr/>
            </p14:nvContentPartPr>
            <p14:xfrm>
              <a:off x="10545053" y="1936147"/>
              <a:ext cx="129600" cy="175680"/>
            </p14:xfrm>
          </p:contentPart>
        </mc:Choice>
        <mc:Fallback xmlns="">
          <p:pic>
            <p:nvPicPr>
              <p:cNvPr id="35" name="Freihand 34">
                <a:extLst>
                  <a:ext uri="{FF2B5EF4-FFF2-40B4-BE49-F238E27FC236}">
                    <a16:creationId xmlns:a16="http://schemas.microsoft.com/office/drawing/2014/main" id="{DDB05B1A-753F-4B14-83E9-74BB77C9A52C}"/>
                  </a:ext>
                </a:extLst>
              </p:cNvPr>
              <p:cNvPicPr/>
              <p:nvPr/>
            </p:nvPicPr>
            <p:blipFill>
              <a:blip r:embed="rId73"/>
              <a:stretch>
                <a:fillRect/>
              </a:stretch>
            </p:blipFill>
            <p:spPr>
              <a:xfrm>
                <a:off x="10540733" y="1931827"/>
                <a:ext cx="1382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6" name="Freihand 35">
                <a:extLst>
                  <a:ext uri="{FF2B5EF4-FFF2-40B4-BE49-F238E27FC236}">
                    <a16:creationId xmlns:a16="http://schemas.microsoft.com/office/drawing/2014/main" id="{1EDBE029-D4DF-4BA8-962A-C650FE255C94}"/>
                  </a:ext>
                </a:extLst>
              </p14:cNvPr>
              <p14:cNvContentPartPr/>
              <p14:nvPr/>
            </p14:nvContentPartPr>
            <p14:xfrm>
              <a:off x="10721453" y="1946947"/>
              <a:ext cx="39960" cy="140040"/>
            </p14:xfrm>
          </p:contentPart>
        </mc:Choice>
        <mc:Fallback xmlns="">
          <p:pic>
            <p:nvPicPr>
              <p:cNvPr id="36" name="Freihand 35">
                <a:extLst>
                  <a:ext uri="{FF2B5EF4-FFF2-40B4-BE49-F238E27FC236}">
                    <a16:creationId xmlns:a16="http://schemas.microsoft.com/office/drawing/2014/main" id="{1EDBE029-D4DF-4BA8-962A-C650FE255C94}"/>
                  </a:ext>
                </a:extLst>
              </p:cNvPr>
              <p:cNvPicPr/>
              <p:nvPr/>
            </p:nvPicPr>
            <p:blipFill>
              <a:blip r:embed="rId75"/>
              <a:stretch>
                <a:fillRect/>
              </a:stretch>
            </p:blipFill>
            <p:spPr>
              <a:xfrm>
                <a:off x="10717133" y="1942627"/>
                <a:ext cx="486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7" name="Freihand 36">
                <a:extLst>
                  <a:ext uri="{FF2B5EF4-FFF2-40B4-BE49-F238E27FC236}">
                    <a16:creationId xmlns:a16="http://schemas.microsoft.com/office/drawing/2014/main" id="{87AC7EAC-A026-4F46-8F71-1270FEC63096}"/>
                  </a:ext>
                </a:extLst>
              </p14:cNvPr>
              <p14:cNvContentPartPr/>
              <p14:nvPr/>
            </p14:nvContentPartPr>
            <p14:xfrm>
              <a:off x="10777253" y="2006347"/>
              <a:ext cx="77400" cy="72000"/>
            </p14:xfrm>
          </p:contentPart>
        </mc:Choice>
        <mc:Fallback xmlns="">
          <p:pic>
            <p:nvPicPr>
              <p:cNvPr id="37" name="Freihand 36">
                <a:extLst>
                  <a:ext uri="{FF2B5EF4-FFF2-40B4-BE49-F238E27FC236}">
                    <a16:creationId xmlns:a16="http://schemas.microsoft.com/office/drawing/2014/main" id="{87AC7EAC-A026-4F46-8F71-1270FEC63096}"/>
                  </a:ext>
                </a:extLst>
              </p:cNvPr>
              <p:cNvPicPr/>
              <p:nvPr/>
            </p:nvPicPr>
            <p:blipFill>
              <a:blip r:embed="rId77"/>
              <a:stretch>
                <a:fillRect/>
              </a:stretch>
            </p:blipFill>
            <p:spPr>
              <a:xfrm>
                <a:off x="10772933" y="2002027"/>
                <a:ext cx="860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8" name="Freihand 37">
                <a:extLst>
                  <a:ext uri="{FF2B5EF4-FFF2-40B4-BE49-F238E27FC236}">
                    <a16:creationId xmlns:a16="http://schemas.microsoft.com/office/drawing/2014/main" id="{300B2734-D148-4BCA-8A3C-D5E6E44EBEDC}"/>
                  </a:ext>
                </a:extLst>
              </p14:cNvPr>
              <p14:cNvContentPartPr/>
              <p14:nvPr/>
            </p14:nvContentPartPr>
            <p14:xfrm>
              <a:off x="10957973" y="1980427"/>
              <a:ext cx="113760" cy="93600"/>
            </p14:xfrm>
          </p:contentPart>
        </mc:Choice>
        <mc:Fallback xmlns="">
          <p:pic>
            <p:nvPicPr>
              <p:cNvPr id="38" name="Freihand 37">
                <a:extLst>
                  <a:ext uri="{FF2B5EF4-FFF2-40B4-BE49-F238E27FC236}">
                    <a16:creationId xmlns:a16="http://schemas.microsoft.com/office/drawing/2014/main" id="{300B2734-D148-4BCA-8A3C-D5E6E44EBEDC}"/>
                  </a:ext>
                </a:extLst>
              </p:cNvPr>
              <p:cNvPicPr/>
              <p:nvPr/>
            </p:nvPicPr>
            <p:blipFill>
              <a:blip r:embed="rId79"/>
              <a:stretch>
                <a:fillRect/>
              </a:stretch>
            </p:blipFill>
            <p:spPr>
              <a:xfrm>
                <a:off x="10953653" y="1976107"/>
                <a:ext cx="1224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9" name="Freihand 38">
                <a:extLst>
                  <a:ext uri="{FF2B5EF4-FFF2-40B4-BE49-F238E27FC236}">
                    <a16:creationId xmlns:a16="http://schemas.microsoft.com/office/drawing/2014/main" id="{B3749D19-EA6F-44F0-8E18-FA1174833AC0}"/>
                  </a:ext>
                </a:extLst>
              </p14:cNvPr>
              <p14:cNvContentPartPr/>
              <p14:nvPr/>
            </p14:nvContentPartPr>
            <p14:xfrm>
              <a:off x="10886693" y="2021827"/>
              <a:ext cx="167400" cy="39240"/>
            </p14:xfrm>
          </p:contentPart>
        </mc:Choice>
        <mc:Fallback xmlns="">
          <p:pic>
            <p:nvPicPr>
              <p:cNvPr id="39" name="Freihand 38">
                <a:extLst>
                  <a:ext uri="{FF2B5EF4-FFF2-40B4-BE49-F238E27FC236}">
                    <a16:creationId xmlns:a16="http://schemas.microsoft.com/office/drawing/2014/main" id="{B3749D19-EA6F-44F0-8E18-FA1174833AC0}"/>
                  </a:ext>
                </a:extLst>
              </p:cNvPr>
              <p:cNvPicPr/>
              <p:nvPr/>
            </p:nvPicPr>
            <p:blipFill>
              <a:blip r:embed="rId81"/>
              <a:stretch>
                <a:fillRect/>
              </a:stretch>
            </p:blipFill>
            <p:spPr>
              <a:xfrm>
                <a:off x="10882373" y="2017507"/>
                <a:ext cx="1760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217" name="Freihand 51216">
                <a:extLst>
                  <a:ext uri="{FF2B5EF4-FFF2-40B4-BE49-F238E27FC236}">
                    <a16:creationId xmlns:a16="http://schemas.microsoft.com/office/drawing/2014/main" id="{5783CE6D-4013-4FD4-B405-6753D558AB60}"/>
                  </a:ext>
                </a:extLst>
              </p14:cNvPr>
              <p14:cNvContentPartPr/>
              <p14:nvPr/>
            </p14:nvContentPartPr>
            <p14:xfrm>
              <a:off x="8749013" y="1745707"/>
              <a:ext cx="47520" cy="156240"/>
            </p14:xfrm>
          </p:contentPart>
        </mc:Choice>
        <mc:Fallback xmlns="">
          <p:pic>
            <p:nvPicPr>
              <p:cNvPr id="51217" name="Freihand 51216">
                <a:extLst>
                  <a:ext uri="{FF2B5EF4-FFF2-40B4-BE49-F238E27FC236}">
                    <a16:creationId xmlns:a16="http://schemas.microsoft.com/office/drawing/2014/main" id="{5783CE6D-4013-4FD4-B405-6753D558AB60}"/>
                  </a:ext>
                </a:extLst>
              </p:cNvPr>
              <p:cNvPicPr/>
              <p:nvPr/>
            </p:nvPicPr>
            <p:blipFill>
              <a:blip r:embed="rId83"/>
              <a:stretch>
                <a:fillRect/>
              </a:stretch>
            </p:blipFill>
            <p:spPr>
              <a:xfrm>
                <a:off x="8744693" y="1741387"/>
                <a:ext cx="561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218" name="Freihand 51217">
                <a:extLst>
                  <a:ext uri="{FF2B5EF4-FFF2-40B4-BE49-F238E27FC236}">
                    <a16:creationId xmlns:a16="http://schemas.microsoft.com/office/drawing/2014/main" id="{9BFEE341-32D3-460C-ADB6-05B1F79EAA4B}"/>
                  </a:ext>
                </a:extLst>
              </p14:cNvPr>
              <p14:cNvContentPartPr/>
              <p14:nvPr/>
            </p14:nvContentPartPr>
            <p14:xfrm>
              <a:off x="8869613" y="1762987"/>
              <a:ext cx="19440" cy="101880"/>
            </p14:xfrm>
          </p:contentPart>
        </mc:Choice>
        <mc:Fallback xmlns="">
          <p:pic>
            <p:nvPicPr>
              <p:cNvPr id="51218" name="Freihand 51217">
                <a:extLst>
                  <a:ext uri="{FF2B5EF4-FFF2-40B4-BE49-F238E27FC236}">
                    <a16:creationId xmlns:a16="http://schemas.microsoft.com/office/drawing/2014/main" id="{9BFEE341-32D3-460C-ADB6-05B1F79EAA4B}"/>
                  </a:ext>
                </a:extLst>
              </p:cNvPr>
              <p:cNvPicPr/>
              <p:nvPr/>
            </p:nvPicPr>
            <p:blipFill>
              <a:blip r:embed="rId85"/>
              <a:stretch>
                <a:fillRect/>
              </a:stretch>
            </p:blipFill>
            <p:spPr>
              <a:xfrm>
                <a:off x="8865293" y="1758667"/>
                <a:ext cx="28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1219" name="Freihand 51218">
                <a:extLst>
                  <a:ext uri="{FF2B5EF4-FFF2-40B4-BE49-F238E27FC236}">
                    <a16:creationId xmlns:a16="http://schemas.microsoft.com/office/drawing/2014/main" id="{7D188A0A-2AC7-4A31-B09F-3CD38EE5BC2A}"/>
                  </a:ext>
                </a:extLst>
              </p14:cNvPr>
              <p14:cNvContentPartPr/>
              <p14:nvPr/>
            </p14:nvContentPartPr>
            <p14:xfrm>
              <a:off x="8859173" y="1750387"/>
              <a:ext cx="95400" cy="73800"/>
            </p14:xfrm>
          </p:contentPart>
        </mc:Choice>
        <mc:Fallback xmlns="">
          <p:pic>
            <p:nvPicPr>
              <p:cNvPr id="51219" name="Freihand 51218">
                <a:extLst>
                  <a:ext uri="{FF2B5EF4-FFF2-40B4-BE49-F238E27FC236}">
                    <a16:creationId xmlns:a16="http://schemas.microsoft.com/office/drawing/2014/main" id="{7D188A0A-2AC7-4A31-B09F-3CD38EE5BC2A}"/>
                  </a:ext>
                </a:extLst>
              </p:cNvPr>
              <p:cNvPicPr/>
              <p:nvPr/>
            </p:nvPicPr>
            <p:blipFill>
              <a:blip r:embed="rId87"/>
              <a:stretch>
                <a:fillRect/>
              </a:stretch>
            </p:blipFill>
            <p:spPr>
              <a:xfrm>
                <a:off x="8854853" y="1746067"/>
                <a:ext cx="1040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1220" name="Freihand 51219">
                <a:extLst>
                  <a:ext uri="{FF2B5EF4-FFF2-40B4-BE49-F238E27FC236}">
                    <a16:creationId xmlns:a16="http://schemas.microsoft.com/office/drawing/2014/main" id="{F98F860B-1F24-4C3C-A56D-0F505CEC7F05}"/>
                  </a:ext>
                </a:extLst>
              </p14:cNvPr>
              <p14:cNvContentPartPr/>
              <p14:nvPr/>
            </p14:nvContentPartPr>
            <p14:xfrm>
              <a:off x="8839733" y="1863067"/>
              <a:ext cx="107640" cy="32400"/>
            </p14:xfrm>
          </p:contentPart>
        </mc:Choice>
        <mc:Fallback xmlns="">
          <p:pic>
            <p:nvPicPr>
              <p:cNvPr id="51220" name="Freihand 51219">
                <a:extLst>
                  <a:ext uri="{FF2B5EF4-FFF2-40B4-BE49-F238E27FC236}">
                    <a16:creationId xmlns:a16="http://schemas.microsoft.com/office/drawing/2014/main" id="{F98F860B-1F24-4C3C-A56D-0F505CEC7F05}"/>
                  </a:ext>
                </a:extLst>
              </p:cNvPr>
              <p:cNvPicPr/>
              <p:nvPr/>
            </p:nvPicPr>
            <p:blipFill>
              <a:blip r:embed="rId89"/>
              <a:stretch>
                <a:fillRect/>
              </a:stretch>
            </p:blipFill>
            <p:spPr>
              <a:xfrm>
                <a:off x="8835413" y="1858747"/>
                <a:ext cx="1162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221" name="Freihand 51220">
                <a:extLst>
                  <a:ext uri="{FF2B5EF4-FFF2-40B4-BE49-F238E27FC236}">
                    <a16:creationId xmlns:a16="http://schemas.microsoft.com/office/drawing/2014/main" id="{22AA370C-326B-4899-9F23-FE19E720AC0E}"/>
                  </a:ext>
                </a:extLst>
              </p14:cNvPr>
              <p14:cNvContentPartPr/>
              <p14:nvPr/>
            </p14:nvContentPartPr>
            <p14:xfrm>
              <a:off x="8968253" y="1804387"/>
              <a:ext cx="87840" cy="95040"/>
            </p14:xfrm>
          </p:contentPart>
        </mc:Choice>
        <mc:Fallback xmlns="">
          <p:pic>
            <p:nvPicPr>
              <p:cNvPr id="51221" name="Freihand 51220">
                <a:extLst>
                  <a:ext uri="{FF2B5EF4-FFF2-40B4-BE49-F238E27FC236}">
                    <a16:creationId xmlns:a16="http://schemas.microsoft.com/office/drawing/2014/main" id="{22AA370C-326B-4899-9F23-FE19E720AC0E}"/>
                  </a:ext>
                </a:extLst>
              </p:cNvPr>
              <p:cNvPicPr/>
              <p:nvPr/>
            </p:nvPicPr>
            <p:blipFill>
              <a:blip r:embed="rId91"/>
              <a:stretch>
                <a:fillRect/>
              </a:stretch>
            </p:blipFill>
            <p:spPr>
              <a:xfrm>
                <a:off x="8963933" y="1800067"/>
                <a:ext cx="964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1222" name="Freihand 51221">
                <a:extLst>
                  <a:ext uri="{FF2B5EF4-FFF2-40B4-BE49-F238E27FC236}">
                    <a16:creationId xmlns:a16="http://schemas.microsoft.com/office/drawing/2014/main" id="{21F01F6A-2FF2-4414-85CF-01EA06366F47}"/>
                  </a:ext>
                </a:extLst>
              </p14:cNvPr>
              <p14:cNvContentPartPr/>
              <p14:nvPr/>
            </p14:nvContentPartPr>
            <p14:xfrm>
              <a:off x="9126293" y="1830307"/>
              <a:ext cx="89280" cy="7920"/>
            </p14:xfrm>
          </p:contentPart>
        </mc:Choice>
        <mc:Fallback xmlns="">
          <p:pic>
            <p:nvPicPr>
              <p:cNvPr id="51222" name="Freihand 51221">
                <a:extLst>
                  <a:ext uri="{FF2B5EF4-FFF2-40B4-BE49-F238E27FC236}">
                    <a16:creationId xmlns:a16="http://schemas.microsoft.com/office/drawing/2014/main" id="{21F01F6A-2FF2-4414-85CF-01EA06366F47}"/>
                  </a:ext>
                </a:extLst>
              </p:cNvPr>
              <p:cNvPicPr/>
              <p:nvPr/>
            </p:nvPicPr>
            <p:blipFill>
              <a:blip r:embed="rId93"/>
              <a:stretch>
                <a:fillRect/>
              </a:stretch>
            </p:blipFill>
            <p:spPr>
              <a:xfrm>
                <a:off x="9121973" y="1825987"/>
                <a:ext cx="979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1223" name="Freihand 51222">
                <a:extLst>
                  <a:ext uri="{FF2B5EF4-FFF2-40B4-BE49-F238E27FC236}">
                    <a16:creationId xmlns:a16="http://schemas.microsoft.com/office/drawing/2014/main" id="{E2EC29FC-121A-4E25-BCE0-2C328E8F8CDD}"/>
                  </a:ext>
                </a:extLst>
              </p14:cNvPr>
              <p14:cNvContentPartPr/>
              <p14:nvPr/>
            </p14:nvContentPartPr>
            <p14:xfrm>
              <a:off x="9292253" y="1754347"/>
              <a:ext cx="16200" cy="91080"/>
            </p14:xfrm>
          </p:contentPart>
        </mc:Choice>
        <mc:Fallback xmlns="">
          <p:pic>
            <p:nvPicPr>
              <p:cNvPr id="51223" name="Freihand 51222">
                <a:extLst>
                  <a:ext uri="{FF2B5EF4-FFF2-40B4-BE49-F238E27FC236}">
                    <a16:creationId xmlns:a16="http://schemas.microsoft.com/office/drawing/2014/main" id="{E2EC29FC-121A-4E25-BCE0-2C328E8F8CDD}"/>
                  </a:ext>
                </a:extLst>
              </p:cNvPr>
              <p:cNvPicPr/>
              <p:nvPr/>
            </p:nvPicPr>
            <p:blipFill>
              <a:blip r:embed="rId95"/>
              <a:stretch>
                <a:fillRect/>
              </a:stretch>
            </p:blipFill>
            <p:spPr>
              <a:xfrm>
                <a:off x="9287933" y="1750027"/>
                <a:ext cx="248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1224" name="Freihand 51223">
                <a:extLst>
                  <a:ext uri="{FF2B5EF4-FFF2-40B4-BE49-F238E27FC236}">
                    <a16:creationId xmlns:a16="http://schemas.microsoft.com/office/drawing/2014/main" id="{1DFC41AD-C4C9-4552-9408-4EDED8D1A1F1}"/>
                  </a:ext>
                </a:extLst>
              </p14:cNvPr>
              <p14:cNvContentPartPr/>
              <p14:nvPr/>
            </p14:nvContentPartPr>
            <p14:xfrm>
              <a:off x="9203333" y="1742107"/>
              <a:ext cx="156240" cy="137520"/>
            </p14:xfrm>
          </p:contentPart>
        </mc:Choice>
        <mc:Fallback xmlns="">
          <p:pic>
            <p:nvPicPr>
              <p:cNvPr id="51224" name="Freihand 51223">
                <a:extLst>
                  <a:ext uri="{FF2B5EF4-FFF2-40B4-BE49-F238E27FC236}">
                    <a16:creationId xmlns:a16="http://schemas.microsoft.com/office/drawing/2014/main" id="{1DFC41AD-C4C9-4552-9408-4EDED8D1A1F1}"/>
                  </a:ext>
                </a:extLst>
              </p:cNvPr>
              <p:cNvPicPr/>
              <p:nvPr/>
            </p:nvPicPr>
            <p:blipFill>
              <a:blip r:embed="rId97"/>
              <a:stretch>
                <a:fillRect/>
              </a:stretch>
            </p:blipFill>
            <p:spPr>
              <a:xfrm>
                <a:off x="9199013" y="1737787"/>
                <a:ext cx="164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1225" name="Freihand 51224">
                <a:extLst>
                  <a:ext uri="{FF2B5EF4-FFF2-40B4-BE49-F238E27FC236}">
                    <a16:creationId xmlns:a16="http://schemas.microsoft.com/office/drawing/2014/main" id="{A17EA21B-1822-4A4E-8A57-431A2FC64777}"/>
                  </a:ext>
                </a:extLst>
              </p14:cNvPr>
              <p14:cNvContentPartPr/>
              <p14:nvPr/>
            </p14:nvContentPartPr>
            <p14:xfrm>
              <a:off x="9372893" y="1808707"/>
              <a:ext cx="131040" cy="42840"/>
            </p14:xfrm>
          </p:contentPart>
        </mc:Choice>
        <mc:Fallback xmlns="">
          <p:pic>
            <p:nvPicPr>
              <p:cNvPr id="51225" name="Freihand 51224">
                <a:extLst>
                  <a:ext uri="{FF2B5EF4-FFF2-40B4-BE49-F238E27FC236}">
                    <a16:creationId xmlns:a16="http://schemas.microsoft.com/office/drawing/2014/main" id="{A17EA21B-1822-4A4E-8A57-431A2FC64777}"/>
                  </a:ext>
                </a:extLst>
              </p:cNvPr>
              <p:cNvPicPr/>
              <p:nvPr/>
            </p:nvPicPr>
            <p:blipFill>
              <a:blip r:embed="rId99"/>
              <a:stretch>
                <a:fillRect/>
              </a:stretch>
            </p:blipFill>
            <p:spPr>
              <a:xfrm>
                <a:off x="9368573" y="1804387"/>
                <a:ext cx="1396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1227" name="Freihand 51226">
                <a:extLst>
                  <a:ext uri="{FF2B5EF4-FFF2-40B4-BE49-F238E27FC236}">
                    <a16:creationId xmlns:a16="http://schemas.microsoft.com/office/drawing/2014/main" id="{E2833ECB-F6A6-4B59-8986-B49595891C3C}"/>
                  </a:ext>
                </a:extLst>
              </p14:cNvPr>
              <p14:cNvContentPartPr/>
              <p14:nvPr/>
            </p14:nvContentPartPr>
            <p14:xfrm>
              <a:off x="9569093" y="1789627"/>
              <a:ext cx="107640" cy="37440"/>
            </p14:xfrm>
          </p:contentPart>
        </mc:Choice>
        <mc:Fallback xmlns="">
          <p:pic>
            <p:nvPicPr>
              <p:cNvPr id="51227" name="Freihand 51226">
                <a:extLst>
                  <a:ext uri="{FF2B5EF4-FFF2-40B4-BE49-F238E27FC236}">
                    <a16:creationId xmlns:a16="http://schemas.microsoft.com/office/drawing/2014/main" id="{E2833ECB-F6A6-4B59-8986-B49595891C3C}"/>
                  </a:ext>
                </a:extLst>
              </p:cNvPr>
              <p:cNvPicPr/>
              <p:nvPr/>
            </p:nvPicPr>
            <p:blipFill>
              <a:blip r:embed="rId101"/>
              <a:stretch>
                <a:fillRect/>
              </a:stretch>
            </p:blipFill>
            <p:spPr>
              <a:xfrm>
                <a:off x="9564773" y="1785307"/>
                <a:ext cx="1162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1228" name="Freihand 51227">
                <a:extLst>
                  <a:ext uri="{FF2B5EF4-FFF2-40B4-BE49-F238E27FC236}">
                    <a16:creationId xmlns:a16="http://schemas.microsoft.com/office/drawing/2014/main" id="{B40BA3E8-EBEC-43C5-93D1-83EA6673D031}"/>
                  </a:ext>
                </a:extLst>
              </p14:cNvPr>
              <p14:cNvContentPartPr/>
              <p14:nvPr/>
            </p14:nvContentPartPr>
            <p14:xfrm>
              <a:off x="9719573" y="1742107"/>
              <a:ext cx="87840" cy="116280"/>
            </p14:xfrm>
          </p:contentPart>
        </mc:Choice>
        <mc:Fallback xmlns="">
          <p:pic>
            <p:nvPicPr>
              <p:cNvPr id="51228" name="Freihand 51227">
                <a:extLst>
                  <a:ext uri="{FF2B5EF4-FFF2-40B4-BE49-F238E27FC236}">
                    <a16:creationId xmlns:a16="http://schemas.microsoft.com/office/drawing/2014/main" id="{B40BA3E8-EBEC-43C5-93D1-83EA6673D031}"/>
                  </a:ext>
                </a:extLst>
              </p:cNvPr>
              <p:cNvPicPr/>
              <p:nvPr/>
            </p:nvPicPr>
            <p:blipFill>
              <a:blip r:embed="rId103"/>
              <a:stretch>
                <a:fillRect/>
              </a:stretch>
            </p:blipFill>
            <p:spPr>
              <a:xfrm>
                <a:off x="9715253" y="1737787"/>
                <a:ext cx="964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1229" name="Freihand 51228">
                <a:extLst>
                  <a:ext uri="{FF2B5EF4-FFF2-40B4-BE49-F238E27FC236}">
                    <a16:creationId xmlns:a16="http://schemas.microsoft.com/office/drawing/2014/main" id="{39F61738-5F7F-4282-90A4-4F97AE9BB52E}"/>
                  </a:ext>
                </a:extLst>
              </p14:cNvPr>
              <p14:cNvContentPartPr/>
              <p14:nvPr/>
            </p14:nvContentPartPr>
            <p14:xfrm>
              <a:off x="9748373" y="1696747"/>
              <a:ext cx="101520" cy="19800"/>
            </p14:xfrm>
          </p:contentPart>
        </mc:Choice>
        <mc:Fallback xmlns="">
          <p:pic>
            <p:nvPicPr>
              <p:cNvPr id="51229" name="Freihand 51228">
                <a:extLst>
                  <a:ext uri="{FF2B5EF4-FFF2-40B4-BE49-F238E27FC236}">
                    <a16:creationId xmlns:a16="http://schemas.microsoft.com/office/drawing/2014/main" id="{39F61738-5F7F-4282-90A4-4F97AE9BB52E}"/>
                  </a:ext>
                </a:extLst>
              </p:cNvPr>
              <p:cNvPicPr/>
              <p:nvPr/>
            </p:nvPicPr>
            <p:blipFill>
              <a:blip r:embed="rId105"/>
              <a:stretch>
                <a:fillRect/>
              </a:stretch>
            </p:blipFill>
            <p:spPr>
              <a:xfrm>
                <a:off x="9744053" y="1692427"/>
                <a:ext cx="1101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1230" name="Freihand 51229">
                <a:extLst>
                  <a:ext uri="{FF2B5EF4-FFF2-40B4-BE49-F238E27FC236}">
                    <a16:creationId xmlns:a16="http://schemas.microsoft.com/office/drawing/2014/main" id="{DD8A2755-6B1A-423C-95B5-CE12AC9139B5}"/>
                  </a:ext>
                </a:extLst>
              </p14:cNvPr>
              <p14:cNvContentPartPr/>
              <p14:nvPr/>
            </p14:nvContentPartPr>
            <p14:xfrm>
              <a:off x="9883733" y="1724827"/>
              <a:ext cx="58680" cy="102600"/>
            </p14:xfrm>
          </p:contentPart>
        </mc:Choice>
        <mc:Fallback xmlns="">
          <p:pic>
            <p:nvPicPr>
              <p:cNvPr id="51230" name="Freihand 51229">
                <a:extLst>
                  <a:ext uri="{FF2B5EF4-FFF2-40B4-BE49-F238E27FC236}">
                    <a16:creationId xmlns:a16="http://schemas.microsoft.com/office/drawing/2014/main" id="{DD8A2755-6B1A-423C-95B5-CE12AC9139B5}"/>
                  </a:ext>
                </a:extLst>
              </p:cNvPr>
              <p:cNvPicPr/>
              <p:nvPr/>
            </p:nvPicPr>
            <p:blipFill>
              <a:blip r:embed="rId107"/>
              <a:stretch>
                <a:fillRect/>
              </a:stretch>
            </p:blipFill>
            <p:spPr>
              <a:xfrm>
                <a:off x="9879413" y="1720507"/>
                <a:ext cx="673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1231" name="Freihand 51230">
                <a:extLst>
                  <a:ext uri="{FF2B5EF4-FFF2-40B4-BE49-F238E27FC236}">
                    <a16:creationId xmlns:a16="http://schemas.microsoft.com/office/drawing/2014/main" id="{C9617C1E-BB2C-414F-B8E2-41F117EC38F1}"/>
                  </a:ext>
                </a:extLst>
              </p14:cNvPr>
              <p14:cNvContentPartPr/>
              <p14:nvPr/>
            </p14:nvContentPartPr>
            <p14:xfrm>
              <a:off x="9838733" y="1676227"/>
              <a:ext cx="74880" cy="54000"/>
            </p14:xfrm>
          </p:contentPart>
        </mc:Choice>
        <mc:Fallback xmlns="">
          <p:pic>
            <p:nvPicPr>
              <p:cNvPr id="51231" name="Freihand 51230">
                <a:extLst>
                  <a:ext uri="{FF2B5EF4-FFF2-40B4-BE49-F238E27FC236}">
                    <a16:creationId xmlns:a16="http://schemas.microsoft.com/office/drawing/2014/main" id="{C9617C1E-BB2C-414F-B8E2-41F117EC38F1}"/>
                  </a:ext>
                </a:extLst>
              </p:cNvPr>
              <p:cNvPicPr/>
              <p:nvPr/>
            </p:nvPicPr>
            <p:blipFill>
              <a:blip r:embed="rId109"/>
              <a:stretch>
                <a:fillRect/>
              </a:stretch>
            </p:blipFill>
            <p:spPr>
              <a:xfrm>
                <a:off x="9834413" y="1671907"/>
                <a:ext cx="8352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1232" name="Freihand 51231">
                <a:extLst>
                  <a:ext uri="{FF2B5EF4-FFF2-40B4-BE49-F238E27FC236}">
                    <a16:creationId xmlns:a16="http://schemas.microsoft.com/office/drawing/2014/main" id="{79C6AA27-2ABB-4099-A4AD-1E0E5EFEBFC9}"/>
                  </a:ext>
                </a:extLst>
              </p14:cNvPr>
              <p14:cNvContentPartPr/>
              <p14:nvPr/>
            </p14:nvContentPartPr>
            <p14:xfrm>
              <a:off x="9914693" y="1792507"/>
              <a:ext cx="59400" cy="64800"/>
            </p14:xfrm>
          </p:contentPart>
        </mc:Choice>
        <mc:Fallback xmlns="">
          <p:pic>
            <p:nvPicPr>
              <p:cNvPr id="51232" name="Freihand 51231">
                <a:extLst>
                  <a:ext uri="{FF2B5EF4-FFF2-40B4-BE49-F238E27FC236}">
                    <a16:creationId xmlns:a16="http://schemas.microsoft.com/office/drawing/2014/main" id="{79C6AA27-2ABB-4099-A4AD-1E0E5EFEBFC9}"/>
                  </a:ext>
                </a:extLst>
              </p:cNvPr>
              <p:cNvPicPr/>
              <p:nvPr/>
            </p:nvPicPr>
            <p:blipFill>
              <a:blip r:embed="rId111"/>
              <a:stretch>
                <a:fillRect/>
              </a:stretch>
            </p:blipFill>
            <p:spPr>
              <a:xfrm>
                <a:off x="9910373" y="1788187"/>
                <a:ext cx="680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1234" name="Freihand 51233">
                <a:extLst>
                  <a:ext uri="{FF2B5EF4-FFF2-40B4-BE49-F238E27FC236}">
                    <a16:creationId xmlns:a16="http://schemas.microsoft.com/office/drawing/2014/main" id="{50F9F28E-F80B-4C3E-ADBA-1289EE34C8E9}"/>
                  </a:ext>
                </a:extLst>
              </p14:cNvPr>
              <p14:cNvContentPartPr/>
              <p14:nvPr/>
            </p14:nvContentPartPr>
            <p14:xfrm>
              <a:off x="10072373" y="1378867"/>
              <a:ext cx="163440" cy="261360"/>
            </p14:xfrm>
          </p:contentPart>
        </mc:Choice>
        <mc:Fallback xmlns="">
          <p:pic>
            <p:nvPicPr>
              <p:cNvPr id="51234" name="Freihand 51233">
                <a:extLst>
                  <a:ext uri="{FF2B5EF4-FFF2-40B4-BE49-F238E27FC236}">
                    <a16:creationId xmlns:a16="http://schemas.microsoft.com/office/drawing/2014/main" id="{50F9F28E-F80B-4C3E-ADBA-1289EE34C8E9}"/>
                  </a:ext>
                </a:extLst>
              </p:cNvPr>
              <p:cNvPicPr/>
              <p:nvPr/>
            </p:nvPicPr>
            <p:blipFill>
              <a:blip r:embed="rId113"/>
              <a:stretch>
                <a:fillRect/>
              </a:stretch>
            </p:blipFill>
            <p:spPr>
              <a:xfrm>
                <a:off x="10068053" y="1374547"/>
                <a:ext cx="1720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1235" name="Freihand 51234">
                <a:extLst>
                  <a:ext uri="{FF2B5EF4-FFF2-40B4-BE49-F238E27FC236}">
                    <a16:creationId xmlns:a16="http://schemas.microsoft.com/office/drawing/2014/main" id="{39DC90A8-4A85-4215-826A-1411BB1F2D61}"/>
                  </a:ext>
                </a:extLst>
              </p14:cNvPr>
              <p14:cNvContentPartPr/>
              <p14:nvPr/>
            </p14:nvContentPartPr>
            <p14:xfrm>
              <a:off x="10020893" y="1530067"/>
              <a:ext cx="180360" cy="134280"/>
            </p14:xfrm>
          </p:contentPart>
        </mc:Choice>
        <mc:Fallback xmlns="">
          <p:pic>
            <p:nvPicPr>
              <p:cNvPr id="51235" name="Freihand 51234">
                <a:extLst>
                  <a:ext uri="{FF2B5EF4-FFF2-40B4-BE49-F238E27FC236}">
                    <a16:creationId xmlns:a16="http://schemas.microsoft.com/office/drawing/2014/main" id="{39DC90A8-4A85-4215-826A-1411BB1F2D61}"/>
                  </a:ext>
                </a:extLst>
              </p:cNvPr>
              <p:cNvPicPr/>
              <p:nvPr/>
            </p:nvPicPr>
            <p:blipFill>
              <a:blip r:embed="rId115"/>
              <a:stretch>
                <a:fillRect/>
              </a:stretch>
            </p:blipFill>
            <p:spPr>
              <a:xfrm>
                <a:off x="10016573" y="1525747"/>
                <a:ext cx="1890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1236" name="Freihand 51235">
                <a:extLst>
                  <a:ext uri="{FF2B5EF4-FFF2-40B4-BE49-F238E27FC236}">
                    <a16:creationId xmlns:a16="http://schemas.microsoft.com/office/drawing/2014/main" id="{1FABA3D4-BDDE-48F8-8713-0927D8234E4C}"/>
                  </a:ext>
                </a:extLst>
              </p14:cNvPr>
              <p14:cNvContentPartPr/>
              <p14:nvPr/>
            </p14:nvContentPartPr>
            <p14:xfrm>
              <a:off x="10386653" y="1039027"/>
              <a:ext cx="12240" cy="115200"/>
            </p14:xfrm>
          </p:contentPart>
        </mc:Choice>
        <mc:Fallback xmlns="">
          <p:pic>
            <p:nvPicPr>
              <p:cNvPr id="51236" name="Freihand 51235">
                <a:extLst>
                  <a:ext uri="{FF2B5EF4-FFF2-40B4-BE49-F238E27FC236}">
                    <a16:creationId xmlns:a16="http://schemas.microsoft.com/office/drawing/2014/main" id="{1FABA3D4-BDDE-48F8-8713-0927D8234E4C}"/>
                  </a:ext>
                </a:extLst>
              </p:cNvPr>
              <p:cNvPicPr/>
              <p:nvPr/>
            </p:nvPicPr>
            <p:blipFill>
              <a:blip r:embed="rId117"/>
              <a:stretch>
                <a:fillRect/>
              </a:stretch>
            </p:blipFill>
            <p:spPr>
              <a:xfrm>
                <a:off x="10382333" y="1034707"/>
                <a:ext cx="208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1237" name="Freihand 51236">
                <a:extLst>
                  <a:ext uri="{FF2B5EF4-FFF2-40B4-BE49-F238E27FC236}">
                    <a16:creationId xmlns:a16="http://schemas.microsoft.com/office/drawing/2014/main" id="{3D5AFD32-D31C-4EF3-9C37-A592B9825D76}"/>
                  </a:ext>
                </a:extLst>
              </p14:cNvPr>
              <p14:cNvContentPartPr/>
              <p14:nvPr/>
            </p14:nvContentPartPr>
            <p14:xfrm>
              <a:off x="10254893" y="1012747"/>
              <a:ext cx="196200" cy="139320"/>
            </p14:xfrm>
          </p:contentPart>
        </mc:Choice>
        <mc:Fallback xmlns="">
          <p:pic>
            <p:nvPicPr>
              <p:cNvPr id="51237" name="Freihand 51236">
                <a:extLst>
                  <a:ext uri="{FF2B5EF4-FFF2-40B4-BE49-F238E27FC236}">
                    <a16:creationId xmlns:a16="http://schemas.microsoft.com/office/drawing/2014/main" id="{3D5AFD32-D31C-4EF3-9C37-A592B9825D76}"/>
                  </a:ext>
                </a:extLst>
              </p:cNvPr>
              <p:cNvPicPr/>
              <p:nvPr/>
            </p:nvPicPr>
            <p:blipFill>
              <a:blip r:embed="rId119"/>
              <a:stretch>
                <a:fillRect/>
              </a:stretch>
            </p:blipFill>
            <p:spPr>
              <a:xfrm>
                <a:off x="10250573" y="1008427"/>
                <a:ext cx="2048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1240" name="Freihand 51239">
                <a:extLst>
                  <a:ext uri="{FF2B5EF4-FFF2-40B4-BE49-F238E27FC236}">
                    <a16:creationId xmlns:a16="http://schemas.microsoft.com/office/drawing/2014/main" id="{8D0B60C5-DBBE-401D-B5D3-5867D637D43B}"/>
                  </a:ext>
                </a:extLst>
              </p14:cNvPr>
              <p14:cNvContentPartPr/>
              <p14:nvPr/>
            </p14:nvContentPartPr>
            <p14:xfrm>
              <a:off x="10484573" y="1024987"/>
              <a:ext cx="22680" cy="56160"/>
            </p14:xfrm>
          </p:contentPart>
        </mc:Choice>
        <mc:Fallback xmlns="">
          <p:pic>
            <p:nvPicPr>
              <p:cNvPr id="51240" name="Freihand 51239">
                <a:extLst>
                  <a:ext uri="{FF2B5EF4-FFF2-40B4-BE49-F238E27FC236}">
                    <a16:creationId xmlns:a16="http://schemas.microsoft.com/office/drawing/2014/main" id="{8D0B60C5-DBBE-401D-B5D3-5867D637D43B}"/>
                  </a:ext>
                </a:extLst>
              </p:cNvPr>
              <p:cNvPicPr/>
              <p:nvPr/>
            </p:nvPicPr>
            <p:blipFill>
              <a:blip r:embed="rId121"/>
              <a:stretch>
                <a:fillRect/>
              </a:stretch>
            </p:blipFill>
            <p:spPr>
              <a:xfrm>
                <a:off x="10480253" y="1020667"/>
                <a:ext cx="313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1241" name="Freihand 51240">
                <a:extLst>
                  <a:ext uri="{FF2B5EF4-FFF2-40B4-BE49-F238E27FC236}">
                    <a16:creationId xmlns:a16="http://schemas.microsoft.com/office/drawing/2014/main" id="{E9E9EC5F-77ED-4F33-BCEA-821A39E1DF89}"/>
                  </a:ext>
                </a:extLst>
              </p14:cNvPr>
              <p14:cNvContentPartPr/>
              <p14:nvPr/>
            </p14:nvContentPartPr>
            <p14:xfrm>
              <a:off x="10524173" y="978187"/>
              <a:ext cx="66600" cy="90360"/>
            </p14:xfrm>
          </p:contentPart>
        </mc:Choice>
        <mc:Fallback xmlns="">
          <p:pic>
            <p:nvPicPr>
              <p:cNvPr id="51241" name="Freihand 51240">
                <a:extLst>
                  <a:ext uri="{FF2B5EF4-FFF2-40B4-BE49-F238E27FC236}">
                    <a16:creationId xmlns:a16="http://schemas.microsoft.com/office/drawing/2014/main" id="{E9E9EC5F-77ED-4F33-BCEA-821A39E1DF89}"/>
                  </a:ext>
                </a:extLst>
              </p:cNvPr>
              <p:cNvPicPr/>
              <p:nvPr/>
            </p:nvPicPr>
            <p:blipFill>
              <a:blip r:embed="rId123"/>
              <a:stretch>
                <a:fillRect/>
              </a:stretch>
            </p:blipFill>
            <p:spPr>
              <a:xfrm>
                <a:off x="10519853" y="973867"/>
                <a:ext cx="752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1242" name="Freihand 51241">
                <a:extLst>
                  <a:ext uri="{FF2B5EF4-FFF2-40B4-BE49-F238E27FC236}">
                    <a16:creationId xmlns:a16="http://schemas.microsoft.com/office/drawing/2014/main" id="{A15185C9-0E3F-4E50-8166-5A94E55D6460}"/>
                  </a:ext>
                </a:extLst>
              </p14:cNvPr>
              <p14:cNvContentPartPr/>
              <p14:nvPr/>
            </p14:nvContentPartPr>
            <p14:xfrm>
              <a:off x="10557293" y="947947"/>
              <a:ext cx="48600" cy="1800"/>
            </p14:xfrm>
          </p:contentPart>
        </mc:Choice>
        <mc:Fallback xmlns="">
          <p:pic>
            <p:nvPicPr>
              <p:cNvPr id="51242" name="Freihand 51241">
                <a:extLst>
                  <a:ext uri="{FF2B5EF4-FFF2-40B4-BE49-F238E27FC236}">
                    <a16:creationId xmlns:a16="http://schemas.microsoft.com/office/drawing/2014/main" id="{A15185C9-0E3F-4E50-8166-5A94E55D6460}"/>
                  </a:ext>
                </a:extLst>
              </p:cNvPr>
              <p:cNvPicPr/>
              <p:nvPr/>
            </p:nvPicPr>
            <p:blipFill>
              <a:blip r:embed="rId125"/>
              <a:stretch>
                <a:fillRect/>
              </a:stretch>
            </p:blipFill>
            <p:spPr>
              <a:xfrm>
                <a:off x="10552973" y="943627"/>
                <a:ext cx="5724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1243" name="Freihand 51242">
                <a:extLst>
                  <a:ext uri="{FF2B5EF4-FFF2-40B4-BE49-F238E27FC236}">
                    <a16:creationId xmlns:a16="http://schemas.microsoft.com/office/drawing/2014/main" id="{DF48E917-142B-4918-99B1-4FB81DADE9FF}"/>
                  </a:ext>
                </a:extLst>
              </p14:cNvPr>
              <p14:cNvContentPartPr/>
              <p14:nvPr/>
            </p14:nvContentPartPr>
            <p14:xfrm>
              <a:off x="10606973" y="943267"/>
              <a:ext cx="70200" cy="110160"/>
            </p14:xfrm>
          </p:contentPart>
        </mc:Choice>
        <mc:Fallback xmlns="">
          <p:pic>
            <p:nvPicPr>
              <p:cNvPr id="51243" name="Freihand 51242">
                <a:extLst>
                  <a:ext uri="{FF2B5EF4-FFF2-40B4-BE49-F238E27FC236}">
                    <a16:creationId xmlns:a16="http://schemas.microsoft.com/office/drawing/2014/main" id="{DF48E917-142B-4918-99B1-4FB81DADE9FF}"/>
                  </a:ext>
                </a:extLst>
              </p:cNvPr>
              <p:cNvPicPr/>
              <p:nvPr/>
            </p:nvPicPr>
            <p:blipFill>
              <a:blip r:embed="rId127"/>
              <a:stretch>
                <a:fillRect/>
              </a:stretch>
            </p:blipFill>
            <p:spPr>
              <a:xfrm>
                <a:off x="10602653" y="938947"/>
                <a:ext cx="788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1244" name="Freihand 51243">
                <a:extLst>
                  <a:ext uri="{FF2B5EF4-FFF2-40B4-BE49-F238E27FC236}">
                    <a16:creationId xmlns:a16="http://schemas.microsoft.com/office/drawing/2014/main" id="{80CF66F7-EB74-488E-B87B-262A092CF0F7}"/>
                  </a:ext>
                </a:extLst>
              </p14:cNvPr>
              <p14:cNvContentPartPr/>
              <p14:nvPr/>
            </p14:nvContentPartPr>
            <p14:xfrm>
              <a:off x="10685813" y="904387"/>
              <a:ext cx="126000" cy="91080"/>
            </p14:xfrm>
          </p:contentPart>
        </mc:Choice>
        <mc:Fallback xmlns="">
          <p:pic>
            <p:nvPicPr>
              <p:cNvPr id="51244" name="Freihand 51243">
                <a:extLst>
                  <a:ext uri="{FF2B5EF4-FFF2-40B4-BE49-F238E27FC236}">
                    <a16:creationId xmlns:a16="http://schemas.microsoft.com/office/drawing/2014/main" id="{80CF66F7-EB74-488E-B87B-262A092CF0F7}"/>
                  </a:ext>
                </a:extLst>
              </p:cNvPr>
              <p:cNvPicPr/>
              <p:nvPr/>
            </p:nvPicPr>
            <p:blipFill>
              <a:blip r:embed="rId129"/>
              <a:stretch>
                <a:fillRect/>
              </a:stretch>
            </p:blipFill>
            <p:spPr>
              <a:xfrm>
                <a:off x="10681493" y="900067"/>
                <a:ext cx="1346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1245" name="Freihand 51244">
                <a:extLst>
                  <a:ext uri="{FF2B5EF4-FFF2-40B4-BE49-F238E27FC236}">
                    <a16:creationId xmlns:a16="http://schemas.microsoft.com/office/drawing/2014/main" id="{55E97F8D-7B1A-46EF-AAD9-128694072CB1}"/>
                  </a:ext>
                </a:extLst>
              </p14:cNvPr>
              <p14:cNvContentPartPr/>
              <p14:nvPr/>
            </p14:nvContentPartPr>
            <p14:xfrm>
              <a:off x="10908653" y="758227"/>
              <a:ext cx="168840" cy="156600"/>
            </p14:xfrm>
          </p:contentPart>
        </mc:Choice>
        <mc:Fallback xmlns="">
          <p:pic>
            <p:nvPicPr>
              <p:cNvPr id="51245" name="Freihand 51244">
                <a:extLst>
                  <a:ext uri="{FF2B5EF4-FFF2-40B4-BE49-F238E27FC236}">
                    <a16:creationId xmlns:a16="http://schemas.microsoft.com/office/drawing/2014/main" id="{55E97F8D-7B1A-46EF-AAD9-128694072CB1}"/>
                  </a:ext>
                </a:extLst>
              </p:cNvPr>
              <p:cNvPicPr/>
              <p:nvPr/>
            </p:nvPicPr>
            <p:blipFill>
              <a:blip r:embed="rId131"/>
              <a:stretch>
                <a:fillRect/>
              </a:stretch>
            </p:blipFill>
            <p:spPr>
              <a:xfrm>
                <a:off x="10904333" y="753907"/>
                <a:ext cx="1774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1246" name="Freihand 51245">
                <a:extLst>
                  <a:ext uri="{FF2B5EF4-FFF2-40B4-BE49-F238E27FC236}">
                    <a16:creationId xmlns:a16="http://schemas.microsoft.com/office/drawing/2014/main" id="{7F585101-551B-4EB7-BF0A-37A79DB14D2F}"/>
                  </a:ext>
                </a:extLst>
              </p14:cNvPr>
              <p14:cNvContentPartPr/>
              <p14:nvPr/>
            </p14:nvContentPartPr>
            <p14:xfrm>
              <a:off x="11103773" y="696667"/>
              <a:ext cx="196200" cy="176040"/>
            </p14:xfrm>
          </p:contentPart>
        </mc:Choice>
        <mc:Fallback xmlns="">
          <p:pic>
            <p:nvPicPr>
              <p:cNvPr id="51246" name="Freihand 51245">
                <a:extLst>
                  <a:ext uri="{FF2B5EF4-FFF2-40B4-BE49-F238E27FC236}">
                    <a16:creationId xmlns:a16="http://schemas.microsoft.com/office/drawing/2014/main" id="{7F585101-551B-4EB7-BF0A-37A79DB14D2F}"/>
                  </a:ext>
                </a:extLst>
              </p:cNvPr>
              <p:cNvPicPr/>
              <p:nvPr/>
            </p:nvPicPr>
            <p:blipFill>
              <a:blip r:embed="rId133"/>
              <a:stretch>
                <a:fillRect/>
              </a:stretch>
            </p:blipFill>
            <p:spPr>
              <a:xfrm>
                <a:off x="11099453" y="692347"/>
                <a:ext cx="2048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1248" name="Freihand 51247">
                <a:extLst>
                  <a:ext uri="{FF2B5EF4-FFF2-40B4-BE49-F238E27FC236}">
                    <a16:creationId xmlns:a16="http://schemas.microsoft.com/office/drawing/2014/main" id="{D876C05F-30CC-4BC8-AC85-6E5FFEC102EE}"/>
                  </a:ext>
                </a:extLst>
              </p14:cNvPr>
              <p14:cNvContentPartPr/>
              <p14:nvPr/>
            </p14:nvContentPartPr>
            <p14:xfrm>
              <a:off x="11413733" y="725467"/>
              <a:ext cx="6840" cy="46800"/>
            </p14:xfrm>
          </p:contentPart>
        </mc:Choice>
        <mc:Fallback xmlns="">
          <p:pic>
            <p:nvPicPr>
              <p:cNvPr id="51248" name="Freihand 51247">
                <a:extLst>
                  <a:ext uri="{FF2B5EF4-FFF2-40B4-BE49-F238E27FC236}">
                    <a16:creationId xmlns:a16="http://schemas.microsoft.com/office/drawing/2014/main" id="{D876C05F-30CC-4BC8-AC85-6E5FFEC102EE}"/>
                  </a:ext>
                </a:extLst>
              </p:cNvPr>
              <p:cNvPicPr/>
              <p:nvPr/>
            </p:nvPicPr>
            <p:blipFill>
              <a:blip r:embed="rId135"/>
              <a:stretch>
                <a:fillRect/>
              </a:stretch>
            </p:blipFill>
            <p:spPr>
              <a:xfrm>
                <a:off x="11409413" y="721147"/>
                <a:ext cx="154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1249" name="Freihand 51248">
                <a:extLst>
                  <a:ext uri="{FF2B5EF4-FFF2-40B4-BE49-F238E27FC236}">
                    <a16:creationId xmlns:a16="http://schemas.microsoft.com/office/drawing/2014/main" id="{A4C263BC-D615-49F5-AC24-14871375D46A}"/>
                  </a:ext>
                </a:extLst>
              </p14:cNvPr>
              <p14:cNvContentPartPr/>
              <p14:nvPr/>
            </p14:nvContentPartPr>
            <p14:xfrm>
              <a:off x="11403653" y="667147"/>
              <a:ext cx="20880" cy="16920"/>
            </p14:xfrm>
          </p:contentPart>
        </mc:Choice>
        <mc:Fallback xmlns="">
          <p:pic>
            <p:nvPicPr>
              <p:cNvPr id="51249" name="Freihand 51248">
                <a:extLst>
                  <a:ext uri="{FF2B5EF4-FFF2-40B4-BE49-F238E27FC236}">
                    <a16:creationId xmlns:a16="http://schemas.microsoft.com/office/drawing/2014/main" id="{A4C263BC-D615-49F5-AC24-14871375D46A}"/>
                  </a:ext>
                </a:extLst>
              </p:cNvPr>
              <p:cNvPicPr/>
              <p:nvPr/>
            </p:nvPicPr>
            <p:blipFill>
              <a:blip r:embed="rId137"/>
              <a:stretch>
                <a:fillRect/>
              </a:stretch>
            </p:blipFill>
            <p:spPr>
              <a:xfrm>
                <a:off x="11399333" y="662827"/>
                <a:ext cx="295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1250" name="Freihand 51249">
                <a:extLst>
                  <a:ext uri="{FF2B5EF4-FFF2-40B4-BE49-F238E27FC236}">
                    <a16:creationId xmlns:a16="http://schemas.microsoft.com/office/drawing/2014/main" id="{3EA35721-444B-46F3-A3AA-61802FEF4DC9}"/>
                  </a:ext>
                </a:extLst>
              </p14:cNvPr>
              <p14:cNvContentPartPr/>
              <p14:nvPr/>
            </p14:nvContentPartPr>
            <p14:xfrm>
              <a:off x="11452253" y="691627"/>
              <a:ext cx="94680" cy="91080"/>
            </p14:xfrm>
          </p:contentPart>
        </mc:Choice>
        <mc:Fallback xmlns="">
          <p:pic>
            <p:nvPicPr>
              <p:cNvPr id="51250" name="Freihand 51249">
                <a:extLst>
                  <a:ext uri="{FF2B5EF4-FFF2-40B4-BE49-F238E27FC236}">
                    <a16:creationId xmlns:a16="http://schemas.microsoft.com/office/drawing/2014/main" id="{3EA35721-444B-46F3-A3AA-61802FEF4DC9}"/>
                  </a:ext>
                </a:extLst>
              </p:cNvPr>
              <p:cNvPicPr/>
              <p:nvPr/>
            </p:nvPicPr>
            <p:blipFill>
              <a:blip r:embed="rId139"/>
              <a:stretch>
                <a:fillRect/>
              </a:stretch>
            </p:blipFill>
            <p:spPr>
              <a:xfrm>
                <a:off x="11447933" y="687307"/>
                <a:ext cx="1033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1251" name="Freihand 51250">
                <a:extLst>
                  <a:ext uri="{FF2B5EF4-FFF2-40B4-BE49-F238E27FC236}">
                    <a16:creationId xmlns:a16="http://schemas.microsoft.com/office/drawing/2014/main" id="{ED3187BB-1F73-445D-BEE8-70101D9C7CA5}"/>
                  </a:ext>
                </a:extLst>
              </p14:cNvPr>
              <p14:cNvContentPartPr/>
              <p14:nvPr/>
            </p14:nvContentPartPr>
            <p14:xfrm>
              <a:off x="11516333" y="561667"/>
              <a:ext cx="19800" cy="74880"/>
            </p14:xfrm>
          </p:contentPart>
        </mc:Choice>
        <mc:Fallback xmlns="">
          <p:pic>
            <p:nvPicPr>
              <p:cNvPr id="51251" name="Freihand 51250">
                <a:extLst>
                  <a:ext uri="{FF2B5EF4-FFF2-40B4-BE49-F238E27FC236}">
                    <a16:creationId xmlns:a16="http://schemas.microsoft.com/office/drawing/2014/main" id="{ED3187BB-1F73-445D-BEE8-70101D9C7CA5}"/>
                  </a:ext>
                </a:extLst>
              </p:cNvPr>
              <p:cNvPicPr/>
              <p:nvPr/>
            </p:nvPicPr>
            <p:blipFill>
              <a:blip r:embed="rId141"/>
              <a:stretch>
                <a:fillRect/>
              </a:stretch>
            </p:blipFill>
            <p:spPr>
              <a:xfrm>
                <a:off x="11512013" y="557347"/>
                <a:ext cx="284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1252" name="Freihand 51251">
                <a:extLst>
                  <a:ext uri="{FF2B5EF4-FFF2-40B4-BE49-F238E27FC236}">
                    <a16:creationId xmlns:a16="http://schemas.microsoft.com/office/drawing/2014/main" id="{80A94A13-F016-49BF-9A68-A8CB19AB2D4A}"/>
                  </a:ext>
                </a:extLst>
              </p14:cNvPr>
              <p14:cNvContentPartPr/>
              <p14:nvPr/>
            </p14:nvContentPartPr>
            <p14:xfrm>
              <a:off x="11383493" y="676507"/>
              <a:ext cx="200520" cy="237960"/>
            </p14:xfrm>
          </p:contentPart>
        </mc:Choice>
        <mc:Fallback xmlns="">
          <p:pic>
            <p:nvPicPr>
              <p:cNvPr id="51252" name="Freihand 51251">
                <a:extLst>
                  <a:ext uri="{FF2B5EF4-FFF2-40B4-BE49-F238E27FC236}">
                    <a16:creationId xmlns:a16="http://schemas.microsoft.com/office/drawing/2014/main" id="{80A94A13-F016-49BF-9A68-A8CB19AB2D4A}"/>
                  </a:ext>
                </a:extLst>
              </p:cNvPr>
              <p:cNvPicPr/>
              <p:nvPr/>
            </p:nvPicPr>
            <p:blipFill>
              <a:blip r:embed="rId143"/>
              <a:stretch>
                <a:fillRect/>
              </a:stretch>
            </p:blipFill>
            <p:spPr>
              <a:xfrm>
                <a:off x="11379173" y="672187"/>
                <a:ext cx="2091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1253" name="Freihand 51252">
                <a:extLst>
                  <a:ext uri="{FF2B5EF4-FFF2-40B4-BE49-F238E27FC236}">
                    <a16:creationId xmlns:a16="http://schemas.microsoft.com/office/drawing/2014/main" id="{5352520C-6C84-4811-802A-0DBB7EF5F32E}"/>
                  </a:ext>
                </a:extLst>
              </p14:cNvPr>
              <p14:cNvContentPartPr/>
              <p14:nvPr/>
            </p14:nvContentPartPr>
            <p14:xfrm>
              <a:off x="11564933" y="528547"/>
              <a:ext cx="204480" cy="201960"/>
            </p14:xfrm>
          </p:contentPart>
        </mc:Choice>
        <mc:Fallback xmlns="">
          <p:pic>
            <p:nvPicPr>
              <p:cNvPr id="51253" name="Freihand 51252">
                <a:extLst>
                  <a:ext uri="{FF2B5EF4-FFF2-40B4-BE49-F238E27FC236}">
                    <a16:creationId xmlns:a16="http://schemas.microsoft.com/office/drawing/2014/main" id="{5352520C-6C84-4811-802A-0DBB7EF5F32E}"/>
                  </a:ext>
                </a:extLst>
              </p:cNvPr>
              <p:cNvPicPr/>
              <p:nvPr/>
            </p:nvPicPr>
            <p:blipFill>
              <a:blip r:embed="rId145"/>
              <a:stretch>
                <a:fillRect/>
              </a:stretch>
            </p:blipFill>
            <p:spPr>
              <a:xfrm>
                <a:off x="11560613" y="524227"/>
                <a:ext cx="2131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1255" name="Freihand 51254">
                <a:extLst>
                  <a:ext uri="{FF2B5EF4-FFF2-40B4-BE49-F238E27FC236}">
                    <a16:creationId xmlns:a16="http://schemas.microsoft.com/office/drawing/2014/main" id="{4703F2C9-3865-4C6C-9AF3-638A4D7F2DBC}"/>
                  </a:ext>
                </a:extLst>
              </p14:cNvPr>
              <p14:cNvContentPartPr/>
              <p14:nvPr/>
            </p14:nvContentPartPr>
            <p14:xfrm>
              <a:off x="10447133" y="1240267"/>
              <a:ext cx="84600" cy="146160"/>
            </p14:xfrm>
          </p:contentPart>
        </mc:Choice>
        <mc:Fallback xmlns="">
          <p:pic>
            <p:nvPicPr>
              <p:cNvPr id="51255" name="Freihand 51254">
                <a:extLst>
                  <a:ext uri="{FF2B5EF4-FFF2-40B4-BE49-F238E27FC236}">
                    <a16:creationId xmlns:a16="http://schemas.microsoft.com/office/drawing/2014/main" id="{4703F2C9-3865-4C6C-9AF3-638A4D7F2DBC}"/>
                  </a:ext>
                </a:extLst>
              </p:cNvPr>
              <p:cNvPicPr/>
              <p:nvPr/>
            </p:nvPicPr>
            <p:blipFill>
              <a:blip r:embed="rId147"/>
              <a:stretch>
                <a:fillRect/>
              </a:stretch>
            </p:blipFill>
            <p:spPr>
              <a:xfrm>
                <a:off x="10442813" y="1235947"/>
                <a:ext cx="932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1256" name="Freihand 51255">
                <a:extLst>
                  <a:ext uri="{FF2B5EF4-FFF2-40B4-BE49-F238E27FC236}">
                    <a16:creationId xmlns:a16="http://schemas.microsoft.com/office/drawing/2014/main" id="{D22B415B-0060-49E0-A3F6-88DE44FB5EDD}"/>
                  </a:ext>
                </a:extLst>
              </p14:cNvPr>
              <p14:cNvContentPartPr/>
              <p14:nvPr/>
            </p14:nvContentPartPr>
            <p14:xfrm>
              <a:off x="10564853" y="1120387"/>
              <a:ext cx="193320" cy="195480"/>
            </p14:xfrm>
          </p:contentPart>
        </mc:Choice>
        <mc:Fallback xmlns="">
          <p:pic>
            <p:nvPicPr>
              <p:cNvPr id="51256" name="Freihand 51255">
                <a:extLst>
                  <a:ext uri="{FF2B5EF4-FFF2-40B4-BE49-F238E27FC236}">
                    <a16:creationId xmlns:a16="http://schemas.microsoft.com/office/drawing/2014/main" id="{D22B415B-0060-49E0-A3F6-88DE44FB5EDD}"/>
                  </a:ext>
                </a:extLst>
              </p:cNvPr>
              <p:cNvPicPr/>
              <p:nvPr/>
            </p:nvPicPr>
            <p:blipFill>
              <a:blip r:embed="rId149"/>
              <a:stretch>
                <a:fillRect/>
              </a:stretch>
            </p:blipFill>
            <p:spPr>
              <a:xfrm>
                <a:off x="10560533" y="1116067"/>
                <a:ext cx="2019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51257" name="Freihand 51256">
                <a:extLst>
                  <a:ext uri="{FF2B5EF4-FFF2-40B4-BE49-F238E27FC236}">
                    <a16:creationId xmlns:a16="http://schemas.microsoft.com/office/drawing/2014/main" id="{26A4A14F-1CC0-4987-B248-CFF75C36C82E}"/>
                  </a:ext>
                </a:extLst>
              </p14:cNvPr>
              <p14:cNvContentPartPr/>
              <p14:nvPr/>
            </p14:nvContentPartPr>
            <p14:xfrm>
              <a:off x="10638293" y="1116067"/>
              <a:ext cx="360" cy="360"/>
            </p14:xfrm>
          </p:contentPart>
        </mc:Choice>
        <mc:Fallback xmlns="">
          <p:pic>
            <p:nvPicPr>
              <p:cNvPr id="51257" name="Freihand 51256">
                <a:extLst>
                  <a:ext uri="{FF2B5EF4-FFF2-40B4-BE49-F238E27FC236}">
                    <a16:creationId xmlns:a16="http://schemas.microsoft.com/office/drawing/2014/main" id="{26A4A14F-1CC0-4987-B248-CFF75C36C82E}"/>
                  </a:ext>
                </a:extLst>
              </p:cNvPr>
              <p:cNvPicPr/>
              <p:nvPr/>
            </p:nvPicPr>
            <p:blipFill>
              <a:blip r:embed="rId61"/>
              <a:stretch>
                <a:fillRect/>
              </a:stretch>
            </p:blipFill>
            <p:spPr>
              <a:xfrm>
                <a:off x="10633973" y="11117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1259" name="Freihand 51258">
                <a:extLst>
                  <a:ext uri="{FF2B5EF4-FFF2-40B4-BE49-F238E27FC236}">
                    <a16:creationId xmlns:a16="http://schemas.microsoft.com/office/drawing/2014/main" id="{1DBA5F61-FF70-4BF7-B4F9-5E078F1FFEAF}"/>
                  </a:ext>
                </a:extLst>
              </p14:cNvPr>
              <p14:cNvContentPartPr/>
              <p14:nvPr/>
            </p14:nvContentPartPr>
            <p14:xfrm>
              <a:off x="10893893" y="1047667"/>
              <a:ext cx="91080" cy="175320"/>
            </p14:xfrm>
          </p:contentPart>
        </mc:Choice>
        <mc:Fallback xmlns="">
          <p:pic>
            <p:nvPicPr>
              <p:cNvPr id="51259" name="Freihand 51258">
                <a:extLst>
                  <a:ext uri="{FF2B5EF4-FFF2-40B4-BE49-F238E27FC236}">
                    <a16:creationId xmlns:a16="http://schemas.microsoft.com/office/drawing/2014/main" id="{1DBA5F61-FF70-4BF7-B4F9-5E078F1FFEAF}"/>
                  </a:ext>
                </a:extLst>
              </p:cNvPr>
              <p:cNvPicPr/>
              <p:nvPr/>
            </p:nvPicPr>
            <p:blipFill>
              <a:blip r:embed="rId152"/>
              <a:stretch>
                <a:fillRect/>
              </a:stretch>
            </p:blipFill>
            <p:spPr>
              <a:xfrm>
                <a:off x="10889573" y="1043347"/>
                <a:ext cx="997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1260" name="Freihand 51259">
                <a:extLst>
                  <a:ext uri="{FF2B5EF4-FFF2-40B4-BE49-F238E27FC236}">
                    <a16:creationId xmlns:a16="http://schemas.microsoft.com/office/drawing/2014/main" id="{5F0702D9-763F-4E44-9CC7-BC609717E90F}"/>
                  </a:ext>
                </a:extLst>
              </p14:cNvPr>
              <p14:cNvContentPartPr/>
              <p14:nvPr/>
            </p14:nvContentPartPr>
            <p14:xfrm>
              <a:off x="10984973" y="1103107"/>
              <a:ext cx="94320" cy="70200"/>
            </p14:xfrm>
          </p:contentPart>
        </mc:Choice>
        <mc:Fallback xmlns="">
          <p:pic>
            <p:nvPicPr>
              <p:cNvPr id="51260" name="Freihand 51259">
                <a:extLst>
                  <a:ext uri="{FF2B5EF4-FFF2-40B4-BE49-F238E27FC236}">
                    <a16:creationId xmlns:a16="http://schemas.microsoft.com/office/drawing/2014/main" id="{5F0702D9-763F-4E44-9CC7-BC609717E90F}"/>
                  </a:ext>
                </a:extLst>
              </p:cNvPr>
              <p:cNvPicPr/>
              <p:nvPr/>
            </p:nvPicPr>
            <p:blipFill>
              <a:blip r:embed="rId154"/>
              <a:stretch>
                <a:fillRect/>
              </a:stretch>
            </p:blipFill>
            <p:spPr>
              <a:xfrm>
                <a:off x="10980653" y="1098787"/>
                <a:ext cx="1029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1261" name="Freihand 51260">
                <a:extLst>
                  <a:ext uri="{FF2B5EF4-FFF2-40B4-BE49-F238E27FC236}">
                    <a16:creationId xmlns:a16="http://schemas.microsoft.com/office/drawing/2014/main" id="{AEF5D807-F60B-471D-BD94-F4AD81D9FAC3}"/>
                  </a:ext>
                </a:extLst>
              </p14:cNvPr>
              <p14:cNvContentPartPr/>
              <p14:nvPr/>
            </p14:nvContentPartPr>
            <p14:xfrm>
              <a:off x="11128973" y="1045507"/>
              <a:ext cx="195840" cy="76320"/>
            </p14:xfrm>
          </p:contentPart>
        </mc:Choice>
        <mc:Fallback xmlns="">
          <p:pic>
            <p:nvPicPr>
              <p:cNvPr id="51261" name="Freihand 51260">
                <a:extLst>
                  <a:ext uri="{FF2B5EF4-FFF2-40B4-BE49-F238E27FC236}">
                    <a16:creationId xmlns:a16="http://schemas.microsoft.com/office/drawing/2014/main" id="{AEF5D807-F60B-471D-BD94-F4AD81D9FAC3}"/>
                  </a:ext>
                </a:extLst>
              </p:cNvPr>
              <p:cNvPicPr/>
              <p:nvPr/>
            </p:nvPicPr>
            <p:blipFill>
              <a:blip r:embed="rId156"/>
              <a:stretch>
                <a:fillRect/>
              </a:stretch>
            </p:blipFill>
            <p:spPr>
              <a:xfrm>
                <a:off x="11124653" y="1041187"/>
                <a:ext cx="2044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1263" name="Freihand 51262">
                <a:extLst>
                  <a:ext uri="{FF2B5EF4-FFF2-40B4-BE49-F238E27FC236}">
                    <a16:creationId xmlns:a16="http://schemas.microsoft.com/office/drawing/2014/main" id="{663E1C5B-8243-47C8-AA1E-7DCF6B6B8EF8}"/>
                  </a:ext>
                </a:extLst>
              </p14:cNvPr>
              <p14:cNvContentPartPr/>
              <p14:nvPr/>
            </p14:nvContentPartPr>
            <p14:xfrm>
              <a:off x="11380613" y="986467"/>
              <a:ext cx="96480" cy="77040"/>
            </p14:xfrm>
          </p:contentPart>
        </mc:Choice>
        <mc:Fallback xmlns="">
          <p:pic>
            <p:nvPicPr>
              <p:cNvPr id="51263" name="Freihand 51262">
                <a:extLst>
                  <a:ext uri="{FF2B5EF4-FFF2-40B4-BE49-F238E27FC236}">
                    <a16:creationId xmlns:a16="http://schemas.microsoft.com/office/drawing/2014/main" id="{663E1C5B-8243-47C8-AA1E-7DCF6B6B8EF8}"/>
                  </a:ext>
                </a:extLst>
              </p:cNvPr>
              <p:cNvPicPr/>
              <p:nvPr/>
            </p:nvPicPr>
            <p:blipFill>
              <a:blip r:embed="rId158"/>
              <a:stretch>
                <a:fillRect/>
              </a:stretch>
            </p:blipFill>
            <p:spPr>
              <a:xfrm>
                <a:off x="11376293" y="982147"/>
                <a:ext cx="1051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1264" name="Freihand 51263">
                <a:extLst>
                  <a:ext uri="{FF2B5EF4-FFF2-40B4-BE49-F238E27FC236}">
                    <a16:creationId xmlns:a16="http://schemas.microsoft.com/office/drawing/2014/main" id="{117717E1-D3CB-4662-B9DF-125F070196B2}"/>
                  </a:ext>
                </a:extLst>
              </p14:cNvPr>
              <p14:cNvContentPartPr/>
              <p14:nvPr/>
            </p14:nvContentPartPr>
            <p14:xfrm>
              <a:off x="11066333" y="1278787"/>
              <a:ext cx="218520" cy="136800"/>
            </p14:xfrm>
          </p:contentPart>
        </mc:Choice>
        <mc:Fallback xmlns="">
          <p:pic>
            <p:nvPicPr>
              <p:cNvPr id="51264" name="Freihand 51263">
                <a:extLst>
                  <a:ext uri="{FF2B5EF4-FFF2-40B4-BE49-F238E27FC236}">
                    <a16:creationId xmlns:a16="http://schemas.microsoft.com/office/drawing/2014/main" id="{117717E1-D3CB-4662-B9DF-125F070196B2}"/>
                  </a:ext>
                </a:extLst>
              </p:cNvPr>
              <p:cNvPicPr/>
              <p:nvPr/>
            </p:nvPicPr>
            <p:blipFill>
              <a:blip r:embed="rId160"/>
              <a:stretch>
                <a:fillRect/>
              </a:stretch>
            </p:blipFill>
            <p:spPr>
              <a:xfrm>
                <a:off x="11062013" y="1274467"/>
                <a:ext cx="2271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51265" name="Freihand 51264">
                <a:extLst>
                  <a:ext uri="{FF2B5EF4-FFF2-40B4-BE49-F238E27FC236}">
                    <a16:creationId xmlns:a16="http://schemas.microsoft.com/office/drawing/2014/main" id="{E009D07D-D2E8-4C5D-B2B8-CB38C481FE48}"/>
                  </a:ext>
                </a:extLst>
              </p14:cNvPr>
              <p14:cNvContentPartPr/>
              <p14:nvPr/>
            </p14:nvContentPartPr>
            <p14:xfrm>
              <a:off x="11330933" y="1150627"/>
              <a:ext cx="267480" cy="164520"/>
            </p14:xfrm>
          </p:contentPart>
        </mc:Choice>
        <mc:Fallback xmlns="">
          <p:pic>
            <p:nvPicPr>
              <p:cNvPr id="51265" name="Freihand 51264">
                <a:extLst>
                  <a:ext uri="{FF2B5EF4-FFF2-40B4-BE49-F238E27FC236}">
                    <a16:creationId xmlns:a16="http://schemas.microsoft.com/office/drawing/2014/main" id="{E009D07D-D2E8-4C5D-B2B8-CB38C481FE48}"/>
                  </a:ext>
                </a:extLst>
              </p:cNvPr>
              <p:cNvPicPr/>
              <p:nvPr/>
            </p:nvPicPr>
            <p:blipFill>
              <a:blip r:embed="rId162"/>
              <a:stretch>
                <a:fillRect/>
              </a:stretch>
            </p:blipFill>
            <p:spPr>
              <a:xfrm>
                <a:off x="11326613" y="1146307"/>
                <a:ext cx="2761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51267" name="Freihand 51266">
                <a:extLst>
                  <a:ext uri="{FF2B5EF4-FFF2-40B4-BE49-F238E27FC236}">
                    <a16:creationId xmlns:a16="http://schemas.microsoft.com/office/drawing/2014/main" id="{A9F7E0E0-06F7-4945-ADEC-9AA793F255AC}"/>
                  </a:ext>
                </a:extLst>
              </p14:cNvPr>
              <p14:cNvContentPartPr/>
              <p14:nvPr/>
            </p14:nvContentPartPr>
            <p14:xfrm>
              <a:off x="10933853" y="1260427"/>
              <a:ext cx="948960" cy="319680"/>
            </p14:xfrm>
          </p:contentPart>
        </mc:Choice>
        <mc:Fallback xmlns="">
          <p:pic>
            <p:nvPicPr>
              <p:cNvPr id="51267" name="Freihand 51266">
                <a:extLst>
                  <a:ext uri="{FF2B5EF4-FFF2-40B4-BE49-F238E27FC236}">
                    <a16:creationId xmlns:a16="http://schemas.microsoft.com/office/drawing/2014/main" id="{A9F7E0E0-06F7-4945-ADEC-9AA793F255AC}"/>
                  </a:ext>
                </a:extLst>
              </p:cNvPr>
              <p:cNvPicPr/>
              <p:nvPr/>
            </p:nvPicPr>
            <p:blipFill>
              <a:blip r:embed="rId164"/>
              <a:stretch>
                <a:fillRect/>
              </a:stretch>
            </p:blipFill>
            <p:spPr>
              <a:xfrm>
                <a:off x="10929533" y="1256107"/>
                <a:ext cx="95760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51269" name="Freihand 51268">
                <a:extLst>
                  <a:ext uri="{FF2B5EF4-FFF2-40B4-BE49-F238E27FC236}">
                    <a16:creationId xmlns:a16="http://schemas.microsoft.com/office/drawing/2014/main" id="{E78DF68A-8186-4DB8-AD6C-7F1AE13B1639}"/>
                  </a:ext>
                </a:extLst>
              </p14:cNvPr>
              <p14:cNvContentPartPr/>
              <p14:nvPr/>
            </p14:nvContentPartPr>
            <p14:xfrm>
              <a:off x="8644973" y="1414507"/>
              <a:ext cx="1554480" cy="691200"/>
            </p14:xfrm>
          </p:contentPart>
        </mc:Choice>
        <mc:Fallback xmlns="">
          <p:pic>
            <p:nvPicPr>
              <p:cNvPr id="51269" name="Freihand 51268">
                <a:extLst>
                  <a:ext uri="{FF2B5EF4-FFF2-40B4-BE49-F238E27FC236}">
                    <a16:creationId xmlns:a16="http://schemas.microsoft.com/office/drawing/2014/main" id="{E78DF68A-8186-4DB8-AD6C-7F1AE13B1639}"/>
                  </a:ext>
                </a:extLst>
              </p:cNvPr>
              <p:cNvPicPr/>
              <p:nvPr/>
            </p:nvPicPr>
            <p:blipFill>
              <a:blip r:embed="rId166"/>
              <a:stretch>
                <a:fillRect/>
              </a:stretch>
            </p:blipFill>
            <p:spPr>
              <a:xfrm>
                <a:off x="8640653" y="1410187"/>
                <a:ext cx="1563120" cy="699840"/>
              </a:xfrm>
              <a:prstGeom prst="rect">
                <a:avLst/>
              </a:prstGeom>
            </p:spPr>
          </p:pic>
        </mc:Fallback>
      </mc:AlternateContent>
      <p:grpSp>
        <p:nvGrpSpPr>
          <p:cNvPr id="51273" name="Gruppieren 51272">
            <a:extLst>
              <a:ext uri="{FF2B5EF4-FFF2-40B4-BE49-F238E27FC236}">
                <a16:creationId xmlns:a16="http://schemas.microsoft.com/office/drawing/2014/main" id="{939259BA-2151-4AAD-84A7-20CCA8343BF7}"/>
              </a:ext>
            </a:extLst>
          </p:cNvPr>
          <p:cNvGrpSpPr/>
          <p:nvPr/>
        </p:nvGrpSpPr>
        <p:grpSpPr>
          <a:xfrm>
            <a:off x="6606293" y="4099027"/>
            <a:ext cx="694800" cy="49680"/>
            <a:chOff x="6606293" y="4099027"/>
            <a:chExt cx="694800" cy="49680"/>
          </a:xfrm>
        </p:grpSpPr>
        <mc:AlternateContent xmlns:mc="http://schemas.openxmlformats.org/markup-compatibility/2006" xmlns:p14="http://schemas.microsoft.com/office/powerpoint/2010/main">
          <mc:Choice Requires="p14">
            <p:contentPart p14:bwMode="auto" r:id="rId167">
              <p14:nvContentPartPr>
                <p14:cNvPr id="51271" name="Freihand 51270">
                  <a:extLst>
                    <a:ext uri="{FF2B5EF4-FFF2-40B4-BE49-F238E27FC236}">
                      <a16:creationId xmlns:a16="http://schemas.microsoft.com/office/drawing/2014/main" id="{7A4D0EB2-74EA-4DDE-87FB-5EC53E966471}"/>
                    </a:ext>
                  </a:extLst>
                </p14:cNvPr>
                <p14:cNvContentPartPr/>
                <p14:nvPr/>
              </p14:nvContentPartPr>
              <p14:xfrm>
                <a:off x="6866933" y="4147627"/>
                <a:ext cx="360" cy="360"/>
              </p14:xfrm>
            </p:contentPart>
          </mc:Choice>
          <mc:Fallback xmlns="">
            <p:pic>
              <p:nvPicPr>
                <p:cNvPr id="51271" name="Freihand 51270">
                  <a:extLst>
                    <a:ext uri="{FF2B5EF4-FFF2-40B4-BE49-F238E27FC236}">
                      <a16:creationId xmlns:a16="http://schemas.microsoft.com/office/drawing/2014/main" id="{7A4D0EB2-74EA-4DDE-87FB-5EC53E966471}"/>
                    </a:ext>
                  </a:extLst>
                </p:cNvPr>
                <p:cNvPicPr/>
                <p:nvPr/>
              </p:nvPicPr>
              <p:blipFill>
                <a:blip r:embed="rId61"/>
                <a:stretch>
                  <a:fillRect/>
                </a:stretch>
              </p:blipFill>
              <p:spPr>
                <a:xfrm>
                  <a:off x="6862613" y="4143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1272" name="Freihand 51271">
                  <a:extLst>
                    <a:ext uri="{FF2B5EF4-FFF2-40B4-BE49-F238E27FC236}">
                      <a16:creationId xmlns:a16="http://schemas.microsoft.com/office/drawing/2014/main" id="{B47B6390-4CAA-46A0-9B14-D0BF59F85423}"/>
                    </a:ext>
                  </a:extLst>
                </p14:cNvPr>
                <p14:cNvContentPartPr/>
                <p14:nvPr/>
              </p14:nvContentPartPr>
              <p14:xfrm>
                <a:off x="6606293" y="4099027"/>
                <a:ext cx="694800" cy="49680"/>
              </p14:xfrm>
            </p:contentPart>
          </mc:Choice>
          <mc:Fallback xmlns="">
            <p:pic>
              <p:nvPicPr>
                <p:cNvPr id="51272" name="Freihand 51271">
                  <a:extLst>
                    <a:ext uri="{FF2B5EF4-FFF2-40B4-BE49-F238E27FC236}">
                      <a16:creationId xmlns:a16="http://schemas.microsoft.com/office/drawing/2014/main" id="{B47B6390-4CAA-46A0-9B14-D0BF59F85423}"/>
                    </a:ext>
                  </a:extLst>
                </p:cNvPr>
                <p:cNvPicPr/>
                <p:nvPr/>
              </p:nvPicPr>
              <p:blipFill>
                <a:blip r:embed="rId169"/>
                <a:stretch>
                  <a:fillRect/>
                </a:stretch>
              </p:blipFill>
              <p:spPr>
                <a:xfrm>
                  <a:off x="6601973" y="4094707"/>
                  <a:ext cx="703440" cy="58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0">
            <p14:nvContentPartPr>
              <p14:cNvPr id="51274" name="Freihand 51273">
                <a:extLst>
                  <a:ext uri="{FF2B5EF4-FFF2-40B4-BE49-F238E27FC236}">
                    <a16:creationId xmlns:a16="http://schemas.microsoft.com/office/drawing/2014/main" id="{1DEAD243-ED13-49AC-AA62-0FFF52579611}"/>
                  </a:ext>
                </a:extLst>
              </p14:cNvPr>
              <p14:cNvContentPartPr/>
              <p14:nvPr/>
            </p14:nvContentPartPr>
            <p14:xfrm>
              <a:off x="6519893" y="3888067"/>
              <a:ext cx="711720" cy="39960"/>
            </p14:xfrm>
          </p:contentPart>
        </mc:Choice>
        <mc:Fallback xmlns="">
          <p:pic>
            <p:nvPicPr>
              <p:cNvPr id="51274" name="Freihand 51273">
                <a:extLst>
                  <a:ext uri="{FF2B5EF4-FFF2-40B4-BE49-F238E27FC236}">
                    <a16:creationId xmlns:a16="http://schemas.microsoft.com/office/drawing/2014/main" id="{1DEAD243-ED13-49AC-AA62-0FFF52579611}"/>
                  </a:ext>
                </a:extLst>
              </p:cNvPr>
              <p:cNvPicPr/>
              <p:nvPr/>
            </p:nvPicPr>
            <p:blipFill>
              <a:blip r:embed="rId171"/>
              <a:stretch>
                <a:fillRect/>
              </a:stretch>
            </p:blipFill>
            <p:spPr>
              <a:xfrm>
                <a:off x="6515573" y="3883747"/>
                <a:ext cx="7203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51278" name="Freihand 51277">
                <a:extLst>
                  <a:ext uri="{FF2B5EF4-FFF2-40B4-BE49-F238E27FC236}">
                    <a16:creationId xmlns:a16="http://schemas.microsoft.com/office/drawing/2014/main" id="{51CC7EC9-C749-4237-87FE-4352B8628F75}"/>
                  </a:ext>
                </a:extLst>
              </p14:cNvPr>
              <p14:cNvContentPartPr/>
              <p14:nvPr/>
            </p14:nvContentPartPr>
            <p14:xfrm>
              <a:off x="4291853" y="4785547"/>
              <a:ext cx="148680" cy="74160"/>
            </p14:xfrm>
          </p:contentPart>
        </mc:Choice>
        <mc:Fallback xmlns="">
          <p:pic>
            <p:nvPicPr>
              <p:cNvPr id="51278" name="Freihand 51277">
                <a:extLst>
                  <a:ext uri="{FF2B5EF4-FFF2-40B4-BE49-F238E27FC236}">
                    <a16:creationId xmlns:a16="http://schemas.microsoft.com/office/drawing/2014/main" id="{51CC7EC9-C749-4237-87FE-4352B8628F75}"/>
                  </a:ext>
                </a:extLst>
              </p:cNvPr>
              <p:cNvPicPr/>
              <p:nvPr/>
            </p:nvPicPr>
            <p:blipFill>
              <a:blip r:embed="rId173"/>
              <a:stretch>
                <a:fillRect/>
              </a:stretch>
            </p:blipFill>
            <p:spPr>
              <a:xfrm>
                <a:off x="4287533" y="4781227"/>
                <a:ext cx="1573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51279" name="Freihand 51278">
                <a:extLst>
                  <a:ext uri="{FF2B5EF4-FFF2-40B4-BE49-F238E27FC236}">
                    <a16:creationId xmlns:a16="http://schemas.microsoft.com/office/drawing/2014/main" id="{F958DC77-8DA7-4403-B135-2CDBB1E0801D}"/>
                  </a:ext>
                </a:extLst>
              </p14:cNvPr>
              <p14:cNvContentPartPr/>
              <p14:nvPr/>
            </p14:nvContentPartPr>
            <p14:xfrm>
              <a:off x="4309133" y="4890307"/>
              <a:ext cx="180360" cy="27000"/>
            </p14:xfrm>
          </p:contentPart>
        </mc:Choice>
        <mc:Fallback xmlns="">
          <p:pic>
            <p:nvPicPr>
              <p:cNvPr id="51279" name="Freihand 51278">
                <a:extLst>
                  <a:ext uri="{FF2B5EF4-FFF2-40B4-BE49-F238E27FC236}">
                    <a16:creationId xmlns:a16="http://schemas.microsoft.com/office/drawing/2014/main" id="{F958DC77-8DA7-4403-B135-2CDBB1E0801D}"/>
                  </a:ext>
                </a:extLst>
              </p:cNvPr>
              <p:cNvPicPr/>
              <p:nvPr/>
            </p:nvPicPr>
            <p:blipFill>
              <a:blip r:embed="rId175"/>
              <a:stretch>
                <a:fillRect/>
              </a:stretch>
            </p:blipFill>
            <p:spPr>
              <a:xfrm>
                <a:off x="4304813" y="4885987"/>
                <a:ext cx="1890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1309" name="Freihand 51308">
                <a:extLst>
                  <a:ext uri="{FF2B5EF4-FFF2-40B4-BE49-F238E27FC236}">
                    <a16:creationId xmlns:a16="http://schemas.microsoft.com/office/drawing/2014/main" id="{4DF069D7-3F86-491D-AA17-C85D27420FDD}"/>
                  </a:ext>
                </a:extLst>
              </p14:cNvPr>
              <p14:cNvContentPartPr/>
              <p14:nvPr/>
            </p14:nvContentPartPr>
            <p14:xfrm>
              <a:off x="6521333" y="3403147"/>
              <a:ext cx="803520" cy="370080"/>
            </p14:xfrm>
          </p:contentPart>
        </mc:Choice>
        <mc:Fallback xmlns="">
          <p:pic>
            <p:nvPicPr>
              <p:cNvPr id="51309" name="Freihand 51308">
                <a:extLst>
                  <a:ext uri="{FF2B5EF4-FFF2-40B4-BE49-F238E27FC236}">
                    <a16:creationId xmlns:a16="http://schemas.microsoft.com/office/drawing/2014/main" id="{4DF069D7-3F86-491D-AA17-C85D27420FDD}"/>
                  </a:ext>
                </a:extLst>
              </p:cNvPr>
              <p:cNvPicPr/>
              <p:nvPr/>
            </p:nvPicPr>
            <p:blipFill>
              <a:blip r:embed="rId177"/>
              <a:stretch>
                <a:fillRect/>
              </a:stretch>
            </p:blipFill>
            <p:spPr>
              <a:xfrm>
                <a:off x="6517013" y="3398827"/>
                <a:ext cx="812160" cy="378720"/>
              </a:xfrm>
              <a:prstGeom prst="rect">
                <a:avLst/>
              </a:prstGeom>
            </p:spPr>
          </p:pic>
        </mc:Fallback>
      </mc:AlternateContent>
      <p:grpSp>
        <p:nvGrpSpPr>
          <p:cNvPr id="51324" name="Gruppieren 51323">
            <a:extLst>
              <a:ext uri="{FF2B5EF4-FFF2-40B4-BE49-F238E27FC236}">
                <a16:creationId xmlns:a16="http://schemas.microsoft.com/office/drawing/2014/main" id="{542A882B-268E-48D9-87D8-4DA099BA38A5}"/>
              </a:ext>
            </a:extLst>
          </p:cNvPr>
          <p:cNvGrpSpPr/>
          <p:nvPr/>
        </p:nvGrpSpPr>
        <p:grpSpPr>
          <a:xfrm>
            <a:off x="4743293" y="4568827"/>
            <a:ext cx="3325320" cy="518400"/>
            <a:chOff x="4743293" y="4568827"/>
            <a:chExt cx="3325320" cy="518400"/>
          </a:xfrm>
        </p:grpSpPr>
        <mc:AlternateContent xmlns:mc="http://schemas.openxmlformats.org/markup-compatibility/2006" xmlns:p14="http://schemas.microsoft.com/office/powerpoint/2010/main">
          <mc:Choice Requires="p14">
            <p:contentPart p14:bwMode="auto" r:id="rId178">
              <p14:nvContentPartPr>
                <p14:cNvPr id="51275" name="Freihand 51274">
                  <a:extLst>
                    <a:ext uri="{FF2B5EF4-FFF2-40B4-BE49-F238E27FC236}">
                      <a16:creationId xmlns:a16="http://schemas.microsoft.com/office/drawing/2014/main" id="{3FF46FB1-3B43-4FAE-ABFD-86BD8CE8C466}"/>
                    </a:ext>
                  </a:extLst>
                </p14:cNvPr>
                <p14:cNvContentPartPr/>
                <p14:nvPr/>
              </p14:nvContentPartPr>
              <p14:xfrm>
                <a:off x="4757333" y="4641187"/>
                <a:ext cx="123120" cy="141120"/>
              </p14:xfrm>
            </p:contentPart>
          </mc:Choice>
          <mc:Fallback xmlns="">
            <p:pic>
              <p:nvPicPr>
                <p:cNvPr id="51275" name="Freihand 51274">
                  <a:extLst>
                    <a:ext uri="{FF2B5EF4-FFF2-40B4-BE49-F238E27FC236}">
                      <a16:creationId xmlns:a16="http://schemas.microsoft.com/office/drawing/2014/main" id="{3FF46FB1-3B43-4FAE-ABFD-86BD8CE8C466}"/>
                    </a:ext>
                  </a:extLst>
                </p:cNvPr>
                <p:cNvPicPr/>
                <p:nvPr/>
              </p:nvPicPr>
              <p:blipFill>
                <a:blip r:embed="rId179"/>
                <a:stretch>
                  <a:fillRect/>
                </a:stretch>
              </p:blipFill>
              <p:spPr>
                <a:xfrm>
                  <a:off x="4753013" y="4636867"/>
                  <a:ext cx="1317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51276" name="Freihand 51275">
                  <a:extLst>
                    <a:ext uri="{FF2B5EF4-FFF2-40B4-BE49-F238E27FC236}">
                      <a16:creationId xmlns:a16="http://schemas.microsoft.com/office/drawing/2014/main" id="{00B848C9-1FF4-4A46-BC68-15C34A527C32}"/>
                    </a:ext>
                  </a:extLst>
                </p14:cNvPr>
                <p14:cNvContentPartPr/>
                <p14:nvPr/>
              </p14:nvContentPartPr>
              <p14:xfrm>
                <a:off x="4785053" y="4658467"/>
                <a:ext cx="99360" cy="171360"/>
              </p14:xfrm>
            </p:contentPart>
          </mc:Choice>
          <mc:Fallback xmlns="">
            <p:pic>
              <p:nvPicPr>
                <p:cNvPr id="51276" name="Freihand 51275">
                  <a:extLst>
                    <a:ext uri="{FF2B5EF4-FFF2-40B4-BE49-F238E27FC236}">
                      <a16:creationId xmlns:a16="http://schemas.microsoft.com/office/drawing/2014/main" id="{00B848C9-1FF4-4A46-BC68-15C34A527C32}"/>
                    </a:ext>
                  </a:extLst>
                </p:cNvPr>
                <p:cNvPicPr/>
                <p:nvPr/>
              </p:nvPicPr>
              <p:blipFill>
                <a:blip r:embed="rId181"/>
                <a:stretch>
                  <a:fillRect/>
                </a:stretch>
              </p:blipFill>
              <p:spPr>
                <a:xfrm>
                  <a:off x="4780733" y="4654147"/>
                  <a:ext cx="1080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51280" name="Freihand 51279">
                  <a:extLst>
                    <a:ext uri="{FF2B5EF4-FFF2-40B4-BE49-F238E27FC236}">
                      <a16:creationId xmlns:a16="http://schemas.microsoft.com/office/drawing/2014/main" id="{27755329-3E59-4B89-9BE1-C7D0E3637289}"/>
                    </a:ext>
                  </a:extLst>
                </p14:cNvPr>
                <p14:cNvContentPartPr/>
                <p14:nvPr/>
              </p14:nvContentPartPr>
              <p14:xfrm>
                <a:off x="4923653" y="4740547"/>
                <a:ext cx="74520" cy="90360"/>
              </p14:xfrm>
            </p:contentPart>
          </mc:Choice>
          <mc:Fallback xmlns="">
            <p:pic>
              <p:nvPicPr>
                <p:cNvPr id="51280" name="Freihand 51279">
                  <a:extLst>
                    <a:ext uri="{FF2B5EF4-FFF2-40B4-BE49-F238E27FC236}">
                      <a16:creationId xmlns:a16="http://schemas.microsoft.com/office/drawing/2014/main" id="{27755329-3E59-4B89-9BE1-C7D0E3637289}"/>
                    </a:ext>
                  </a:extLst>
                </p:cNvPr>
                <p:cNvPicPr/>
                <p:nvPr/>
              </p:nvPicPr>
              <p:blipFill>
                <a:blip r:embed="rId183"/>
                <a:stretch>
                  <a:fillRect/>
                </a:stretch>
              </p:blipFill>
              <p:spPr>
                <a:xfrm>
                  <a:off x="4919333" y="4736227"/>
                  <a:ext cx="831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51281" name="Freihand 51280">
                  <a:extLst>
                    <a:ext uri="{FF2B5EF4-FFF2-40B4-BE49-F238E27FC236}">
                      <a16:creationId xmlns:a16="http://schemas.microsoft.com/office/drawing/2014/main" id="{58D06D8F-212F-48D0-9167-B39494E073E2}"/>
                    </a:ext>
                  </a:extLst>
                </p14:cNvPr>
                <p14:cNvContentPartPr/>
                <p14:nvPr/>
              </p14:nvContentPartPr>
              <p14:xfrm>
                <a:off x="4979453" y="4641547"/>
                <a:ext cx="103680" cy="165600"/>
              </p14:xfrm>
            </p:contentPart>
          </mc:Choice>
          <mc:Fallback xmlns="">
            <p:pic>
              <p:nvPicPr>
                <p:cNvPr id="51281" name="Freihand 51280">
                  <a:extLst>
                    <a:ext uri="{FF2B5EF4-FFF2-40B4-BE49-F238E27FC236}">
                      <a16:creationId xmlns:a16="http://schemas.microsoft.com/office/drawing/2014/main" id="{58D06D8F-212F-48D0-9167-B39494E073E2}"/>
                    </a:ext>
                  </a:extLst>
                </p:cNvPr>
                <p:cNvPicPr/>
                <p:nvPr/>
              </p:nvPicPr>
              <p:blipFill>
                <a:blip r:embed="rId185"/>
                <a:stretch>
                  <a:fillRect/>
                </a:stretch>
              </p:blipFill>
              <p:spPr>
                <a:xfrm>
                  <a:off x="4975133" y="4637227"/>
                  <a:ext cx="1123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51282" name="Freihand 51281">
                  <a:extLst>
                    <a:ext uri="{FF2B5EF4-FFF2-40B4-BE49-F238E27FC236}">
                      <a16:creationId xmlns:a16="http://schemas.microsoft.com/office/drawing/2014/main" id="{0A95028E-6574-4C64-A62B-1159D6B728B3}"/>
                    </a:ext>
                  </a:extLst>
                </p14:cNvPr>
                <p14:cNvContentPartPr/>
                <p14:nvPr/>
              </p14:nvContentPartPr>
              <p14:xfrm>
                <a:off x="5088533" y="4635787"/>
                <a:ext cx="169200" cy="137160"/>
              </p14:xfrm>
            </p:contentPart>
          </mc:Choice>
          <mc:Fallback xmlns="">
            <p:pic>
              <p:nvPicPr>
                <p:cNvPr id="51282" name="Freihand 51281">
                  <a:extLst>
                    <a:ext uri="{FF2B5EF4-FFF2-40B4-BE49-F238E27FC236}">
                      <a16:creationId xmlns:a16="http://schemas.microsoft.com/office/drawing/2014/main" id="{0A95028E-6574-4C64-A62B-1159D6B728B3}"/>
                    </a:ext>
                  </a:extLst>
                </p:cNvPr>
                <p:cNvPicPr/>
                <p:nvPr/>
              </p:nvPicPr>
              <p:blipFill>
                <a:blip r:embed="rId187"/>
                <a:stretch>
                  <a:fillRect/>
                </a:stretch>
              </p:blipFill>
              <p:spPr>
                <a:xfrm>
                  <a:off x="5084213" y="4631467"/>
                  <a:ext cx="1778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51283" name="Freihand 51282">
                  <a:extLst>
                    <a:ext uri="{FF2B5EF4-FFF2-40B4-BE49-F238E27FC236}">
                      <a16:creationId xmlns:a16="http://schemas.microsoft.com/office/drawing/2014/main" id="{F235A8E7-C8C0-4754-B30A-7B8A0D2A2847}"/>
                    </a:ext>
                  </a:extLst>
                </p14:cNvPr>
                <p14:cNvContentPartPr/>
                <p14:nvPr/>
              </p14:nvContentPartPr>
              <p14:xfrm>
                <a:off x="5179973" y="4662787"/>
                <a:ext cx="34920" cy="3240"/>
              </p14:xfrm>
            </p:contentPart>
          </mc:Choice>
          <mc:Fallback xmlns="">
            <p:pic>
              <p:nvPicPr>
                <p:cNvPr id="51283" name="Freihand 51282">
                  <a:extLst>
                    <a:ext uri="{FF2B5EF4-FFF2-40B4-BE49-F238E27FC236}">
                      <a16:creationId xmlns:a16="http://schemas.microsoft.com/office/drawing/2014/main" id="{F235A8E7-C8C0-4754-B30A-7B8A0D2A2847}"/>
                    </a:ext>
                  </a:extLst>
                </p:cNvPr>
                <p:cNvPicPr/>
                <p:nvPr/>
              </p:nvPicPr>
              <p:blipFill>
                <a:blip r:embed="rId189"/>
                <a:stretch>
                  <a:fillRect/>
                </a:stretch>
              </p:blipFill>
              <p:spPr>
                <a:xfrm>
                  <a:off x="5175653" y="4658467"/>
                  <a:ext cx="435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51284" name="Freihand 51283">
                  <a:extLst>
                    <a:ext uri="{FF2B5EF4-FFF2-40B4-BE49-F238E27FC236}">
                      <a16:creationId xmlns:a16="http://schemas.microsoft.com/office/drawing/2014/main" id="{9E5491A9-1B8F-4E17-8477-9F94BBC45396}"/>
                    </a:ext>
                  </a:extLst>
                </p14:cNvPr>
                <p14:cNvContentPartPr/>
                <p14:nvPr/>
              </p14:nvContentPartPr>
              <p14:xfrm>
                <a:off x="5278613" y="4701307"/>
                <a:ext cx="83520" cy="83520"/>
              </p14:xfrm>
            </p:contentPart>
          </mc:Choice>
          <mc:Fallback xmlns="">
            <p:pic>
              <p:nvPicPr>
                <p:cNvPr id="51284" name="Freihand 51283">
                  <a:extLst>
                    <a:ext uri="{FF2B5EF4-FFF2-40B4-BE49-F238E27FC236}">
                      <a16:creationId xmlns:a16="http://schemas.microsoft.com/office/drawing/2014/main" id="{9E5491A9-1B8F-4E17-8477-9F94BBC45396}"/>
                    </a:ext>
                  </a:extLst>
                </p:cNvPr>
                <p:cNvPicPr/>
                <p:nvPr/>
              </p:nvPicPr>
              <p:blipFill>
                <a:blip r:embed="rId191"/>
                <a:stretch>
                  <a:fillRect/>
                </a:stretch>
              </p:blipFill>
              <p:spPr>
                <a:xfrm>
                  <a:off x="5274293" y="4696987"/>
                  <a:ext cx="921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51285" name="Freihand 51284">
                  <a:extLst>
                    <a:ext uri="{FF2B5EF4-FFF2-40B4-BE49-F238E27FC236}">
                      <a16:creationId xmlns:a16="http://schemas.microsoft.com/office/drawing/2014/main" id="{899AAF59-633E-4086-982A-B30A35832431}"/>
                    </a:ext>
                  </a:extLst>
                </p14:cNvPr>
                <p14:cNvContentPartPr/>
                <p14:nvPr/>
              </p14:nvContentPartPr>
              <p14:xfrm>
                <a:off x="5373653" y="4709227"/>
                <a:ext cx="100800" cy="65160"/>
              </p14:xfrm>
            </p:contentPart>
          </mc:Choice>
          <mc:Fallback xmlns="">
            <p:pic>
              <p:nvPicPr>
                <p:cNvPr id="51285" name="Freihand 51284">
                  <a:extLst>
                    <a:ext uri="{FF2B5EF4-FFF2-40B4-BE49-F238E27FC236}">
                      <a16:creationId xmlns:a16="http://schemas.microsoft.com/office/drawing/2014/main" id="{899AAF59-633E-4086-982A-B30A35832431}"/>
                    </a:ext>
                  </a:extLst>
                </p:cNvPr>
                <p:cNvPicPr/>
                <p:nvPr/>
              </p:nvPicPr>
              <p:blipFill>
                <a:blip r:embed="rId193"/>
                <a:stretch>
                  <a:fillRect/>
                </a:stretch>
              </p:blipFill>
              <p:spPr>
                <a:xfrm>
                  <a:off x="5369333" y="4704907"/>
                  <a:ext cx="1094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51286" name="Freihand 51285">
                  <a:extLst>
                    <a:ext uri="{FF2B5EF4-FFF2-40B4-BE49-F238E27FC236}">
                      <a16:creationId xmlns:a16="http://schemas.microsoft.com/office/drawing/2014/main" id="{F4D9D391-9CB7-4C2C-9DA0-467AAAAFF449}"/>
                    </a:ext>
                  </a:extLst>
                </p14:cNvPr>
                <p14:cNvContentPartPr/>
                <p14:nvPr/>
              </p14:nvContentPartPr>
              <p14:xfrm>
                <a:off x="5468333" y="4650547"/>
                <a:ext cx="373320" cy="121680"/>
              </p14:xfrm>
            </p:contentPart>
          </mc:Choice>
          <mc:Fallback xmlns="">
            <p:pic>
              <p:nvPicPr>
                <p:cNvPr id="51286" name="Freihand 51285">
                  <a:extLst>
                    <a:ext uri="{FF2B5EF4-FFF2-40B4-BE49-F238E27FC236}">
                      <a16:creationId xmlns:a16="http://schemas.microsoft.com/office/drawing/2014/main" id="{F4D9D391-9CB7-4C2C-9DA0-467AAAAFF449}"/>
                    </a:ext>
                  </a:extLst>
                </p:cNvPr>
                <p:cNvPicPr/>
                <p:nvPr/>
              </p:nvPicPr>
              <p:blipFill>
                <a:blip r:embed="rId195"/>
                <a:stretch>
                  <a:fillRect/>
                </a:stretch>
              </p:blipFill>
              <p:spPr>
                <a:xfrm>
                  <a:off x="5464013" y="4646227"/>
                  <a:ext cx="3819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51287" name="Freihand 51286">
                  <a:extLst>
                    <a:ext uri="{FF2B5EF4-FFF2-40B4-BE49-F238E27FC236}">
                      <a16:creationId xmlns:a16="http://schemas.microsoft.com/office/drawing/2014/main" id="{2659F518-0425-4572-93B0-FE08A0483DBF}"/>
                    </a:ext>
                  </a:extLst>
                </p14:cNvPr>
                <p14:cNvContentPartPr/>
                <p14:nvPr/>
              </p14:nvContentPartPr>
              <p14:xfrm>
                <a:off x="5875853" y="4687987"/>
                <a:ext cx="156600" cy="60120"/>
              </p14:xfrm>
            </p:contentPart>
          </mc:Choice>
          <mc:Fallback xmlns="">
            <p:pic>
              <p:nvPicPr>
                <p:cNvPr id="51287" name="Freihand 51286">
                  <a:extLst>
                    <a:ext uri="{FF2B5EF4-FFF2-40B4-BE49-F238E27FC236}">
                      <a16:creationId xmlns:a16="http://schemas.microsoft.com/office/drawing/2014/main" id="{2659F518-0425-4572-93B0-FE08A0483DBF}"/>
                    </a:ext>
                  </a:extLst>
                </p:cNvPr>
                <p:cNvPicPr/>
                <p:nvPr/>
              </p:nvPicPr>
              <p:blipFill>
                <a:blip r:embed="rId197"/>
                <a:stretch>
                  <a:fillRect/>
                </a:stretch>
              </p:blipFill>
              <p:spPr>
                <a:xfrm>
                  <a:off x="5871533" y="4683667"/>
                  <a:ext cx="1652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51288" name="Freihand 51287">
                  <a:extLst>
                    <a:ext uri="{FF2B5EF4-FFF2-40B4-BE49-F238E27FC236}">
                      <a16:creationId xmlns:a16="http://schemas.microsoft.com/office/drawing/2014/main" id="{F17D36E8-2D82-4FFA-9A31-3C4C2DD94674}"/>
                    </a:ext>
                  </a:extLst>
                </p14:cNvPr>
                <p14:cNvContentPartPr/>
                <p14:nvPr/>
              </p14:nvContentPartPr>
              <p14:xfrm>
                <a:off x="6027413" y="4604107"/>
                <a:ext cx="87480" cy="145800"/>
              </p14:xfrm>
            </p:contentPart>
          </mc:Choice>
          <mc:Fallback xmlns="">
            <p:pic>
              <p:nvPicPr>
                <p:cNvPr id="51288" name="Freihand 51287">
                  <a:extLst>
                    <a:ext uri="{FF2B5EF4-FFF2-40B4-BE49-F238E27FC236}">
                      <a16:creationId xmlns:a16="http://schemas.microsoft.com/office/drawing/2014/main" id="{F17D36E8-2D82-4FFA-9A31-3C4C2DD94674}"/>
                    </a:ext>
                  </a:extLst>
                </p:cNvPr>
                <p:cNvPicPr/>
                <p:nvPr/>
              </p:nvPicPr>
              <p:blipFill>
                <a:blip r:embed="rId199"/>
                <a:stretch>
                  <a:fillRect/>
                </a:stretch>
              </p:blipFill>
              <p:spPr>
                <a:xfrm>
                  <a:off x="6023093" y="4599787"/>
                  <a:ext cx="961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51289" name="Freihand 51288">
                  <a:extLst>
                    <a:ext uri="{FF2B5EF4-FFF2-40B4-BE49-F238E27FC236}">
                      <a16:creationId xmlns:a16="http://schemas.microsoft.com/office/drawing/2014/main" id="{337116E5-F0A8-489E-9992-A617B3C13497}"/>
                    </a:ext>
                  </a:extLst>
                </p14:cNvPr>
                <p14:cNvContentPartPr/>
                <p14:nvPr/>
              </p14:nvContentPartPr>
              <p14:xfrm>
                <a:off x="6117413" y="4677907"/>
                <a:ext cx="147240" cy="165600"/>
              </p14:xfrm>
            </p:contentPart>
          </mc:Choice>
          <mc:Fallback xmlns="">
            <p:pic>
              <p:nvPicPr>
                <p:cNvPr id="51289" name="Freihand 51288">
                  <a:extLst>
                    <a:ext uri="{FF2B5EF4-FFF2-40B4-BE49-F238E27FC236}">
                      <a16:creationId xmlns:a16="http://schemas.microsoft.com/office/drawing/2014/main" id="{337116E5-F0A8-489E-9992-A617B3C13497}"/>
                    </a:ext>
                  </a:extLst>
                </p:cNvPr>
                <p:cNvPicPr/>
                <p:nvPr/>
              </p:nvPicPr>
              <p:blipFill>
                <a:blip r:embed="rId201"/>
                <a:stretch>
                  <a:fillRect/>
                </a:stretch>
              </p:blipFill>
              <p:spPr>
                <a:xfrm>
                  <a:off x="6113093" y="4673587"/>
                  <a:ext cx="1558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51290" name="Freihand 51289">
                  <a:extLst>
                    <a:ext uri="{FF2B5EF4-FFF2-40B4-BE49-F238E27FC236}">
                      <a16:creationId xmlns:a16="http://schemas.microsoft.com/office/drawing/2014/main" id="{6EACCB63-39D5-4277-8550-7D5216413376}"/>
                    </a:ext>
                  </a:extLst>
                </p14:cNvPr>
                <p14:cNvContentPartPr/>
                <p14:nvPr/>
              </p14:nvContentPartPr>
              <p14:xfrm>
                <a:off x="6284453" y="4586107"/>
                <a:ext cx="19440" cy="154080"/>
              </p14:xfrm>
            </p:contentPart>
          </mc:Choice>
          <mc:Fallback xmlns="">
            <p:pic>
              <p:nvPicPr>
                <p:cNvPr id="51290" name="Freihand 51289">
                  <a:extLst>
                    <a:ext uri="{FF2B5EF4-FFF2-40B4-BE49-F238E27FC236}">
                      <a16:creationId xmlns:a16="http://schemas.microsoft.com/office/drawing/2014/main" id="{6EACCB63-39D5-4277-8550-7D5216413376}"/>
                    </a:ext>
                  </a:extLst>
                </p:cNvPr>
                <p:cNvPicPr/>
                <p:nvPr/>
              </p:nvPicPr>
              <p:blipFill>
                <a:blip r:embed="rId203"/>
                <a:stretch>
                  <a:fillRect/>
                </a:stretch>
              </p:blipFill>
              <p:spPr>
                <a:xfrm>
                  <a:off x="6280133" y="4581787"/>
                  <a:ext cx="280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51291" name="Freihand 51290">
                  <a:extLst>
                    <a:ext uri="{FF2B5EF4-FFF2-40B4-BE49-F238E27FC236}">
                      <a16:creationId xmlns:a16="http://schemas.microsoft.com/office/drawing/2014/main" id="{983B49D8-9AC2-45F8-A484-E074BA8559C1}"/>
                    </a:ext>
                  </a:extLst>
                </p14:cNvPr>
                <p14:cNvContentPartPr/>
                <p14:nvPr/>
              </p14:nvContentPartPr>
              <p14:xfrm>
                <a:off x="6244853" y="4679707"/>
                <a:ext cx="72720" cy="24120"/>
              </p14:xfrm>
            </p:contentPart>
          </mc:Choice>
          <mc:Fallback xmlns="">
            <p:pic>
              <p:nvPicPr>
                <p:cNvPr id="51291" name="Freihand 51290">
                  <a:extLst>
                    <a:ext uri="{FF2B5EF4-FFF2-40B4-BE49-F238E27FC236}">
                      <a16:creationId xmlns:a16="http://schemas.microsoft.com/office/drawing/2014/main" id="{983B49D8-9AC2-45F8-A484-E074BA8559C1}"/>
                    </a:ext>
                  </a:extLst>
                </p:cNvPr>
                <p:cNvPicPr/>
                <p:nvPr/>
              </p:nvPicPr>
              <p:blipFill>
                <a:blip r:embed="rId205"/>
                <a:stretch>
                  <a:fillRect/>
                </a:stretch>
              </p:blipFill>
              <p:spPr>
                <a:xfrm>
                  <a:off x="6240533" y="4675387"/>
                  <a:ext cx="813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51292" name="Freihand 51291">
                  <a:extLst>
                    <a:ext uri="{FF2B5EF4-FFF2-40B4-BE49-F238E27FC236}">
                      <a16:creationId xmlns:a16="http://schemas.microsoft.com/office/drawing/2014/main" id="{C353E6DC-ED2C-4235-92C4-2DFAAC4C42E8}"/>
                    </a:ext>
                  </a:extLst>
                </p14:cNvPr>
                <p14:cNvContentPartPr/>
                <p14:nvPr/>
              </p14:nvContentPartPr>
              <p14:xfrm>
                <a:off x="6274373" y="4583227"/>
                <a:ext cx="74880" cy="119520"/>
              </p14:xfrm>
            </p:contentPart>
          </mc:Choice>
          <mc:Fallback xmlns="">
            <p:pic>
              <p:nvPicPr>
                <p:cNvPr id="51292" name="Freihand 51291">
                  <a:extLst>
                    <a:ext uri="{FF2B5EF4-FFF2-40B4-BE49-F238E27FC236}">
                      <a16:creationId xmlns:a16="http://schemas.microsoft.com/office/drawing/2014/main" id="{C353E6DC-ED2C-4235-92C4-2DFAAC4C42E8}"/>
                    </a:ext>
                  </a:extLst>
                </p:cNvPr>
                <p:cNvPicPr/>
                <p:nvPr/>
              </p:nvPicPr>
              <p:blipFill>
                <a:blip r:embed="rId207"/>
                <a:stretch>
                  <a:fillRect/>
                </a:stretch>
              </p:blipFill>
              <p:spPr>
                <a:xfrm>
                  <a:off x="6270053" y="4578907"/>
                  <a:ext cx="835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51295" name="Freihand 51294">
                  <a:extLst>
                    <a:ext uri="{FF2B5EF4-FFF2-40B4-BE49-F238E27FC236}">
                      <a16:creationId xmlns:a16="http://schemas.microsoft.com/office/drawing/2014/main" id="{89BB0C71-034B-49F0-B31A-256EC19A1A9C}"/>
                    </a:ext>
                  </a:extLst>
                </p14:cNvPr>
                <p14:cNvContentPartPr/>
                <p14:nvPr/>
              </p14:nvContentPartPr>
              <p14:xfrm>
                <a:off x="6328733" y="4568827"/>
                <a:ext cx="91080" cy="139680"/>
              </p14:xfrm>
            </p:contentPart>
          </mc:Choice>
          <mc:Fallback xmlns="">
            <p:pic>
              <p:nvPicPr>
                <p:cNvPr id="51295" name="Freihand 51294">
                  <a:extLst>
                    <a:ext uri="{FF2B5EF4-FFF2-40B4-BE49-F238E27FC236}">
                      <a16:creationId xmlns:a16="http://schemas.microsoft.com/office/drawing/2014/main" id="{89BB0C71-034B-49F0-B31A-256EC19A1A9C}"/>
                    </a:ext>
                  </a:extLst>
                </p:cNvPr>
                <p:cNvPicPr/>
                <p:nvPr/>
              </p:nvPicPr>
              <p:blipFill>
                <a:blip r:embed="rId209"/>
                <a:stretch>
                  <a:fillRect/>
                </a:stretch>
              </p:blipFill>
              <p:spPr>
                <a:xfrm>
                  <a:off x="6324413" y="4564507"/>
                  <a:ext cx="997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51296" name="Freihand 51295">
                  <a:extLst>
                    <a:ext uri="{FF2B5EF4-FFF2-40B4-BE49-F238E27FC236}">
                      <a16:creationId xmlns:a16="http://schemas.microsoft.com/office/drawing/2014/main" id="{44ADFA99-4C73-40CB-883F-3950CF1C4ACD}"/>
                    </a:ext>
                  </a:extLst>
                </p14:cNvPr>
                <p14:cNvContentPartPr/>
                <p14:nvPr/>
              </p14:nvContentPartPr>
              <p14:xfrm>
                <a:off x="4743293" y="4795267"/>
                <a:ext cx="1651680" cy="104400"/>
              </p14:xfrm>
            </p:contentPart>
          </mc:Choice>
          <mc:Fallback xmlns="">
            <p:pic>
              <p:nvPicPr>
                <p:cNvPr id="51296" name="Freihand 51295">
                  <a:extLst>
                    <a:ext uri="{FF2B5EF4-FFF2-40B4-BE49-F238E27FC236}">
                      <a16:creationId xmlns:a16="http://schemas.microsoft.com/office/drawing/2014/main" id="{44ADFA99-4C73-40CB-883F-3950CF1C4ACD}"/>
                    </a:ext>
                  </a:extLst>
                </p:cNvPr>
                <p:cNvPicPr/>
                <p:nvPr/>
              </p:nvPicPr>
              <p:blipFill>
                <a:blip r:embed="rId211"/>
                <a:stretch>
                  <a:fillRect/>
                </a:stretch>
              </p:blipFill>
              <p:spPr>
                <a:xfrm>
                  <a:off x="4738973" y="4790947"/>
                  <a:ext cx="16603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51298" name="Freihand 51297">
                  <a:extLst>
                    <a:ext uri="{FF2B5EF4-FFF2-40B4-BE49-F238E27FC236}">
                      <a16:creationId xmlns:a16="http://schemas.microsoft.com/office/drawing/2014/main" id="{88665FC8-9AEA-4F14-ABD3-294511884628}"/>
                    </a:ext>
                  </a:extLst>
                </p14:cNvPr>
                <p14:cNvContentPartPr/>
                <p14:nvPr/>
              </p14:nvContentPartPr>
              <p14:xfrm>
                <a:off x="4993853" y="4978507"/>
                <a:ext cx="133560" cy="106920"/>
              </p14:xfrm>
            </p:contentPart>
          </mc:Choice>
          <mc:Fallback xmlns="">
            <p:pic>
              <p:nvPicPr>
                <p:cNvPr id="51298" name="Freihand 51297">
                  <a:extLst>
                    <a:ext uri="{FF2B5EF4-FFF2-40B4-BE49-F238E27FC236}">
                      <a16:creationId xmlns:a16="http://schemas.microsoft.com/office/drawing/2014/main" id="{88665FC8-9AEA-4F14-ABD3-294511884628}"/>
                    </a:ext>
                  </a:extLst>
                </p:cNvPr>
                <p:cNvPicPr/>
                <p:nvPr/>
              </p:nvPicPr>
              <p:blipFill>
                <a:blip r:embed="rId213"/>
                <a:stretch>
                  <a:fillRect/>
                </a:stretch>
              </p:blipFill>
              <p:spPr>
                <a:xfrm>
                  <a:off x="4989533" y="4974187"/>
                  <a:ext cx="1422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51299" name="Freihand 51298">
                  <a:extLst>
                    <a:ext uri="{FF2B5EF4-FFF2-40B4-BE49-F238E27FC236}">
                      <a16:creationId xmlns:a16="http://schemas.microsoft.com/office/drawing/2014/main" id="{F538B209-614D-472B-80E7-FB562DB08EA2}"/>
                    </a:ext>
                  </a:extLst>
                </p14:cNvPr>
                <p14:cNvContentPartPr/>
                <p14:nvPr/>
              </p14:nvContentPartPr>
              <p14:xfrm>
                <a:off x="5112293" y="5031427"/>
                <a:ext cx="81360" cy="40320"/>
              </p14:xfrm>
            </p:contentPart>
          </mc:Choice>
          <mc:Fallback xmlns="">
            <p:pic>
              <p:nvPicPr>
                <p:cNvPr id="51299" name="Freihand 51298">
                  <a:extLst>
                    <a:ext uri="{FF2B5EF4-FFF2-40B4-BE49-F238E27FC236}">
                      <a16:creationId xmlns:a16="http://schemas.microsoft.com/office/drawing/2014/main" id="{F538B209-614D-472B-80E7-FB562DB08EA2}"/>
                    </a:ext>
                  </a:extLst>
                </p:cNvPr>
                <p:cNvPicPr/>
                <p:nvPr/>
              </p:nvPicPr>
              <p:blipFill>
                <a:blip r:embed="rId215"/>
                <a:stretch>
                  <a:fillRect/>
                </a:stretch>
              </p:blipFill>
              <p:spPr>
                <a:xfrm>
                  <a:off x="5107973" y="5027107"/>
                  <a:ext cx="900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51300" name="Freihand 51299">
                  <a:extLst>
                    <a:ext uri="{FF2B5EF4-FFF2-40B4-BE49-F238E27FC236}">
                      <a16:creationId xmlns:a16="http://schemas.microsoft.com/office/drawing/2014/main" id="{6DB59214-ADED-4ECD-BAE5-864967BC41AF}"/>
                    </a:ext>
                  </a:extLst>
                </p14:cNvPr>
                <p14:cNvContentPartPr/>
                <p14:nvPr/>
              </p14:nvContentPartPr>
              <p14:xfrm>
                <a:off x="5219573" y="4956907"/>
                <a:ext cx="35280" cy="130320"/>
              </p14:xfrm>
            </p:contentPart>
          </mc:Choice>
          <mc:Fallback xmlns="">
            <p:pic>
              <p:nvPicPr>
                <p:cNvPr id="51300" name="Freihand 51299">
                  <a:extLst>
                    <a:ext uri="{FF2B5EF4-FFF2-40B4-BE49-F238E27FC236}">
                      <a16:creationId xmlns:a16="http://schemas.microsoft.com/office/drawing/2014/main" id="{6DB59214-ADED-4ECD-BAE5-864967BC41AF}"/>
                    </a:ext>
                  </a:extLst>
                </p:cNvPr>
                <p:cNvPicPr/>
                <p:nvPr/>
              </p:nvPicPr>
              <p:blipFill>
                <a:blip r:embed="rId217"/>
                <a:stretch>
                  <a:fillRect/>
                </a:stretch>
              </p:blipFill>
              <p:spPr>
                <a:xfrm>
                  <a:off x="5215253" y="4952587"/>
                  <a:ext cx="439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51301" name="Freihand 51300">
                  <a:extLst>
                    <a:ext uri="{FF2B5EF4-FFF2-40B4-BE49-F238E27FC236}">
                      <a16:creationId xmlns:a16="http://schemas.microsoft.com/office/drawing/2014/main" id="{57993A3B-6641-452E-87D8-B41783867135}"/>
                    </a:ext>
                  </a:extLst>
                </p14:cNvPr>
                <p14:cNvContentPartPr/>
                <p14:nvPr/>
              </p14:nvContentPartPr>
              <p14:xfrm>
                <a:off x="5296973" y="4955107"/>
                <a:ext cx="88920" cy="110520"/>
              </p14:xfrm>
            </p:contentPart>
          </mc:Choice>
          <mc:Fallback xmlns="">
            <p:pic>
              <p:nvPicPr>
                <p:cNvPr id="51301" name="Freihand 51300">
                  <a:extLst>
                    <a:ext uri="{FF2B5EF4-FFF2-40B4-BE49-F238E27FC236}">
                      <a16:creationId xmlns:a16="http://schemas.microsoft.com/office/drawing/2014/main" id="{57993A3B-6641-452E-87D8-B41783867135}"/>
                    </a:ext>
                  </a:extLst>
                </p:cNvPr>
                <p:cNvPicPr/>
                <p:nvPr/>
              </p:nvPicPr>
              <p:blipFill>
                <a:blip r:embed="rId219"/>
                <a:stretch>
                  <a:fillRect/>
                </a:stretch>
              </p:blipFill>
              <p:spPr>
                <a:xfrm>
                  <a:off x="5292653" y="4950787"/>
                  <a:ext cx="975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51302" name="Freihand 51301">
                  <a:extLst>
                    <a:ext uri="{FF2B5EF4-FFF2-40B4-BE49-F238E27FC236}">
                      <a16:creationId xmlns:a16="http://schemas.microsoft.com/office/drawing/2014/main" id="{9BA7988E-D9FD-4198-B9D8-A95B1242CBC9}"/>
                    </a:ext>
                  </a:extLst>
                </p14:cNvPr>
                <p14:cNvContentPartPr/>
                <p14:nvPr/>
              </p14:nvContentPartPr>
              <p14:xfrm>
                <a:off x="5358533" y="5003347"/>
                <a:ext cx="40680" cy="52200"/>
              </p14:xfrm>
            </p:contentPart>
          </mc:Choice>
          <mc:Fallback xmlns="">
            <p:pic>
              <p:nvPicPr>
                <p:cNvPr id="51302" name="Freihand 51301">
                  <a:extLst>
                    <a:ext uri="{FF2B5EF4-FFF2-40B4-BE49-F238E27FC236}">
                      <a16:creationId xmlns:a16="http://schemas.microsoft.com/office/drawing/2014/main" id="{9BA7988E-D9FD-4198-B9D8-A95B1242CBC9}"/>
                    </a:ext>
                  </a:extLst>
                </p:cNvPr>
                <p:cNvPicPr/>
                <p:nvPr/>
              </p:nvPicPr>
              <p:blipFill>
                <a:blip r:embed="rId221"/>
                <a:stretch>
                  <a:fillRect/>
                </a:stretch>
              </p:blipFill>
              <p:spPr>
                <a:xfrm>
                  <a:off x="5354213" y="4999027"/>
                  <a:ext cx="493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51303" name="Freihand 51302">
                  <a:extLst>
                    <a:ext uri="{FF2B5EF4-FFF2-40B4-BE49-F238E27FC236}">
                      <a16:creationId xmlns:a16="http://schemas.microsoft.com/office/drawing/2014/main" id="{C89BCB9A-04E8-49A8-820C-B6495850C438}"/>
                    </a:ext>
                  </a:extLst>
                </p14:cNvPr>
                <p14:cNvContentPartPr/>
                <p14:nvPr/>
              </p14:nvContentPartPr>
              <p14:xfrm>
                <a:off x="5434853" y="4996147"/>
                <a:ext cx="70200" cy="65880"/>
              </p14:xfrm>
            </p:contentPart>
          </mc:Choice>
          <mc:Fallback xmlns="">
            <p:pic>
              <p:nvPicPr>
                <p:cNvPr id="51303" name="Freihand 51302">
                  <a:extLst>
                    <a:ext uri="{FF2B5EF4-FFF2-40B4-BE49-F238E27FC236}">
                      <a16:creationId xmlns:a16="http://schemas.microsoft.com/office/drawing/2014/main" id="{C89BCB9A-04E8-49A8-820C-B6495850C438}"/>
                    </a:ext>
                  </a:extLst>
                </p:cNvPr>
                <p:cNvPicPr/>
                <p:nvPr/>
              </p:nvPicPr>
              <p:blipFill>
                <a:blip r:embed="rId223"/>
                <a:stretch>
                  <a:fillRect/>
                </a:stretch>
              </p:blipFill>
              <p:spPr>
                <a:xfrm>
                  <a:off x="5430533" y="4991827"/>
                  <a:ext cx="788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51304" name="Freihand 51303">
                  <a:extLst>
                    <a:ext uri="{FF2B5EF4-FFF2-40B4-BE49-F238E27FC236}">
                      <a16:creationId xmlns:a16="http://schemas.microsoft.com/office/drawing/2014/main" id="{C6CD5162-AFBB-463B-B2D1-BAF4E87DCC8C}"/>
                    </a:ext>
                  </a:extLst>
                </p14:cNvPr>
                <p14:cNvContentPartPr/>
                <p14:nvPr/>
              </p14:nvContentPartPr>
              <p14:xfrm>
                <a:off x="5514773" y="4990747"/>
                <a:ext cx="282240" cy="66960"/>
              </p14:xfrm>
            </p:contentPart>
          </mc:Choice>
          <mc:Fallback xmlns="">
            <p:pic>
              <p:nvPicPr>
                <p:cNvPr id="51304" name="Freihand 51303">
                  <a:extLst>
                    <a:ext uri="{FF2B5EF4-FFF2-40B4-BE49-F238E27FC236}">
                      <a16:creationId xmlns:a16="http://schemas.microsoft.com/office/drawing/2014/main" id="{C6CD5162-AFBB-463B-B2D1-BAF4E87DCC8C}"/>
                    </a:ext>
                  </a:extLst>
                </p:cNvPr>
                <p:cNvPicPr/>
                <p:nvPr/>
              </p:nvPicPr>
              <p:blipFill>
                <a:blip r:embed="rId225"/>
                <a:stretch>
                  <a:fillRect/>
                </a:stretch>
              </p:blipFill>
              <p:spPr>
                <a:xfrm>
                  <a:off x="5510453" y="4986427"/>
                  <a:ext cx="2908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51305" name="Freihand 51304">
                  <a:extLst>
                    <a:ext uri="{FF2B5EF4-FFF2-40B4-BE49-F238E27FC236}">
                      <a16:creationId xmlns:a16="http://schemas.microsoft.com/office/drawing/2014/main" id="{A9A328E6-9B8D-499E-92F8-31B03545F81C}"/>
                    </a:ext>
                  </a:extLst>
                </p14:cNvPr>
                <p14:cNvContentPartPr/>
                <p14:nvPr/>
              </p14:nvContentPartPr>
              <p14:xfrm>
                <a:off x="5759573" y="4911907"/>
                <a:ext cx="37080" cy="7560"/>
              </p14:xfrm>
            </p:contentPart>
          </mc:Choice>
          <mc:Fallback xmlns="">
            <p:pic>
              <p:nvPicPr>
                <p:cNvPr id="51305" name="Freihand 51304">
                  <a:extLst>
                    <a:ext uri="{FF2B5EF4-FFF2-40B4-BE49-F238E27FC236}">
                      <a16:creationId xmlns:a16="http://schemas.microsoft.com/office/drawing/2014/main" id="{A9A328E6-9B8D-499E-92F8-31B03545F81C}"/>
                    </a:ext>
                  </a:extLst>
                </p:cNvPr>
                <p:cNvPicPr/>
                <p:nvPr/>
              </p:nvPicPr>
              <p:blipFill>
                <a:blip r:embed="rId227"/>
                <a:stretch>
                  <a:fillRect/>
                </a:stretch>
              </p:blipFill>
              <p:spPr>
                <a:xfrm>
                  <a:off x="5755253" y="4907587"/>
                  <a:ext cx="457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51306" name="Freihand 51305">
                  <a:extLst>
                    <a:ext uri="{FF2B5EF4-FFF2-40B4-BE49-F238E27FC236}">
                      <a16:creationId xmlns:a16="http://schemas.microsoft.com/office/drawing/2014/main" id="{B3A7DE28-000D-4980-A4C1-A6AC949DC995}"/>
                    </a:ext>
                  </a:extLst>
                </p14:cNvPr>
                <p14:cNvContentPartPr/>
                <p14:nvPr/>
              </p14:nvContentPartPr>
              <p14:xfrm>
                <a:off x="5821133" y="4915507"/>
                <a:ext cx="137880" cy="116280"/>
              </p14:xfrm>
            </p:contentPart>
          </mc:Choice>
          <mc:Fallback xmlns="">
            <p:pic>
              <p:nvPicPr>
                <p:cNvPr id="51306" name="Freihand 51305">
                  <a:extLst>
                    <a:ext uri="{FF2B5EF4-FFF2-40B4-BE49-F238E27FC236}">
                      <a16:creationId xmlns:a16="http://schemas.microsoft.com/office/drawing/2014/main" id="{B3A7DE28-000D-4980-A4C1-A6AC949DC995}"/>
                    </a:ext>
                  </a:extLst>
                </p:cNvPr>
                <p:cNvPicPr/>
                <p:nvPr/>
              </p:nvPicPr>
              <p:blipFill>
                <a:blip r:embed="rId229"/>
                <a:stretch>
                  <a:fillRect/>
                </a:stretch>
              </p:blipFill>
              <p:spPr>
                <a:xfrm>
                  <a:off x="5816813" y="4911187"/>
                  <a:ext cx="146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51307" name="Freihand 51306">
                  <a:extLst>
                    <a:ext uri="{FF2B5EF4-FFF2-40B4-BE49-F238E27FC236}">
                      <a16:creationId xmlns:a16="http://schemas.microsoft.com/office/drawing/2014/main" id="{7B56C80E-538E-4031-B35A-4A733C2C162F}"/>
                    </a:ext>
                  </a:extLst>
                </p14:cNvPr>
                <p14:cNvContentPartPr/>
                <p14:nvPr/>
              </p14:nvContentPartPr>
              <p14:xfrm>
                <a:off x="5973773" y="4969507"/>
                <a:ext cx="504720" cy="52560"/>
              </p14:xfrm>
            </p:contentPart>
          </mc:Choice>
          <mc:Fallback xmlns="">
            <p:pic>
              <p:nvPicPr>
                <p:cNvPr id="51307" name="Freihand 51306">
                  <a:extLst>
                    <a:ext uri="{FF2B5EF4-FFF2-40B4-BE49-F238E27FC236}">
                      <a16:creationId xmlns:a16="http://schemas.microsoft.com/office/drawing/2014/main" id="{7B56C80E-538E-4031-B35A-4A733C2C162F}"/>
                    </a:ext>
                  </a:extLst>
                </p:cNvPr>
                <p:cNvPicPr/>
                <p:nvPr/>
              </p:nvPicPr>
              <p:blipFill>
                <a:blip r:embed="rId231"/>
                <a:stretch>
                  <a:fillRect/>
                </a:stretch>
              </p:blipFill>
              <p:spPr>
                <a:xfrm>
                  <a:off x="5969453" y="4965187"/>
                  <a:ext cx="5133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51308" name="Freihand 51307">
                  <a:extLst>
                    <a:ext uri="{FF2B5EF4-FFF2-40B4-BE49-F238E27FC236}">
                      <a16:creationId xmlns:a16="http://schemas.microsoft.com/office/drawing/2014/main" id="{2A730EF5-AF9E-41C7-9D75-73EEA60F7750}"/>
                    </a:ext>
                  </a:extLst>
                </p14:cNvPr>
                <p14:cNvContentPartPr/>
                <p14:nvPr/>
              </p14:nvContentPartPr>
              <p14:xfrm>
                <a:off x="6495413" y="4962307"/>
                <a:ext cx="61920" cy="32040"/>
              </p14:xfrm>
            </p:contentPart>
          </mc:Choice>
          <mc:Fallback xmlns="">
            <p:pic>
              <p:nvPicPr>
                <p:cNvPr id="51308" name="Freihand 51307">
                  <a:extLst>
                    <a:ext uri="{FF2B5EF4-FFF2-40B4-BE49-F238E27FC236}">
                      <a16:creationId xmlns:a16="http://schemas.microsoft.com/office/drawing/2014/main" id="{2A730EF5-AF9E-41C7-9D75-73EEA60F7750}"/>
                    </a:ext>
                  </a:extLst>
                </p:cNvPr>
                <p:cNvPicPr/>
                <p:nvPr/>
              </p:nvPicPr>
              <p:blipFill>
                <a:blip r:embed="rId233"/>
                <a:stretch>
                  <a:fillRect/>
                </a:stretch>
              </p:blipFill>
              <p:spPr>
                <a:xfrm>
                  <a:off x="6491093" y="4957987"/>
                  <a:ext cx="705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51311" name="Freihand 51310">
                  <a:extLst>
                    <a:ext uri="{FF2B5EF4-FFF2-40B4-BE49-F238E27FC236}">
                      <a16:creationId xmlns:a16="http://schemas.microsoft.com/office/drawing/2014/main" id="{6D7A3F4A-B1D4-4CE2-BCB0-0928C1A93BA8}"/>
                    </a:ext>
                  </a:extLst>
                </p14:cNvPr>
                <p14:cNvContentPartPr/>
                <p14:nvPr/>
              </p14:nvContentPartPr>
              <p14:xfrm>
                <a:off x="6580013" y="4751707"/>
                <a:ext cx="139680" cy="51120"/>
              </p14:xfrm>
            </p:contentPart>
          </mc:Choice>
          <mc:Fallback xmlns="">
            <p:pic>
              <p:nvPicPr>
                <p:cNvPr id="51311" name="Freihand 51310">
                  <a:extLst>
                    <a:ext uri="{FF2B5EF4-FFF2-40B4-BE49-F238E27FC236}">
                      <a16:creationId xmlns:a16="http://schemas.microsoft.com/office/drawing/2014/main" id="{6D7A3F4A-B1D4-4CE2-BCB0-0928C1A93BA8}"/>
                    </a:ext>
                  </a:extLst>
                </p:cNvPr>
                <p:cNvPicPr/>
                <p:nvPr/>
              </p:nvPicPr>
              <p:blipFill>
                <a:blip r:embed="rId235"/>
                <a:stretch>
                  <a:fillRect/>
                </a:stretch>
              </p:blipFill>
              <p:spPr>
                <a:xfrm>
                  <a:off x="6575693" y="4747387"/>
                  <a:ext cx="1483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51312" name="Freihand 51311">
                  <a:extLst>
                    <a:ext uri="{FF2B5EF4-FFF2-40B4-BE49-F238E27FC236}">
                      <a16:creationId xmlns:a16="http://schemas.microsoft.com/office/drawing/2014/main" id="{814F4F04-C1C5-4BAA-BE5C-BDD8C0A217E5}"/>
                    </a:ext>
                  </a:extLst>
                </p14:cNvPr>
                <p14:cNvContentPartPr/>
                <p14:nvPr/>
              </p14:nvContentPartPr>
              <p14:xfrm>
                <a:off x="6578933" y="4817947"/>
                <a:ext cx="153720" cy="58680"/>
              </p14:xfrm>
            </p:contentPart>
          </mc:Choice>
          <mc:Fallback xmlns="">
            <p:pic>
              <p:nvPicPr>
                <p:cNvPr id="51312" name="Freihand 51311">
                  <a:extLst>
                    <a:ext uri="{FF2B5EF4-FFF2-40B4-BE49-F238E27FC236}">
                      <a16:creationId xmlns:a16="http://schemas.microsoft.com/office/drawing/2014/main" id="{814F4F04-C1C5-4BAA-BE5C-BDD8C0A217E5}"/>
                    </a:ext>
                  </a:extLst>
                </p:cNvPr>
                <p:cNvPicPr/>
                <p:nvPr/>
              </p:nvPicPr>
              <p:blipFill>
                <a:blip r:embed="rId237"/>
                <a:stretch>
                  <a:fillRect/>
                </a:stretch>
              </p:blipFill>
              <p:spPr>
                <a:xfrm>
                  <a:off x="6574613" y="4813627"/>
                  <a:ext cx="1623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51314" name="Freihand 51313">
                  <a:extLst>
                    <a:ext uri="{FF2B5EF4-FFF2-40B4-BE49-F238E27FC236}">
                      <a16:creationId xmlns:a16="http://schemas.microsoft.com/office/drawing/2014/main" id="{7E3605CF-2F0E-411C-807C-7ABF3BF19360}"/>
                    </a:ext>
                  </a:extLst>
                </p14:cNvPr>
                <p14:cNvContentPartPr/>
                <p14:nvPr/>
              </p14:nvContentPartPr>
              <p14:xfrm>
                <a:off x="6880973" y="4569547"/>
                <a:ext cx="143640" cy="127440"/>
              </p14:xfrm>
            </p:contentPart>
          </mc:Choice>
          <mc:Fallback xmlns="">
            <p:pic>
              <p:nvPicPr>
                <p:cNvPr id="51314" name="Freihand 51313">
                  <a:extLst>
                    <a:ext uri="{FF2B5EF4-FFF2-40B4-BE49-F238E27FC236}">
                      <a16:creationId xmlns:a16="http://schemas.microsoft.com/office/drawing/2014/main" id="{7E3605CF-2F0E-411C-807C-7ABF3BF19360}"/>
                    </a:ext>
                  </a:extLst>
                </p:cNvPr>
                <p:cNvPicPr/>
                <p:nvPr/>
              </p:nvPicPr>
              <p:blipFill>
                <a:blip r:embed="rId239"/>
                <a:stretch>
                  <a:fillRect/>
                </a:stretch>
              </p:blipFill>
              <p:spPr>
                <a:xfrm>
                  <a:off x="6876653" y="4565227"/>
                  <a:ext cx="152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51315" name="Freihand 51314">
                  <a:extLst>
                    <a:ext uri="{FF2B5EF4-FFF2-40B4-BE49-F238E27FC236}">
                      <a16:creationId xmlns:a16="http://schemas.microsoft.com/office/drawing/2014/main" id="{23189BCC-EDB8-4E95-9AC5-F92B79C41DF0}"/>
                    </a:ext>
                  </a:extLst>
                </p14:cNvPr>
                <p14:cNvContentPartPr/>
                <p14:nvPr/>
              </p14:nvContentPartPr>
              <p14:xfrm>
                <a:off x="6929933" y="4734787"/>
                <a:ext cx="138600" cy="16560"/>
              </p14:xfrm>
            </p:contentPart>
          </mc:Choice>
          <mc:Fallback xmlns="">
            <p:pic>
              <p:nvPicPr>
                <p:cNvPr id="51315" name="Freihand 51314">
                  <a:extLst>
                    <a:ext uri="{FF2B5EF4-FFF2-40B4-BE49-F238E27FC236}">
                      <a16:creationId xmlns:a16="http://schemas.microsoft.com/office/drawing/2014/main" id="{23189BCC-EDB8-4E95-9AC5-F92B79C41DF0}"/>
                    </a:ext>
                  </a:extLst>
                </p:cNvPr>
                <p:cNvPicPr/>
                <p:nvPr/>
              </p:nvPicPr>
              <p:blipFill>
                <a:blip r:embed="rId241"/>
                <a:stretch>
                  <a:fillRect/>
                </a:stretch>
              </p:blipFill>
              <p:spPr>
                <a:xfrm>
                  <a:off x="6925613" y="4730467"/>
                  <a:ext cx="1472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51316" name="Freihand 51315">
                  <a:extLst>
                    <a:ext uri="{FF2B5EF4-FFF2-40B4-BE49-F238E27FC236}">
                      <a16:creationId xmlns:a16="http://schemas.microsoft.com/office/drawing/2014/main" id="{84BDA2F1-2B3C-4661-9BDB-DEAE367D4E84}"/>
                    </a:ext>
                  </a:extLst>
                </p14:cNvPr>
                <p14:cNvContentPartPr/>
                <p14:nvPr/>
              </p14:nvContentPartPr>
              <p14:xfrm>
                <a:off x="6917693" y="4839907"/>
                <a:ext cx="117000" cy="151560"/>
              </p14:xfrm>
            </p:contentPart>
          </mc:Choice>
          <mc:Fallback xmlns="">
            <p:pic>
              <p:nvPicPr>
                <p:cNvPr id="51316" name="Freihand 51315">
                  <a:extLst>
                    <a:ext uri="{FF2B5EF4-FFF2-40B4-BE49-F238E27FC236}">
                      <a16:creationId xmlns:a16="http://schemas.microsoft.com/office/drawing/2014/main" id="{84BDA2F1-2B3C-4661-9BDB-DEAE367D4E84}"/>
                    </a:ext>
                  </a:extLst>
                </p:cNvPr>
                <p:cNvPicPr/>
                <p:nvPr/>
              </p:nvPicPr>
              <p:blipFill>
                <a:blip r:embed="rId243"/>
                <a:stretch>
                  <a:fillRect/>
                </a:stretch>
              </p:blipFill>
              <p:spPr>
                <a:xfrm>
                  <a:off x="6913373" y="4835587"/>
                  <a:ext cx="1256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51317" name="Freihand 51316">
                  <a:extLst>
                    <a:ext uri="{FF2B5EF4-FFF2-40B4-BE49-F238E27FC236}">
                      <a16:creationId xmlns:a16="http://schemas.microsoft.com/office/drawing/2014/main" id="{A5330BAD-9718-4FA4-8707-7A7856D06A91}"/>
                    </a:ext>
                  </a:extLst>
                </p14:cNvPr>
                <p14:cNvContentPartPr/>
                <p14:nvPr/>
              </p14:nvContentPartPr>
              <p14:xfrm>
                <a:off x="7263653" y="4733707"/>
                <a:ext cx="103680" cy="104400"/>
              </p14:xfrm>
            </p:contentPart>
          </mc:Choice>
          <mc:Fallback xmlns="">
            <p:pic>
              <p:nvPicPr>
                <p:cNvPr id="51317" name="Freihand 51316">
                  <a:extLst>
                    <a:ext uri="{FF2B5EF4-FFF2-40B4-BE49-F238E27FC236}">
                      <a16:creationId xmlns:a16="http://schemas.microsoft.com/office/drawing/2014/main" id="{A5330BAD-9718-4FA4-8707-7A7856D06A91}"/>
                    </a:ext>
                  </a:extLst>
                </p:cNvPr>
                <p:cNvPicPr/>
                <p:nvPr/>
              </p:nvPicPr>
              <p:blipFill>
                <a:blip r:embed="rId245"/>
                <a:stretch>
                  <a:fillRect/>
                </a:stretch>
              </p:blipFill>
              <p:spPr>
                <a:xfrm>
                  <a:off x="7259333" y="4729387"/>
                  <a:ext cx="1123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51318" name="Freihand 51317">
                  <a:extLst>
                    <a:ext uri="{FF2B5EF4-FFF2-40B4-BE49-F238E27FC236}">
                      <a16:creationId xmlns:a16="http://schemas.microsoft.com/office/drawing/2014/main" id="{460104DE-80F1-43BC-ACA1-5208C9F895BE}"/>
                    </a:ext>
                  </a:extLst>
                </p14:cNvPr>
                <p14:cNvContentPartPr/>
                <p14:nvPr/>
              </p14:nvContentPartPr>
              <p14:xfrm>
                <a:off x="7402253" y="4677187"/>
                <a:ext cx="261720" cy="126000"/>
              </p14:xfrm>
            </p:contentPart>
          </mc:Choice>
          <mc:Fallback xmlns="">
            <p:pic>
              <p:nvPicPr>
                <p:cNvPr id="51318" name="Freihand 51317">
                  <a:extLst>
                    <a:ext uri="{FF2B5EF4-FFF2-40B4-BE49-F238E27FC236}">
                      <a16:creationId xmlns:a16="http://schemas.microsoft.com/office/drawing/2014/main" id="{460104DE-80F1-43BC-ACA1-5208C9F895BE}"/>
                    </a:ext>
                  </a:extLst>
                </p:cNvPr>
                <p:cNvPicPr/>
                <p:nvPr/>
              </p:nvPicPr>
              <p:blipFill>
                <a:blip r:embed="rId247"/>
                <a:stretch>
                  <a:fillRect/>
                </a:stretch>
              </p:blipFill>
              <p:spPr>
                <a:xfrm>
                  <a:off x="7397933" y="4672867"/>
                  <a:ext cx="2703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51319" name="Freihand 51318">
                  <a:extLst>
                    <a:ext uri="{FF2B5EF4-FFF2-40B4-BE49-F238E27FC236}">
                      <a16:creationId xmlns:a16="http://schemas.microsoft.com/office/drawing/2014/main" id="{38FCCC6F-FA1F-4822-9D1B-1609E6B4149C}"/>
                    </a:ext>
                  </a:extLst>
                </p14:cNvPr>
                <p14:cNvContentPartPr/>
                <p14:nvPr/>
              </p14:nvContentPartPr>
              <p14:xfrm>
                <a:off x="7724093" y="4622467"/>
                <a:ext cx="101160" cy="175320"/>
              </p14:xfrm>
            </p:contentPart>
          </mc:Choice>
          <mc:Fallback xmlns="">
            <p:pic>
              <p:nvPicPr>
                <p:cNvPr id="51319" name="Freihand 51318">
                  <a:extLst>
                    <a:ext uri="{FF2B5EF4-FFF2-40B4-BE49-F238E27FC236}">
                      <a16:creationId xmlns:a16="http://schemas.microsoft.com/office/drawing/2014/main" id="{38FCCC6F-FA1F-4822-9D1B-1609E6B4149C}"/>
                    </a:ext>
                  </a:extLst>
                </p:cNvPr>
                <p:cNvPicPr/>
                <p:nvPr/>
              </p:nvPicPr>
              <p:blipFill>
                <a:blip r:embed="rId249"/>
                <a:stretch>
                  <a:fillRect/>
                </a:stretch>
              </p:blipFill>
              <p:spPr>
                <a:xfrm>
                  <a:off x="7719773" y="4618147"/>
                  <a:ext cx="1098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51320" name="Freihand 51319">
                  <a:extLst>
                    <a:ext uri="{FF2B5EF4-FFF2-40B4-BE49-F238E27FC236}">
                      <a16:creationId xmlns:a16="http://schemas.microsoft.com/office/drawing/2014/main" id="{108813A3-29D7-4921-AAAF-B5A129C7F3BE}"/>
                    </a:ext>
                  </a:extLst>
                </p14:cNvPr>
                <p14:cNvContentPartPr/>
                <p14:nvPr/>
              </p14:nvContentPartPr>
              <p14:xfrm>
                <a:off x="7726253" y="4686547"/>
                <a:ext cx="104040" cy="25920"/>
              </p14:xfrm>
            </p:contentPart>
          </mc:Choice>
          <mc:Fallback xmlns="">
            <p:pic>
              <p:nvPicPr>
                <p:cNvPr id="51320" name="Freihand 51319">
                  <a:extLst>
                    <a:ext uri="{FF2B5EF4-FFF2-40B4-BE49-F238E27FC236}">
                      <a16:creationId xmlns:a16="http://schemas.microsoft.com/office/drawing/2014/main" id="{108813A3-29D7-4921-AAAF-B5A129C7F3BE}"/>
                    </a:ext>
                  </a:extLst>
                </p:cNvPr>
                <p:cNvPicPr/>
                <p:nvPr/>
              </p:nvPicPr>
              <p:blipFill>
                <a:blip r:embed="rId251"/>
                <a:stretch>
                  <a:fillRect/>
                </a:stretch>
              </p:blipFill>
              <p:spPr>
                <a:xfrm>
                  <a:off x="7721933" y="4682227"/>
                  <a:ext cx="1126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51321" name="Freihand 51320">
                  <a:extLst>
                    <a:ext uri="{FF2B5EF4-FFF2-40B4-BE49-F238E27FC236}">
                      <a16:creationId xmlns:a16="http://schemas.microsoft.com/office/drawing/2014/main" id="{30D7463C-5CFB-40F2-B3C7-383B51C53973}"/>
                    </a:ext>
                  </a:extLst>
                </p14:cNvPr>
                <p14:cNvContentPartPr/>
                <p14:nvPr/>
              </p14:nvContentPartPr>
              <p14:xfrm>
                <a:off x="7812653" y="4644427"/>
                <a:ext cx="196920" cy="113760"/>
              </p14:xfrm>
            </p:contentPart>
          </mc:Choice>
          <mc:Fallback xmlns="">
            <p:pic>
              <p:nvPicPr>
                <p:cNvPr id="51321" name="Freihand 51320">
                  <a:extLst>
                    <a:ext uri="{FF2B5EF4-FFF2-40B4-BE49-F238E27FC236}">
                      <a16:creationId xmlns:a16="http://schemas.microsoft.com/office/drawing/2014/main" id="{30D7463C-5CFB-40F2-B3C7-383B51C53973}"/>
                    </a:ext>
                  </a:extLst>
                </p:cNvPr>
                <p:cNvPicPr/>
                <p:nvPr/>
              </p:nvPicPr>
              <p:blipFill>
                <a:blip r:embed="rId253"/>
                <a:stretch>
                  <a:fillRect/>
                </a:stretch>
              </p:blipFill>
              <p:spPr>
                <a:xfrm>
                  <a:off x="7808333" y="4640107"/>
                  <a:ext cx="2055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51322" name="Freihand 51321">
                  <a:extLst>
                    <a:ext uri="{FF2B5EF4-FFF2-40B4-BE49-F238E27FC236}">
                      <a16:creationId xmlns:a16="http://schemas.microsoft.com/office/drawing/2014/main" id="{029245CE-36CC-49CF-8CED-1D99AD392439}"/>
                    </a:ext>
                  </a:extLst>
                </p14:cNvPr>
                <p14:cNvContentPartPr/>
                <p14:nvPr/>
              </p14:nvContentPartPr>
              <p14:xfrm>
                <a:off x="7889333" y="4579267"/>
                <a:ext cx="118800" cy="71640"/>
              </p14:xfrm>
            </p:contentPart>
          </mc:Choice>
          <mc:Fallback xmlns="">
            <p:pic>
              <p:nvPicPr>
                <p:cNvPr id="51322" name="Freihand 51321">
                  <a:extLst>
                    <a:ext uri="{FF2B5EF4-FFF2-40B4-BE49-F238E27FC236}">
                      <a16:creationId xmlns:a16="http://schemas.microsoft.com/office/drawing/2014/main" id="{029245CE-36CC-49CF-8CED-1D99AD392439}"/>
                    </a:ext>
                  </a:extLst>
                </p:cNvPr>
                <p:cNvPicPr/>
                <p:nvPr/>
              </p:nvPicPr>
              <p:blipFill>
                <a:blip r:embed="rId255"/>
                <a:stretch>
                  <a:fillRect/>
                </a:stretch>
              </p:blipFill>
              <p:spPr>
                <a:xfrm>
                  <a:off x="7885013" y="4574947"/>
                  <a:ext cx="1274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51323" name="Freihand 51322">
                  <a:extLst>
                    <a:ext uri="{FF2B5EF4-FFF2-40B4-BE49-F238E27FC236}">
                      <a16:creationId xmlns:a16="http://schemas.microsoft.com/office/drawing/2014/main" id="{972CD755-7230-4CD2-88EF-2BB5DD61C364}"/>
                    </a:ext>
                  </a:extLst>
                </p14:cNvPr>
                <p14:cNvContentPartPr/>
                <p14:nvPr/>
              </p14:nvContentPartPr>
              <p14:xfrm>
                <a:off x="7995533" y="4733347"/>
                <a:ext cx="73080" cy="50400"/>
              </p14:xfrm>
            </p:contentPart>
          </mc:Choice>
          <mc:Fallback xmlns="">
            <p:pic>
              <p:nvPicPr>
                <p:cNvPr id="51323" name="Freihand 51322">
                  <a:extLst>
                    <a:ext uri="{FF2B5EF4-FFF2-40B4-BE49-F238E27FC236}">
                      <a16:creationId xmlns:a16="http://schemas.microsoft.com/office/drawing/2014/main" id="{972CD755-7230-4CD2-88EF-2BB5DD61C364}"/>
                    </a:ext>
                  </a:extLst>
                </p:cNvPr>
                <p:cNvPicPr/>
                <p:nvPr/>
              </p:nvPicPr>
              <p:blipFill>
                <a:blip r:embed="rId257"/>
                <a:stretch>
                  <a:fillRect/>
                </a:stretch>
              </p:blipFill>
              <p:spPr>
                <a:xfrm>
                  <a:off x="7991213" y="4729027"/>
                  <a:ext cx="81720" cy="59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8">
            <p14:nvContentPartPr>
              <p14:cNvPr id="51325" name="Freihand 51324">
                <a:extLst>
                  <a:ext uri="{FF2B5EF4-FFF2-40B4-BE49-F238E27FC236}">
                    <a16:creationId xmlns:a16="http://schemas.microsoft.com/office/drawing/2014/main" id="{D1DE806C-2D36-4D4E-B1AC-12391C47CAB0}"/>
                  </a:ext>
                </a:extLst>
              </p14:cNvPr>
              <p14:cNvContentPartPr/>
              <p14:nvPr/>
            </p14:nvContentPartPr>
            <p14:xfrm>
              <a:off x="6482093" y="3426907"/>
              <a:ext cx="861120" cy="301320"/>
            </p14:xfrm>
          </p:contentPart>
        </mc:Choice>
        <mc:Fallback xmlns="">
          <p:pic>
            <p:nvPicPr>
              <p:cNvPr id="51325" name="Freihand 51324">
                <a:extLst>
                  <a:ext uri="{FF2B5EF4-FFF2-40B4-BE49-F238E27FC236}">
                    <a16:creationId xmlns:a16="http://schemas.microsoft.com/office/drawing/2014/main" id="{D1DE806C-2D36-4D4E-B1AC-12391C47CAB0}"/>
                  </a:ext>
                </a:extLst>
              </p:cNvPr>
              <p:cNvPicPr/>
              <p:nvPr/>
            </p:nvPicPr>
            <p:blipFill>
              <a:blip r:embed="rId259"/>
              <a:stretch>
                <a:fillRect/>
              </a:stretch>
            </p:blipFill>
            <p:spPr>
              <a:xfrm>
                <a:off x="6477773" y="3422587"/>
                <a:ext cx="86976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51326" name="Freihand 51325">
                <a:extLst>
                  <a:ext uri="{FF2B5EF4-FFF2-40B4-BE49-F238E27FC236}">
                    <a16:creationId xmlns:a16="http://schemas.microsoft.com/office/drawing/2014/main" id="{7C1DABF9-198B-44E9-8EF7-0ABCFE1515C1}"/>
                  </a:ext>
                </a:extLst>
              </p14:cNvPr>
              <p14:cNvContentPartPr/>
              <p14:nvPr/>
            </p14:nvContentPartPr>
            <p14:xfrm>
              <a:off x="6568133" y="3249067"/>
              <a:ext cx="714600" cy="232920"/>
            </p14:xfrm>
          </p:contentPart>
        </mc:Choice>
        <mc:Fallback xmlns="">
          <p:pic>
            <p:nvPicPr>
              <p:cNvPr id="51326" name="Freihand 51325">
                <a:extLst>
                  <a:ext uri="{FF2B5EF4-FFF2-40B4-BE49-F238E27FC236}">
                    <a16:creationId xmlns:a16="http://schemas.microsoft.com/office/drawing/2014/main" id="{7C1DABF9-198B-44E9-8EF7-0ABCFE1515C1}"/>
                  </a:ext>
                </a:extLst>
              </p:cNvPr>
              <p:cNvPicPr/>
              <p:nvPr/>
            </p:nvPicPr>
            <p:blipFill>
              <a:blip r:embed="rId261"/>
              <a:stretch>
                <a:fillRect/>
              </a:stretch>
            </p:blipFill>
            <p:spPr>
              <a:xfrm>
                <a:off x="6563813" y="3244747"/>
                <a:ext cx="7232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51327" name="Freihand 51326">
                <a:extLst>
                  <a:ext uri="{FF2B5EF4-FFF2-40B4-BE49-F238E27FC236}">
                    <a16:creationId xmlns:a16="http://schemas.microsoft.com/office/drawing/2014/main" id="{06B13971-4514-4124-8C26-1BCDEF9FBA81}"/>
                  </a:ext>
                </a:extLst>
              </p14:cNvPr>
              <p14:cNvContentPartPr/>
              <p14:nvPr/>
            </p14:nvContentPartPr>
            <p14:xfrm>
              <a:off x="6473813" y="2994187"/>
              <a:ext cx="837000" cy="241920"/>
            </p14:xfrm>
          </p:contentPart>
        </mc:Choice>
        <mc:Fallback xmlns="">
          <p:pic>
            <p:nvPicPr>
              <p:cNvPr id="51327" name="Freihand 51326">
                <a:extLst>
                  <a:ext uri="{FF2B5EF4-FFF2-40B4-BE49-F238E27FC236}">
                    <a16:creationId xmlns:a16="http://schemas.microsoft.com/office/drawing/2014/main" id="{06B13971-4514-4124-8C26-1BCDEF9FBA81}"/>
                  </a:ext>
                </a:extLst>
              </p:cNvPr>
              <p:cNvPicPr/>
              <p:nvPr/>
            </p:nvPicPr>
            <p:blipFill>
              <a:blip r:embed="rId263"/>
              <a:stretch>
                <a:fillRect/>
              </a:stretch>
            </p:blipFill>
            <p:spPr>
              <a:xfrm>
                <a:off x="6469493" y="2989867"/>
                <a:ext cx="8456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51328" name="Freihand 51327">
                <a:extLst>
                  <a:ext uri="{FF2B5EF4-FFF2-40B4-BE49-F238E27FC236}">
                    <a16:creationId xmlns:a16="http://schemas.microsoft.com/office/drawing/2014/main" id="{5F48D362-9ED2-474A-996D-5B7E5FE94A27}"/>
                  </a:ext>
                </a:extLst>
              </p14:cNvPr>
              <p14:cNvContentPartPr/>
              <p14:nvPr/>
            </p14:nvContentPartPr>
            <p14:xfrm>
              <a:off x="6494333" y="2766307"/>
              <a:ext cx="827280" cy="239760"/>
            </p14:xfrm>
          </p:contentPart>
        </mc:Choice>
        <mc:Fallback xmlns="">
          <p:pic>
            <p:nvPicPr>
              <p:cNvPr id="51328" name="Freihand 51327">
                <a:extLst>
                  <a:ext uri="{FF2B5EF4-FFF2-40B4-BE49-F238E27FC236}">
                    <a16:creationId xmlns:a16="http://schemas.microsoft.com/office/drawing/2014/main" id="{5F48D362-9ED2-474A-996D-5B7E5FE94A27}"/>
                  </a:ext>
                </a:extLst>
              </p:cNvPr>
              <p:cNvPicPr/>
              <p:nvPr/>
            </p:nvPicPr>
            <p:blipFill>
              <a:blip r:embed="rId265"/>
              <a:stretch>
                <a:fillRect/>
              </a:stretch>
            </p:blipFill>
            <p:spPr>
              <a:xfrm>
                <a:off x="6490013" y="2761987"/>
                <a:ext cx="835920" cy="248400"/>
              </a:xfrm>
              <a:prstGeom prst="rect">
                <a:avLst/>
              </a:prstGeom>
            </p:spPr>
          </p:pic>
        </mc:Fallback>
      </mc:AlternateContent>
      <p:grpSp>
        <p:nvGrpSpPr>
          <p:cNvPr id="51338" name="Gruppieren 51337">
            <a:extLst>
              <a:ext uri="{FF2B5EF4-FFF2-40B4-BE49-F238E27FC236}">
                <a16:creationId xmlns:a16="http://schemas.microsoft.com/office/drawing/2014/main" id="{258CB83A-F345-40F9-9A59-51C8292DB485}"/>
              </a:ext>
            </a:extLst>
          </p:cNvPr>
          <p:cNvGrpSpPr/>
          <p:nvPr/>
        </p:nvGrpSpPr>
        <p:grpSpPr>
          <a:xfrm>
            <a:off x="7568573" y="2600347"/>
            <a:ext cx="2896920" cy="305640"/>
            <a:chOff x="7568573" y="2600347"/>
            <a:chExt cx="2896920" cy="305640"/>
          </a:xfrm>
        </p:grpSpPr>
        <mc:AlternateContent xmlns:mc="http://schemas.openxmlformats.org/markup-compatibility/2006" xmlns:p14="http://schemas.microsoft.com/office/powerpoint/2010/main">
          <mc:Choice Requires="p14">
            <p:contentPart p14:bwMode="auto" r:id="rId266">
              <p14:nvContentPartPr>
                <p14:cNvPr id="51329" name="Freihand 51328">
                  <a:extLst>
                    <a:ext uri="{FF2B5EF4-FFF2-40B4-BE49-F238E27FC236}">
                      <a16:creationId xmlns:a16="http://schemas.microsoft.com/office/drawing/2014/main" id="{B50BBAD9-4BB4-4C0A-B40E-FF025EF3F327}"/>
                    </a:ext>
                  </a:extLst>
                </p14:cNvPr>
                <p14:cNvContentPartPr/>
                <p14:nvPr/>
              </p14:nvContentPartPr>
              <p14:xfrm>
                <a:off x="7568573" y="2863867"/>
                <a:ext cx="1435680" cy="42120"/>
              </p14:xfrm>
            </p:contentPart>
          </mc:Choice>
          <mc:Fallback xmlns="">
            <p:pic>
              <p:nvPicPr>
                <p:cNvPr id="51329" name="Freihand 51328">
                  <a:extLst>
                    <a:ext uri="{FF2B5EF4-FFF2-40B4-BE49-F238E27FC236}">
                      <a16:creationId xmlns:a16="http://schemas.microsoft.com/office/drawing/2014/main" id="{B50BBAD9-4BB4-4C0A-B40E-FF025EF3F327}"/>
                    </a:ext>
                  </a:extLst>
                </p:cNvPr>
                <p:cNvPicPr/>
                <p:nvPr/>
              </p:nvPicPr>
              <p:blipFill>
                <a:blip r:embed="rId267"/>
                <a:stretch>
                  <a:fillRect/>
                </a:stretch>
              </p:blipFill>
              <p:spPr>
                <a:xfrm>
                  <a:off x="7564253" y="2859547"/>
                  <a:ext cx="14443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51330" name="Freihand 51329">
                  <a:extLst>
                    <a:ext uri="{FF2B5EF4-FFF2-40B4-BE49-F238E27FC236}">
                      <a16:creationId xmlns:a16="http://schemas.microsoft.com/office/drawing/2014/main" id="{1A72D1DA-3420-4A2A-9BD0-A86E6D89D3D2}"/>
                    </a:ext>
                  </a:extLst>
                </p14:cNvPr>
                <p14:cNvContentPartPr/>
                <p14:nvPr/>
              </p14:nvContentPartPr>
              <p14:xfrm>
                <a:off x="9173813" y="2754427"/>
                <a:ext cx="138600" cy="131760"/>
              </p14:xfrm>
            </p:contentPart>
          </mc:Choice>
          <mc:Fallback xmlns="">
            <p:pic>
              <p:nvPicPr>
                <p:cNvPr id="51330" name="Freihand 51329">
                  <a:extLst>
                    <a:ext uri="{FF2B5EF4-FFF2-40B4-BE49-F238E27FC236}">
                      <a16:creationId xmlns:a16="http://schemas.microsoft.com/office/drawing/2014/main" id="{1A72D1DA-3420-4A2A-9BD0-A86E6D89D3D2}"/>
                    </a:ext>
                  </a:extLst>
                </p:cNvPr>
                <p:cNvPicPr/>
                <p:nvPr/>
              </p:nvPicPr>
              <p:blipFill>
                <a:blip r:embed="rId269"/>
                <a:stretch>
                  <a:fillRect/>
                </a:stretch>
              </p:blipFill>
              <p:spPr>
                <a:xfrm>
                  <a:off x="9169493" y="2750107"/>
                  <a:ext cx="1472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51331" name="Freihand 51330">
                  <a:extLst>
                    <a:ext uri="{FF2B5EF4-FFF2-40B4-BE49-F238E27FC236}">
                      <a16:creationId xmlns:a16="http://schemas.microsoft.com/office/drawing/2014/main" id="{C15B3158-9A92-4BC1-9B0D-27CE970426A1}"/>
                    </a:ext>
                  </a:extLst>
                </p14:cNvPr>
                <p14:cNvContentPartPr/>
                <p14:nvPr/>
              </p14:nvContentPartPr>
              <p14:xfrm>
                <a:off x="9334013" y="2767387"/>
                <a:ext cx="184680" cy="95040"/>
              </p14:xfrm>
            </p:contentPart>
          </mc:Choice>
          <mc:Fallback xmlns="">
            <p:pic>
              <p:nvPicPr>
                <p:cNvPr id="51331" name="Freihand 51330">
                  <a:extLst>
                    <a:ext uri="{FF2B5EF4-FFF2-40B4-BE49-F238E27FC236}">
                      <a16:creationId xmlns:a16="http://schemas.microsoft.com/office/drawing/2014/main" id="{C15B3158-9A92-4BC1-9B0D-27CE970426A1}"/>
                    </a:ext>
                  </a:extLst>
                </p:cNvPr>
                <p:cNvPicPr/>
                <p:nvPr/>
              </p:nvPicPr>
              <p:blipFill>
                <a:blip r:embed="rId271"/>
                <a:stretch>
                  <a:fillRect/>
                </a:stretch>
              </p:blipFill>
              <p:spPr>
                <a:xfrm>
                  <a:off x="9329693" y="2763067"/>
                  <a:ext cx="1933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51332" name="Freihand 51331">
                  <a:extLst>
                    <a:ext uri="{FF2B5EF4-FFF2-40B4-BE49-F238E27FC236}">
                      <a16:creationId xmlns:a16="http://schemas.microsoft.com/office/drawing/2014/main" id="{4E6EBBC0-E00B-44AF-B8B6-3F7A5D29696E}"/>
                    </a:ext>
                  </a:extLst>
                </p14:cNvPr>
                <p14:cNvContentPartPr/>
                <p14:nvPr/>
              </p14:nvContentPartPr>
              <p14:xfrm>
                <a:off x="9737933" y="2664067"/>
                <a:ext cx="190800" cy="154800"/>
              </p14:xfrm>
            </p:contentPart>
          </mc:Choice>
          <mc:Fallback xmlns="">
            <p:pic>
              <p:nvPicPr>
                <p:cNvPr id="51332" name="Freihand 51331">
                  <a:extLst>
                    <a:ext uri="{FF2B5EF4-FFF2-40B4-BE49-F238E27FC236}">
                      <a16:creationId xmlns:a16="http://schemas.microsoft.com/office/drawing/2014/main" id="{4E6EBBC0-E00B-44AF-B8B6-3F7A5D29696E}"/>
                    </a:ext>
                  </a:extLst>
                </p:cNvPr>
                <p:cNvPicPr/>
                <p:nvPr/>
              </p:nvPicPr>
              <p:blipFill>
                <a:blip r:embed="rId273"/>
                <a:stretch>
                  <a:fillRect/>
                </a:stretch>
              </p:blipFill>
              <p:spPr>
                <a:xfrm>
                  <a:off x="9733613" y="2659747"/>
                  <a:ext cx="199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51333" name="Freihand 51332">
                  <a:extLst>
                    <a:ext uri="{FF2B5EF4-FFF2-40B4-BE49-F238E27FC236}">
                      <a16:creationId xmlns:a16="http://schemas.microsoft.com/office/drawing/2014/main" id="{AABC6294-8F1D-41FC-9678-25D2E53B4985}"/>
                    </a:ext>
                  </a:extLst>
                </p14:cNvPr>
                <p14:cNvContentPartPr/>
                <p14:nvPr/>
              </p14:nvContentPartPr>
              <p14:xfrm>
                <a:off x="9941693" y="2651467"/>
                <a:ext cx="144360" cy="120600"/>
              </p14:xfrm>
            </p:contentPart>
          </mc:Choice>
          <mc:Fallback xmlns="">
            <p:pic>
              <p:nvPicPr>
                <p:cNvPr id="51333" name="Freihand 51332">
                  <a:extLst>
                    <a:ext uri="{FF2B5EF4-FFF2-40B4-BE49-F238E27FC236}">
                      <a16:creationId xmlns:a16="http://schemas.microsoft.com/office/drawing/2014/main" id="{AABC6294-8F1D-41FC-9678-25D2E53B4985}"/>
                    </a:ext>
                  </a:extLst>
                </p:cNvPr>
                <p:cNvPicPr/>
                <p:nvPr/>
              </p:nvPicPr>
              <p:blipFill>
                <a:blip r:embed="rId275"/>
                <a:stretch>
                  <a:fillRect/>
                </a:stretch>
              </p:blipFill>
              <p:spPr>
                <a:xfrm>
                  <a:off x="9937373" y="2647147"/>
                  <a:ext cx="1530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51334" name="Freihand 51333">
                  <a:extLst>
                    <a:ext uri="{FF2B5EF4-FFF2-40B4-BE49-F238E27FC236}">
                      <a16:creationId xmlns:a16="http://schemas.microsoft.com/office/drawing/2014/main" id="{301FE544-AB41-45FB-ACF4-31726DB606DB}"/>
                    </a:ext>
                  </a:extLst>
                </p14:cNvPr>
                <p14:cNvContentPartPr/>
                <p14:nvPr/>
              </p14:nvContentPartPr>
              <p14:xfrm>
                <a:off x="10246253" y="2663347"/>
                <a:ext cx="80640" cy="95400"/>
              </p14:xfrm>
            </p:contentPart>
          </mc:Choice>
          <mc:Fallback xmlns="">
            <p:pic>
              <p:nvPicPr>
                <p:cNvPr id="51334" name="Freihand 51333">
                  <a:extLst>
                    <a:ext uri="{FF2B5EF4-FFF2-40B4-BE49-F238E27FC236}">
                      <a16:creationId xmlns:a16="http://schemas.microsoft.com/office/drawing/2014/main" id="{301FE544-AB41-45FB-ACF4-31726DB606DB}"/>
                    </a:ext>
                  </a:extLst>
                </p:cNvPr>
                <p:cNvPicPr/>
                <p:nvPr/>
              </p:nvPicPr>
              <p:blipFill>
                <a:blip r:embed="rId277"/>
                <a:stretch>
                  <a:fillRect/>
                </a:stretch>
              </p:blipFill>
              <p:spPr>
                <a:xfrm>
                  <a:off x="10241933" y="2659027"/>
                  <a:ext cx="892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51335" name="Freihand 51334">
                  <a:extLst>
                    <a:ext uri="{FF2B5EF4-FFF2-40B4-BE49-F238E27FC236}">
                      <a16:creationId xmlns:a16="http://schemas.microsoft.com/office/drawing/2014/main" id="{EF0D998A-D81E-4DC8-8027-70DF2F54F983}"/>
                    </a:ext>
                  </a:extLst>
                </p14:cNvPr>
                <p14:cNvContentPartPr/>
                <p14:nvPr/>
              </p14:nvContentPartPr>
              <p14:xfrm>
                <a:off x="10182893" y="2600347"/>
                <a:ext cx="129600" cy="58680"/>
              </p14:xfrm>
            </p:contentPart>
          </mc:Choice>
          <mc:Fallback xmlns="">
            <p:pic>
              <p:nvPicPr>
                <p:cNvPr id="51335" name="Freihand 51334">
                  <a:extLst>
                    <a:ext uri="{FF2B5EF4-FFF2-40B4-BE49-F238E27FC236}">
                      <a16:creationId xmlns:a16="http://schemas.microsoft.com/office/drawing/2014/main" id="{EF0D998A-D81E-4DC8-8027-70DF2F54F983}"/>
                    </a:ext>
                  </a:extLst>
                </p:cNvPr>
                <p:cNvPicPr/>
                <p:nvPr/>
              </p:nvPicPr>
              <p:blipFill>
                <a:blip r:embed="rId279"/>
                <a:stretch>
                  <a:fillRect/>
                </a:stretch>
              </p:blipFill>
              <p:spPr>
                <a:xfrm>
                  <a:off x="10178573" y="2596027"/>
                  <a:ext cx="1382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51336" name="Freihand 51335">
                  <a:extLst>
                    <a:ext uri="{FF2B5EF4-FFF2-40B4-BE49-F238E27FC236}">
                      <a16:creationId xmlns:a16="http://schemas.microsoft.com/office/drawing/2014/main" id="{581EC282-35FB-4C75-B838-698CDD23B9A6}"/>
                    </a:ext>
                  </a:extLst>
                </p14:cNvPr>
                <p14:cNvContentPartPr/>
                <p14:nvPr/>
              </p14:nvContentPartPr>
              <p14:xfrm>
                <a:off x="10319333" y="2719147"/>
                <a:ext cx="146160" cy="68040"/>
              </p14:xfrm>
            </p:contentPart>
          </mc:Choice>
          <mc:Fallback xmlns="">
            <p:pic>
              <p:nvPicPr>
                <p:cNvPr id="51336" name="Freihand 51335">
                  <a:extLst>
                    <a:ext uri="{FF2B5EF4-FFF2-40B4-BE49-F238E27FC236}">
                      <a16:creationId xmlns:a16="http://schemas.microsoft.com/office/drawing/2014/main" id="{581EC282-35FB-4C75-B838-698CDD23B9A6}"/>
                    </a:ext>
                  </a:extLst>
                </p:cNvPr>
                <p:cNvPicPr/>
                <p:nvPr/>
              </p:nvPicPr>
              <p:blipFill>
                <a:blip r:embed="rId281"/>
                <a:stretch>
                  <a:fillRect/>
                </a:stretch>
              </p:blipFill>
              <p:spPr>
                <a:xfrm>
                  <a:off x="10315013" y="2714827"/>
                  <a:ext cx="154800" cy="76680"/>
                </a:xfrm>
                <a:prstGeom prst="rect">
                  <a:avLst/>
                </a:prstGeom>
              </p:spPr>
            </p:pic>
          </mc:Fallback>
        </mc:AlternateContent>
      </p:grpSp>
      <p:grpSp>
        <p:nvGrpSpPr>
          <p:cNvPr id="51345" name="Gruppieren 51344">
            <a:extLst>
              <a:ext uri="{FF2B5EF4-FFF2-40B4-BE49-F238E27FC236}">
                <a16:creationId xmlns:a16="http://schemas.microsoft.com/office/drawing/2014/main" id="{B9185455-090F-4FFB-8F96-B688CA2D0329}"/>
              </a:ext>
            </a:extLst>
          </p:cNvPr>
          <p:cNvGrpSpPr/>
          <p:nvPr/>
        </p:nvGrpSpPr>
        <p:grpSpPr>
          <a:xfrm>
            <a:off x="10720373" y="2436907"/>
            <a:ext cx="1042920" cy="258840"/>
            <a:chOff x="10720373" y="2436907"/>
            <a:chExt cx="1042920" cy="258840"/>
          </a:xfrm>
        </p:grpSpPr>
        <mc:AlternateContent xmlns:mc="http://schemas.openxmlformats.org/markup-compatibility/2006" xmlns:p14="http://schemas.microsoft.com/office/powerpoint/2010/main">
          <mc:Choice Requires="p14">
            <p:contentPart p14:bwMode="auto" r:id="rId282">
              <p14:nvContentPartPr>
                <p14:cNvPr id="51339" name="Freihand 51338">
                  <a:extLst>
                    <a:ext uri="{FF2B5EF4-FFF2-40B4-BE49-F238E27FC236}">
                      <a16:creationId xmlns:a16="http://schemas.microsoft.com/office/drawing/2014/main" id="{8FCC0F90-8328-427D-92B4-3A8637B3B1D5}"/>
                    </a:ext>
                  </a:extLst>
                </p14:cNvPr>
                <p14:cNvContentPartPr/>
                <p14:nvPr/>
              </p14:nvContentPartPr>
              <p14:xfrm>
                <a:off x="10720373" y="2548507"/>
                <a:ext cx="264240" cy="147240"/>
              </p14:xfrm>
            </p:contentPart>
          </mc:Choice>
          <mc:Fallback xmlns="">
            <p:pic>
              <p:nvPicPr>
                <p:cNvPr id="51339" name="Freihand 51338">
                  <a:extLst>
                    <a:ext uri="{FF2B5EF4-FFF2-40B4-BE49-F238E27FC236}">
                      <a16:creationId xmlns:a16="http://schemas.microsoft.com/office/drawing/2014/main" id="{8FCC0F90-8328-427D-92B4-3A8637B3B1D5}"/>
                    </a:ext>
                  </a:extLst>
                </p:cNvPr>
                <p:cNvPicPr/>
                <p:nvPr/>
              </p:nvPicPr>
              <p:blipFill>
                <a:blip r:embed="rId283"/>
                <a:stretch>
                  <a:fillRect/>
                </a:stretch>
              </p:blipFill>
              <p:spPr>
                <a:xfrm>
                  <a:off x="10716053" y="2544187"/>
                  <a:ext cx="2728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51340" name="Freihand 51339">
                  <a:extLst>
                    <a:ext uri="{FF2B5EF4-FFF2-40B4-BE49-F238E27FC236}">
                      <a16:creationId xmlns:a16="http://schemas.microsoft.com/office/drawing/2014/main" id="{38741B43-8BAA-4B5B-B50C-383F03058ECD}"/>
                    </a:ext>
                  </a:extLst>
                </p14:cNvPr>
                <p14:cNvContentPartPr/>
                <p14:nvPr/>
              </p14:nvContentPartPr>
              <p14:xfrm>
                <a:off x="11015573" y="2565067"/>
                <a:ext cx="123480" cy="82800"/>
              </p14:xfrm>
            </p:contentPart>
          </mc:Choice>
          <mc:Fallback xmlns="">
            <p:pic>
              <p:nvPicPr>
                <p:cNvPr id="51340" name="Freihand 51339">
                  <a:extLst>
                    <a:ext uri="{FF2B5EF4-FFF2-40B4-BE49-F238E27FC236}">
                      <a16:creationId xmlns:a16="http://schemas.microsoft.com/office/drawing/2014/main" id="{38741B43-8BAA-4B5B-B50C-383F03058ECD}"/>
                    </a:ext>
                  </a:extLst>
                </p:cNvPr>
                <p:cNvPicPr/>
                <p:nvPr/>
              </p:nvPicPr>
              <p:blipFill>
                <a:blip r:embed="rId285"/>
                <a:stretch>
                  <a:fillRect/>
                </a:stretch>
              </p:blipFill>
              <p:spPr>
                <a:xfrm>
                  <a:off x="11011253" y="2560747"/>
                  <a:ext cx="1321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51341" name="Freihand 51340">
                  <a:extLst>
                    <a:ext uri="{FF2B5EF4-FFF2-40B4-BE49-F238E27FC236}">
                      <a16:creationId xmlns:a16="http://schemas.microsoft.com/office/drawing/2014/main" id="{A046E76D-1593-4CA2-BE78-3D3C6BDB681E}"/>
                    </a:ext>
                  </a:extLst>
                </p14:cNvPr>
                <p14:cNvContentPartPr/>
                <p14:nvPr/>
              </p14:nvContentPartPr>
              <p14:xfrm>
                <a:off x="11364053" y="2503867"/>
                <a:ext cx="11160" cy="102600"/>
              </p14:xfrm>
            </p:contentPart>
          </mc:Choice>
          <mc:Fallback xmlns="">
            <p:pic>
              <p:nvPicPr>
                <p:cNvPr id="51341" name="Freihand 51340">
                  <a:extLst>
                    <a:ext uri="{FF2B5EF4-FFF2-40B4-BE49-F238E27FC236}">
                      <a16:creationId xmlns:a16="http://schemas.microsoft.com/office/drawing/2014/main" id="{A046E76D-1593-4CA2-BE78-3D3C6BDB681E}"/>
                    </a:ext>
                  </a:extLst>
                </p:cNvPr>
                <p:cNvPicPr/>
                <p:nvPr/>
              </p:nvPicPr>
              <p:blipFill>
                <a:blip r:embed="rId287"/>
                <a:stretch>
                  <a:fillRect/>
                </a:stretch>
              </p:blipFill>
              <p:spPr>
                <a:xfrm>
                  <a:off x="11359733" y="2499547"/>
                  <a:ext cx="198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51342" name="Freihand 51341">
                  <a:extLst>
                    <a:ext uri="{FF2B5EF4-FFF2-40B4-BE49-F238E27FC236}">
                      <a16:creationId xmlns:a16="http://schemas.microsoft.com/office/drawing/2014/main" id="{17BCD1FD-93F8-4980-8ABE-6AF140169F7D}"/>
                    </a:ext>
                  </a:extLst>
                </p14:cNvPr>
                <p14:cNvContentPartPr/>
                <p14:nvPr/>
              </p14:nvContentPartPr>
              <p14:xfrm>
                <a:off x="11271533" y="2436907"/>
                <a:ext cx="208080" cy="181080"/>
              </p14:xfrm>
            </p:contentPart>
          </mc:Choice>
          <mc:Fallback xmlns="">
            <p:pic>
              <p:nvPicPr>
                <p:cNvPr id="51342" name="Freihand 51341">
                  <a:extLst>
                    <a:ext uri="{FF2B5EF4-FFF2-40B4-BE49-F238E27FC236}">
                      <a16:creationId xmlns:a16="http://schemas.microsoft.com/office/drawing/2014/main" id="{17BCD1FD-93F8-4980-8ABE-6AF140169F7D}"/>
                    </a:ext>
                  </a:extLst>
                </p:cNvPr>
                <p:cNvPicPr/>
                <p:nvPr/>
              </p:nvPicPr>
              <p:blipFill>
                <a:blip r:embed="rId289"/>
                <a:stretch>
                  <a:fillRect/>
                </a:stretch>
              </p:blipFill>
              <p:spPr>
                <a:xfrm>
                  <a:off x="11267213" y="2432587"/>
                  <a:ext cx="2167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51343" name="Freihand 51342">
                  <a:extLst>
                    <a:ext uri="{FF2B5EF4-FFF2-40B4-BE49-F238E27FC236}">
                      <a16:creationId xmlns:a16="http://schemas.microsoft.com/office/drawing/2014/main" id="{40EFE353-3321-4D50-970F-49A4DDCAC98C}"/>
                    </a:ext>
                  </a:extLst>
                </p14:cNvPr>
                <p14:cNvContentPartPr/>
                <p14:nvPr/>
              </p14:nvContentPartPr>
              <p14:xfrm>
                <a:off x="11578253" y="2461387"/>
                <a:ext cx="18720" cy="102960"/>
              </p14:xfrm>
            </p:contentPart>
          </mc:Choice>
          <mc:Fallback xmlns="">
            <p:pic>
              <p:nvPicPr>
                <p:cNvPr id="51343" name="Freihand 51342">
                  <a:extLst>
                    <a:ext uri="{FF2B5EF4-FFF2-40B4-BE49-F238E27FC236}">
                      <a16:creationId xmlns:a16="http://schemas.microsoft.com/office/drawing/2014/main" id="{40EFE353-3321-4D50-970F-49A4DDCAC98C}"/>
                    </a:ext>
                  </a:extLst>
                </p:cNvPr>
                <p:cNvPicPr/>
                <p:nvPr/>
              </p:nvPicPr>
              <p:blipFill>
                <a:blip r:embed="rId291"/>
                <a:stretch>
                  <a:fillRect/>
                </a:stretch>
              </p:blipFill>
              <p:spPr>
                <a:xfrm>
                  <a:off x="11573933" y="2457067"/>
                  <a:ext cx="273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51344" name="Freihand 51343">
                  <a:extLst>
                    <a:ext uri="{FF2B5EF4-FFF2-40B4-BE49-F238E27FC236}">
                      <a16:creationId xmlns:a16="http://schemas.microsoft.com/office/drawing/2014/main" id="{7581A3E5-6695-46A8-B75F-B3976D12D64C}"/>
                    </a:ext>
                  </a:extLst>
                </p14:cNvPr>
                <p14:cNvContentPartPr/>
                <p14:nvPr/>
              </p14:nvContentPartPr>
              <p14:xfrm>
                <a:off x="11627213" y="2441587"/>
                <a:ext cx="136080" cy="195480"/>
              </p14:xfrm>
            </p:contentPart>
          </mc:Choice>
          <mc:Fallback xmlns="">
            <p:pic>
              <p:nvPicPr>
                <p:cNvPr id="51344" name="Freihand 51343">
                  <a:extLst>
                    <a:ext uri="{FF2B5EF4-FFF2-40B4-BE49-F238E27FC236}">
                      <a16:creationId xmlns:a16="http://schemas.microsoft.com/office/drawing/2014/main" id="{7581A3E5-6695-46A8-B75F-B3976D12D64C}"/>
                    </a:ext>
                  </a:extLst>
                </p:cNvPr>
                <p:cNvPicPr/>
                <p:nvPr/>
              </p:nvPicPr>
              <p:blipFill>
                <a:blip r:embed="rId293"/>
                <a:stretch>
                  <a:fillRect/>
                </a:stretch>
              </p:blipFill>
              <p:spPr>
                <a:xfrm>
                  <a:off x="11622893" y="2437267"/>
                  <a:ext cx="144720" cy="204120"/>
                </a:xfrm>
                <a:prstGeom prst="rect">
                  <a:avLst/>
                </a:prstGeom>
              </p:spPr>
            </p:pic>
          </mc:Fallback>
        </mc:AlternateContent>
      </p:grpSp>
      <p:grpSp>
        <p:nvGrpSpPr>
          <p:cNvPr id="51352" name="Gruppieren 51351">
            <a:extLst>
              <a:ext uri="{FF2B5EF4-FFF2-40B4-BE49-F238E27FC236}">
                <a16:creationId xmlns:a16="http://schemas.microsoft.com/office/drawing/2014/main" id="{E2F799C4-C2CD-4FA5-BD36-091C6A021508}"/>
              </a:ext>
            </a:extLst>
          </p:cNvPr>
          <p:cNvGrpSpPr/>
          <p:nvPr/>
        </p:nvGrpSpPr>
        <p:grpSpPr>
          <a:xfrm>
            <a:off x="8737853" y="909067"/>
            <a:ext cx="1117800" cy="632880"/>
            <a:chOff x="8737853" y="909067"/>
            <a:chExt cx="1117800" cy="632880"/>
          </a:xfrm>
        </p:grpSpPr>
        <mc:AlternateContent xmlns:mc="http://schemas.openxmlformats.org/markup-compatibility/2006" xmlns:p14="http://schemas.microsoft.com/office/powerpoint/2010/main">
          <mc:Choice Requires="p14">
            <p:contentPart p14:bwMode="auto" r:id="rId294">
              <p14:nvContentPartPr>
                <p14:cNvPr id="62" name="Freihand 61">
                  <a:extLst>
                    <a:ext uri="{FF2B5EF4-FFF2-40B4-BE49-F238E27FC236}">
                      <a16:creationId xmlns:a16="http://schemas.microsoft.com/office/drawing/2014/main" id="{C8E8CC3F-6973-45F1-A430-8BFBE510E8A7}"/>
                    </a:ext>
                  </a:extLst>
                </p14:cNvPr>
                <p14:cNvContentPartPr/>
                <p14:nvPr/>
              </p14:nvContentPartPr>
              <p14:xfrm>
                <a:off x="8738573" y="969547"/>
                <a:ext cx="82080" cy="103320"/>
              </p14:xfrm>
            </p:contentPart>
          </mc:Choice>
          <mc:Fallback xmlns="">
            <p:pic>
              <p:nvPicPr>
                <p:cNvPr id="62" name="Freihand 61">
                  <a:extLst>
                    <a:ext uri="{FF2B5EF4-FFF2-40B4-BE49-F238E27FC236}">
                      <a16:creationId xmlns:a16="http://schemas.microsoft.com/office/drawing/2014/main" id="{C8E8CC3F-6973-45F1-A430-8BFBE510E8A7}"/>
                    </a:ext>
                  </a:extLst>
                </p:cNvPr>
                <p:cNvPicPr/>
                <p:nvPr/>
              </p:nvPicPr>
              <p:blipFill>
                <a:blip r:embed="rId295"/>
                <a:stretch>
                  <a:fillRect/>
                </a:stretch>
              </p:blipFill>
              <p:spPr>
                <a:xfrm>
                  <a:off x="8734253" y="965227"/>
                  <a:ext cx="90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63" name="Freihand 62">
                  <a:extLst>
                    <a:ext uri="{FF2B5EF4-FFF2-40B4-BE49-F238E27FC236}">
                      <a16:creationId xmlns:a16="http://schemas.microsoft.com/office/drawing/2014/main" id="{CD862235-6D67-4B1F-BA1A-719A1D513BB7}"/>
                    </a:ext>
                  </a:extLst>
                </p14:cNvPr>
                <p14:cNvContentPartPr/>
                <p14:nvPr/>
              </p14:nvContentPartPr>
              <p14:xfrm>
                <a:off x="8767733" y="951547"/>
                <a:ext cx="73800" cy="12960"/>
              </p14:xfrm>
            </p:contentPart>
          </mc:Choice>
          <mc:Fallback xmlns="">
            <p:pic>
              <p:nvPicPr>
                <p:cNvPr id="63" name="Freihand 62">
                  <a:extLst>
                    <a:ext uri="{FF2B5EF4-FFF2-40B4-BE49-F238E27FC236}">
                      <a16:creationId xmlns:a16="http://schemas.microsoft.com/office/drawing/2014/main" id="{CD862235-6D67-4B1F-BA1A-719A1D513BB7}"/>
                    </a:ext>
                  </a:extLst>
                </p:cNvPr>
                <p:cNvPicPr/>
                <p:nvPr/>
              </p:nvPicPr>
              <p:blipFill>
                <a:blip r:embed="rId297"/>
                <a:stretch>
                  <a:fillRect/>
                </a:stretch>
              </p:blipFill>
              <p:spPr>
                <a:xfrm>
                  <a:off x="8763413" y="947227"/>
                  <a:ext cx="82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51200" name="Freihand 51199">
                  <a:extLst>
                    <a:ext uri="{FF2B5EF4-FFF2-40B4-BE49-F238E27FC236}">
                      <a16:creationId xmlns:a16="http://schemas.microsoft.com/office/drawing/2014/main" id="{AFC339D0-A0DE-4601-AD1F-9E138B2348D6}"/>
                    </a:ext>
                  </a:extLst>
                </p14:cNvPr>
                <p14:cNvContentPartPr/>
                <p14:nvPr/>
              </p14:nvContentPartPr>
              <p14:xfrm>
                <a:off x="8866373" y="952987"/>
                <a:ext cx="80640" cy="120600"/>
              </p14:xfrm>
            </p:contentPart>
          </mc:Choice>
          <mc:Fallback xmlns="">
            <p:pic>
              <p:nvPicPr>
                <p:cNvPr id="51200" name="Freihand 51199">
                  <a:extLst>
                    <a:ext uri="{FF2B5EF4-FFF2-40B4-BE49-F238E27FC236}">
                      <a16:creationId xmlns:a16="http://schemas.microsoft.com/office/drawing/2014/main" id="{AFC339D0-A0DE-4601-AD1F-9E138B2348D6}"/>
                    </a:ext>
                  </a:extLst>
                </p:cNvPr>
                <p:cNvPicPr/>
                <p:nvPr/>
              </p:nvPicPr>
              <p:blipFill>
                <a:blip r:embed="rId299"/>
                <a:stretch>
                  <a:fillRect/>
                </a:stretch>
              </p:blipFill>
              <p:spPr>
                <a:xfrm>
                  <a:off x="8862053" y="948667"/>
                  <a:ext cx="892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51201" name="Freihand 51200">
                  <a:extLst>
                    <a:ext uri="{FF2B5EF4-FFF2-40B4-BE49-F238E27FC236}">
                      <a16:creationId xmlns:a16="http://schemas.microsoft.com/office/drawing/2014/main" id="{18E5D219-2C00-4FF1-B5A7-5E9101DA7469}"/>
                    </a:ext>
                  </a:extLst>
                </p14:cNvPr>
                <p14:cNvContentPartPr/>
                <p14:nvPr/>
              </p14:nvContentPartPr>
              <p14:xfrm>
                <a:off x="8883653" y="941107"/>
                <a:ext cx="92160" cy="10800"/>
              </p14:xfrm>
            </p:contentPart>
          </mc:Choice>
          <mc:Fallback xmlns="">
            <p:pic>
              <p:nvPicPr>
                <p:cNvPr id="51201" name="Freihand 51200">
                  <a:extLst>
                    <a:ext uri="{FF2B5EF4-FFF2-40B4-BE49-F238E27FC236}">
                      <a16:creationId xmlns:a16="http://schemas.microsoft.com/office/drawing/2014/main" id="{18E5D219-2C00-4FF1-B5A7-5E9101DA7469}"/>
                    </a:ext>
                  </a:extLst>
                </p:cNvPr>
                <p:cNvPicPr/>
                <p:nvPr/>
              </p:nvPicPr>
              <p:blipFill>
                <a:blip r:embed="rId301"/>
                <a:stretch>
                  <a:fillRect/>
                </a:stretch>
              </p:blipFill>
              <p:spPr>
                <a:xfrm>
                  <a:off x="8879333" y="936787"/>
                  <a:ext cx="1008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51202" name="Freihand 51201">
                  <a:extLst>
                    <a:ext uri="{FF2B5EF4-FFF2-40B4-BE49-F238E27FC236}">
                      <a16:creationId xmlns:a16="http://schemas.microsoft.com/office/drawing/2014/main" id="{AD38B123-FBE7-4912-A4AA-0A589EE15179}"/>
                    </a:ext>
                  </a:extLst>
                </p14:cNvPr>
                <p14:cNvContentPartPr/>
                <p14:nvPr/>
              </p14:nvContentPartPr>
              <p14:xfrm>
                <a:off x="9038813" y="946867"/>
                <a:ext cx="60840" cy="84240"/>
              </p14:xfrm>
            </p:contentPart>
          </mc:Choice>
          <mc:Fallback xmlns="">
            <p:pic>
              <p:nvPicPr>
                <p:cNvPr id="51202" name="Freihand 51201">
                  <a:extLst>
                    <a:ext uri="{FF2B5EF4-FFF2-40B4-BE49-F238E27FC236}">
                      <a16:creationId xmlns:a16="http://schemas.microsoft.com/office/drawing/2014/main" id="{AD38B123-FBE7-4912-A4AA-0A589EE15179}"/>
                    </a:ext>
                  </a:extLst>
                </p:cNvPr>
                <p:cNvPicPr/>
                <p:nvPr/>
              </p:nvPicPr>
              <p:blipFill>
                <a:blip r:embed="rId303"/>
                <a:stretch>
                  <a:fillRect/>
                </a:stretch>
              </p:blipFill>
              <p:spPr>
                <a:xfrm>
                  <a:off x="9034493" y="942547"/>
                  <a:ext cx="694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51204" name="Freihand 51203">
                  <a:extLst>
                    <a:ext uri="{FF2B5EF4-FFF2-40B4-BE49-F238E27FC236}">
                      <a16:creationId xmlns:a16="http://schemas.microsoft.com/office/drawing/2014/main" id="{F24A68E4-7F79-43A5-99FB-46B972D4560A}"/>
                    </a:ext>
                  </a:extLst>
                </p14:cNvPr>
                <p14:cNvContentPartPr/>
                <p14:nvPr/>
              </p14:nvContentPartPr>
              <p14:xfrm>
                <a:off x="8971493" y="909067"/>
                <a:ext cx="161280" cy="184680"/>
              </p14:xfrm>
            </p:contentPart>
          </mc:Choice>
          <mc:Fallback xmlns="">
            <p:pic>
              <p:nvPicPr>
                <p:cNvPr id="51204" name="Freihand 51203">
                  <a:extLst>
                    <a:ext uri="{FF2B5EF4-FFF2-40B4-BE49-F238E27FC236}">
                      <a16:creationId xmlns:a16="http://schemas.microsoft.com/office/drawing/2014/main" id="{F24A68E4-7F79-43A5-99FB-46B972D4560A}"/>
                    </a:ext>
                  </a:extLst>
                </p:cNvPr>
                <p:cNvPicPr/>
                <p:nvPr/>
              </p:nvPicPr>
              <p:blipFill>
                <a:blip r:embed="rId305"/>
                <a:stretch>
                  <a:fillRect/>
                </a:stretch>
              </p:blipFill>
              <p:spPr>
                <a:xfrm>
                  <a:off x="8967173" y="904747"/>
                  <a:ext cx="1699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51205" name="Freihand 51204">
                  <a:extLst>
                    <a:ext uri="{FF2B5EF4-FFF2-40B4-BE49-F238E27FC236}">
                      <a16:creationId xmlns:a16="http://schemas.microsoft.com/office/drawing/2014/main" id="{40F5059F-91F4-4B9A-9F1B-7FD8E1BAFA07}"/>
                    </a:ext>
                  </a:extLst>
                </p14:cNvPr>
                <p14:cNvContentPartPr/>
                <p14:nvPr/>
              </p14:nvContentPartPr>
              <p14:xfrm>
                <a:off x="8741093" y="1255027"/>
                <a:ext cx="77040" cy="82800"/>
              </p14:xfrm>
            </p:contentPart>
          </mc:Choice>
          <mc:Fallback xmlns="">
            <p:pic>
              <p:nvPicPr>
                <p:cNvPr id="51205" name="Freihand 51204">
                  <a:extLst>
                    <a:ext uri="{FF2B5EF4-FFF2-40B4-BE49-F238E27FC236}">
                      <a16:creationId xmlns:a16="http://schemas.microsoft.com/office/drawing/2014/main" id="{40F5059F-91F4-4B9A-9F1B-7FD8E1BAFA07}"/>
                    </a:ext>
                  </a:extLst>
                </p:cNvPr>
                <p:cNvPicPr/>
                <p:nvPr/>
              </p:nvPicPr>
              <p:blipFill>
                <a:blip r:embed="rId307"/>
                <a:stretch>
                  <a:fillRect/>
                </a:stretch>
              </p:blipFill>
              <p:spPr>
                <a:xfrm>
                  <a:off x="8736773" y="1250707"/>
                  <a:ext cx="856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51206" name="Freihand 51205">
                  <a:extLst>
                    <a:ext uri="{FF2B5EF4-FFF2-40B4-BE49-F238E27FC236}">
                      <a16:creationId xmlns:a16="http://schemas.microsoft.com/office/drawing/2014/main" id="{43FC0419-834C-4195-836B-B49FD176EDF5}"/>
                    </a:ext>
                  </a:extLst>
                </p14:cNvPr>
                <p14:cNvContentPartPr/>
                <p14:nvPr/>
              </p14:nvContentPartPr>
              <p14:xfrm>
                <a:off x="8831813" y="1249627"/>
                <a:ext cx="68040" cy="72000"/>
              </p14:xfrm>
            </p:contentPart>
          </mc:Choice>
          <mc:Fallback xmlns="">
            <p:pic>
              <p:nvPicPr>
                <p:cNvPr id="51206" name="Freihand 51205">
                  <a:extLst>
                    <a:ext uri="{FF2B5EF4-FFF2-40B4-BE49-F238E27FC236}">
                      <a16:creationId xmlns:a16="http://schemas.microsoft.com/office/drawing/2014/main" id="{43FC0419-834C-4195-836B-B49FD176EDF5}"/>
                    </a:ext>
                  </a:extLst>
                </p:cNvPr>
                <p:cNvPicPr/>
                <p:nvPr/>
              </p:nvPicPr>
              <p:blipFill>
                <a:blip r:embed="rId309"/>
                <a:stretch>
                  <a:fillRect/>
                </a:stretch>
              </p:blipFill>
              <p:spPr>
                <a:xfrm>
                  <a:off x="8827493" y="1245307"/>
                  <a:ext cx="766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51207" name="Freihand 51206">
                  <a:extLst>
                    <a:ext uri="{FF2B5EF4-FFF2-40B4-BE49-F238E27FC236}">
                      <a16:creationId xmlns:a16="http://schemas.microsoft.com/office/drawing/2014/main" id="{5E88AE57-DF97-4F39-BE4E-2E7C3ABF4E4B}"/>
                    </a:ext>
                  </a:extLst>
                </p14:cNvPr>
                <p14:cNvContentPartPr/>
                <p14:nvPr/>
              </p14:nvContentPartPr>
              <p14:xfrm>
                <a:off x="9005693" y="1230187"/>
                <a:ext cx="67320" cy="75240"/>
              </p14:xfrm>
            </p:contentPart>
          </mc:Choice>
          <mc:Fallback xmlns="">
            <p:pic>
              <p:nvPicPr>
                <p:cNvPr id="51207" name="Freihand 51206">
                  <a:extLst>
                    <a:ext uri="{FF2B5EF4-FFF2-40B4-BE49-F238E27FC236}">
                      <a16:creationId xmlns:a16="http://schemas.microsoft.com/office/drawing/2014/main" id="{5E88AE57-DF97-4F39-BE4E-2E7C3ABF4E4B}"/>
                    </a:ext>
                  </a:extLst>
                </p:cNvPr>
                <p:cNvPicPr/>
                <p:nvPr/>
              </p:nvPicPr>
              <p:blipFill>
                <a:blip r:embed="rId311"/>
                <a:stretch>
                  <a:fillRect/>
                </a:stretch>
              </p:blipFill>
              <p:spPr>
                <a:xfrm>
                  <a:off x="9001373" y="1225867"/>
                  <a:ext cx="759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51208" name="Freihand 51207">
                  <a:extLst>
                    <a:ext uri="{FF2B5EF4-FFF2-40B4-BE49-F238E27FC236}">
                      <a16:creationId xmlns:a16="http://schemas.microsoft.com/office/drawing/2014/main" id="{D678B3FB-EA83-4F58-A3DE-416088E09073}"/>
                    </a:ext>
                  </a:extLst>
                </p14:cNvPr>
                <p14:cNvContentPartPr/>
                <p14:nvPr/>
              </p14:nvContentPartPr>
              <p14:xfrm>
                <a:off x="8935493" y="1193827"/>
                <a:ext cx="76320" cy="51840"/>
              </p14:xfrm>
            </p:contentPart>
          </mc:Choice>
          <mc:Fallback xmlns="">
            <p:pic>
              <p:nvPicPr>
                <p:cNvPr id="51208" name="Freihand 51207">
                  <a:extLst>
                    <a:ext uri="{FF2B5EF4-FFF2-40B4-BE49-F238E27FC236}">
                      <a16:creationId xmlns:a16="http://schemas.microsoft.com/office/drawing/2014/main" id="{D678B3FB-EA83-4F58-A3DE-416088E09073}"/>
                    </a:ext>
                  </a:extLst>
                </p:cNvPr>
                <p:cNvPicPr/>
                <p:nvPr/>
              </p:nvPicPr>
              <p:blipFill>
                <a:blip r:embed="rId313"/>
                <a:stretch>
                  <a:fillRect/>
                </a:stretch>
              </p:blipFill>
              <p:spPr>
                <a:xfrm>
                  <a:off x="8931173" y="1189507"/>
                  <a:ext cx="849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51209" name="Freihand 51208">
                  <a:extLst>
                    <a:ext uri="{FF2B5EF4-FFF2-40B4-BE49-F238E27FC236}">
                      <a16:creationId xmlns:a16="http://schemas.microsoft.com/office/drawing/2014/main" id="{8A6ACB91-BD69-479C-95BE-C04F5406509D}"/>
                    </a:ext>
                  </a:extLst>
                </p14:cNvPr>
                <p14:cNvContentPartPr/>
                <p14:nvPr/>
              </p14:nvContentPartPr>
              <p14:xfrm>
                <a:off x="9043493" y="1288507"/>
                <a:ext cx="64080" cy="44280"/>
              </p14:xfrm>
            </p:contentPart>
          </mc:Choice>
          <mc:Fallback xmlns="">
            <p:pic>
              <p:nvPicPr>
                <p:cNvPr id="51209" name="Freihand 51208">
                  <a:extLst>
                    <a:ext uri="{FF2B5EF4-FFF2-40B4-BE49-F238E27FC236}">
                      <a16:creationId xmlns:a16="http://schemas.microsoft.com/office/drawing/2014/main" id="{8A6ACB91-BD69-479C-95BE-C04F5406509D}"/>
                    </a:ext>
                  </a:extLst>
                </p:cNvPr>
                <p:cNvPicPr/>
                <p:nvPr/>
              </p:nvPicPr>
              <p:blipFill>
                <a:blip r:embed="rId315"/>
                <a:stretch>
                  <a:fillRect/>
                </a:stretch>
              </p:blipFill>
              <p:spPr>
                <a:xfrm>
                  <a:off x="9039173" y="1284187"/>
                  <a:ext cx="727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51210" name="Freihand 51209">
                  <a:extLst>
                    <a:ext uri="{FF2B5EF4-FFF2-40B4-BE49-F238E27FC236}">
                      <a16:creationId xmlns:a16="http://schemas.microsoft.com/office/drawing/2014/main" id="{18AFD261-D13C-4333-AAC4-4882C004227A}"/>
                    </a:ext>
                  </a:extLst>
                </p14:cNvPr>
                <p14:cNvContentPartPr/>
                <p14:nvPr/>
              </p14:nvContentPartPr>
              <p14:xfrm>
                <a:off x="8737853" y="1451227"/>
                <a:ext cx="61920" cy="81000"/>
              </p14:xfrm>
            </p:contentPart>
          </mc:Choice>
          <mc:Fallback xmlns="">
            <p:pic>
              <p:nvPicPr>
                <p:cNvPr id="51210" name="Freihand 51209">
                  <a:extLst>
                    <a:ext uri="{FF2B5EF4-FFF2-40B4-BE49-F238E27FC236}">
                      <a16:creationId xmlns:a16="http://schemas.microsoft.com/office/drawing/2014/main" id="{18AFD261-D13C-4333-AAC4-4882C004227A}"/>
                    </a:ext>
                  </a:extLst>
                </p:cNvPr>
                <p:cNvPicPr/>
                <p:nvPr/>
              </p:nvPicPr>
              <p:blipFill>
                <a:blip r:embed="rId317"/>
                <a:stretch>
                  <a:fillRect/>
                </a:stretch>
              </p:blipFill>
              <p:spPr>
                <a:xfrm>
                  <a:off x="8733533" y="1446907"/>
                  <a:ext cx="70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51211" name="Freihand 51210">
                  <a:extLst>
                    <a:ext uri="{FF2B5EF4-FFF2-40B4-BE49-F238E27FC236}">
                      <a16:creationId xmlns:a16="http://schemas.microsoft.com/office/drawing/2014/main" id="{85A19B6D-4E90-44B3-B55A-32C1B07857B9}"/>
                    </a:ext>
                  </a:extLst>
                </p14:cNvPr>
                <p14:cNvContentPartPr/>
                <p14:nvPr/>
              </p14:nvContentPartPr>
              <p14:xfrm>
                <a:off x="8826053" y="1446907"/>
                <a:ext cx="59040" cy="79560"/>
              </p14:xfrm>
            </p:contentPart>
          </mc:Choice>
          <mc:Fallback xmlns="">
            <p:pic>
              <p:nvPicPr>
                <p:cNvPr id="51211" name="Freihand 51210">
                  <a:extLst>
                    <a:ext uri="{FF2B5EF4-FFF2-40B4-BE49-F238E27FC236}">
                      <a16:creationId xmlns:a16="http://schemas.microsoft.com/office/drawing/2014/main" id="{85A19B6D-4E90-44B3-B55A-32C1B07857B9}"/>
                    </a:ext>
                  </a:extLst>
                </p:cNvPr>
                <p:cNvPicPr/>
                <p:nvPr/>
              </p:nvPicPr>
              <p:blipFill>
                <a:blip r:embed="rId319"/>
                <a:stretch>
                  <a:fillRect/>
                </a:stretch>
              </p:blipFill>
              <p:spPr>
                <a:xfrm>
                  <a:off x="8821733" y="1442587"/>
                  <a:ext cx="676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51212" name="Freihand 51211">
                  <a:extLst>
                    <a:ext uri="{FF2B5EF4-FFF2-40B4-BE49-F238E27FC236}">
                      <a16:creationId xmlns:a16="http://schemas.microsoft.com/office/drawing/2014/main" id="{52CC2F5E-3796-4FE9-B64F-C872442038DE}"/>
                    </a:ext>
                  </a:extLst>
                </p14:cNvPr>
                <p14:cNvContentPartPr/>
                <p14:nvPr/>
              </p14:nvContentPartPr>
              <p14:xfrm>
                <a:off x="8990573" y="1433587"/>
                <a:ext cx="73800" cy="100080"/>
              </p14:xfrm>
            </p:contentPart>
          </mc:Choice>
          <mc:Fallback xmlns="">
            <p:pic>
              <p:nvPicPr>
                <p:cNvPr id="51212" name="Freihand 51211">
                  <a:extLst>
                    <a:ext uri="{FF2B5EF4-FFF2-40B4-BE49-F238E27FC236}">
                      <a16:creationId xmlns:a16="http://schemas.microsoft.com/office/drawing/2014/main" id="{52CC2F5E-3796-4FE9-B64F-C872442038DE}"/>
                    </a:ext>
                  </a:extLst>
                </p:cNvPr>
                <p:cNvPicPr/>
                <p:nvPr/>
              </p:nvPicPr>
              <p:blipFill>
                <a:blip r:embed="rId321"/>
                <a:stretch>
                  <a:fillRect/>
                </a:stretch>
              </p:blipFill>
              <p:spPr>
                <a:xfrm>
                  <a:off x="8986253" y="1429267"/>
                  <a:ext cx="824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51213" name="Freihand 51212">
                  <a:extLst>
                    <a:ext uri="{FF2B5EF4-FFF2-40B4-BE49-F238E27FC236}">
                      <a16:creationId xmlns:a16="http://schemas.microsoft.com/office/drawing/2014/main" id="{41948AF0-F20D-44AE-825A-8F316EC4F898}"/>
                    </a:ext>
                  </a:extLst>
                </p14:cNvPr>
                <p14:cNvContentPartPr/>
                <p14:nvPr/>
              </p14:nvContentPartPr>
              <p14:xfrm>
                <a:off x="8939093" y="1410547"/>
                <a:ext cx="56880" cy="47880"/>
              </p14:xfrm>
            </p:contentPart>
          </mc:Choice>
          <mc:Fallback xmlns="">
            <p:pic>
              <p:nvPicPr>
                <p:cNvPr id="51213" name="Freihand 51212">
                  <a:extLst>
                    <a:ext uri="{FF2B5EF4-FFF2-40B4-BE49-F238E27FC236}">
                      <a16:creationId xmlns:a16="http://schemas.microsoft.com/office/drawing/2014/main" id="{41948AF0-F20D-44AE-825A-8F316EC4F898}"/>
                    </a:ext>
                  </a:extLst>
                </p:cNvPr>
                <p:cNvPicPr/>
                <p:nvPr/>
              </p:nvPicPr>
              <p:blipFill>
                <a:blip r:embed="rId323"/>
                <a:stretch>
                  <a:fillRect/>
                </a:stretch>
              </p:blipFill>
              <p:spPr>
                <a:xfrm>
                  <a:off x="8934773" y="1406227"/>
                  <a:ext cx="655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51214" name="Freihand 51213">
                  <a:extLst>
                    <a:ext uri="{FF2B5EF4-FFF2-40B4-BE49-F238E27FC236}">
                      <a16:creationId xmlns:a16="http://schemas.microsoft.com/office/drawing/2014/main" id="{5548892C-1FA5-454F-9405-4D5645280382}"/>
                    </a:ext>
                  </a:extLst>
                </p14:cNvPr>
                <p14:cNvContentPartPr/>
                <p14:nvPr/>
              </p14:nvContentPartPr>
              <p14:xfrm>
                <a:off x="9013613" y="1496947"/>
                <a:ext cx="68040" cy="45000"/>
              </p14:xfrm>
            </p:contentPart>
          </mc:Choice>
          <mc:Fallback xmlns="">
            <p:pic>
              <p:nvPicPr>
                <p:cNvPr id="51214" name="Freihand 51213">
                  <a:extLst>
                    <a:ext uri="{FF2B5EF4-FFF2-40B4-BE49-F238E27FC236}">
                      <a16:creationId xmlns:a16="http://schemas.microsoft.com/office/drawing/2014/main" id="{5548892C-1FA5-454F-9405-4D5645280382}"/>
                    </a:ext>
                  </a:extLst>
                </p:cNvPr>
                <p:cNvPicPr/>
                <p:nvPr/>
              </p:nvPicPr>
              <p:blipFill>
                <a:blip r:embed="rId325"/>
                <a:stretch>
                  <a:fillRect/>
                </a:stretch>
              </p:blipFill>
              <p:spPr>
                <a:xfrm>
                  <a:off x="9009293" y="1492627"/>
                  <a:ext cx="766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51346" name="Freihand 51345">
                  <a:extLst>
                    <a:ext uri="{FF2B5EF4-FFF2-40B4-BE49-F238E27FC236}">
                      <a16:creationId xmlns:a16="http://schemas.microsoft.com/office/drawing/2014/main" id="{017EB6F7-72EA-417F-968B-9077D8C72D09}"/>
                    </a:ext>
                  </a:extLst>
                </p14:cNvPr>
                <p14:cNvContentPartPr/>
                <p14:nvPr/>
              </p14:nvContentPartPr>
              <p14:xfrm>
                <a:off x="9231053" y="1181227"/>
                <a:ext cx="260640" cy="100080"/>
              </p14:xfrm>
            </p:contentPart>
          </mc:Choice>
          <mc:Fallback xmlns="">
            <p:pic>
              <p:nvPicPr>
                <p:cNvPr id="51346" name="Freihand 51345">
                  <a:extLst>
                    <a:ext uri="{FF2B5EF4-FFF2-40B4-BE49-F238E27FC236}">
                      <a16:creationId xmlns:a16="http://schemas.microsoft.com/office/drawing/2014/main" id="{017EB6F7-72EA-417F-968B-9077D8C72D09}"/>
                    </a:ext>
                  </a:extLst>
                </p:cNvPr>
                <p:cNvPicPr/>
                <p:nvPr/>
              </p:nvPicPr>
              <p:blipFill>
                <a:blip r:embed="rId327"/>
                <a:stretch>
                  <a:fillRect/>
                </a:stretch>
              </p:blipFill>
              <p:spPr>
                <a:xfrm>
                  <a:off x="9226733" y="1176907"/>
                  <a:ext cx="2692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51347" name="Freihand 51346">
                  <a:extLst>
                    <a:ext uri="{FF2B5EF4-FFF2-40B4-BE49-F238E27FC236}">
                      <a16:creationId xmlns:a16="http://schemas.microsoft.com/office/drawing/2014/main" id="{49F628BE-8D5A-42B2-BFA7-E275866AEFF5}"/>
                    </a:ext>
                  </a:extLst>
                </p14:cNvPr>
                <p14:cNvContentPartPr/>
                <p14:nvPr/>
              </p14:nvContentPartPr>
              <p14:xfrm>
                <a:off x="9626333" y="1076107"/>
                <a:ext cx="15840" cy="182160"/>
              </p14:xfrm>
            </p:contentPart>
          </mc:Choice>
          <mc:Fallback xmlns="">
            <p:pic>
              <p:nvPicPr>
                <p:cNvPr id="51347" name="Freihand 51346">
                  <a:extLst>
                    <a:ext uri="{FF2B5EF4-FFF2-40B4-BE49-F238E27FC236}">
                      <a16:creationId xmlns:a16="http://schemas.microsoft.com/office/drawing/2014/main" id="{49F628BE-8D5A-42B2-BFA7-E275866AEFF5}"/>
                    </a:ext>
                  </a:extLst>
                </p:cNvPr>
                <p:cNvPicPr/>
                <p:nvPr/>
              </p:nvPicPr>
              <p:blipFill>
                <a:blip r:embed="rId329"/>
                <a:stretch>
                  <a:fillRect/>
                </a:stretch>
              </p:blipFill>
              <p:spPr>
                <a:xfrm>
                  <a:off x="9622013" y="1071787"/>
                  <a:ext cx="244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51348" name="Freihand 51347">
                  <a:extLst>
                    <a:ext uri="{FF2B5EF4-FFF2-40B4-BE49-F238E27FC236}">
                      <a16:creationId xmlns:a16="http://schemas.microsoft.com/office/drawing/2014/main" id="{EA59572F-E671-4B85-B933-EDE2FAC1456E}"/>
                    </a:ext>
                  </a:extLst>
                </p14:cNvPr>
                <p14:cNvContentPartPr/>
                <p14:nvPr/>
              </p14:nvContentPartPr>
              <p14:xfrm>
                <a:off x="9554333" y="1054867"/>
                <a:ext cx="157680" cy="211320"/>
              </p14:xfrm>
            </p:contentPart>
          </mc:Choice>
          <mc:Fallback xmlns="">
            <p:pic>
              <p:nvPicPr>
                <p:cNvPr id="51348" name="Freihand 51347">
                  <a:extLst>
                    <a:ext uri="{FF2B5EF4-FFF2-40B4-BE49-F238E27FC236}">
                      <a16:creationId xmlns:a16="http://schemas.microsoft.com/office/drawing/2014/main" id="{EA59572F-E671-4B85-B933-EDE2FAC1456E}"/>
                    </a:ext>
                  </a:extLst>
                </p:cNvPr>
                <p:cNvPicPr/>
                <p:nvPr/>
              </p:nvPicPr>
              <p:blipFill>
                <a:blip r:embed="rId331"/>
                <a:stretch>
                  <a:fillRect/>
                </a:stretch>
              </p:blipFill>
              <p:spPr>
                <a:xfrm>
                  <a:off x="9550013" y="1050547"/>
                  <a:ext cx="1663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51349" name="Freihand 51348">
                  <a:extLst>
                    <a:ext uri="{FF2B5EF4-FFF2-40B4-BE49-F238E27FC236}">
                      <a16:creationId xmlns:a16="http://schemas.microsoft.com/office/drawing/2014/main" id="{2392CC04-A6F3-4022-B04E-6637BEE7AA70}"/>
                    </a:ext>
                  </a:extLst>
                </p14:cNvPr>
                <p14:cNvContentPartPr/>
                <p14:nvPr/>
              </p14:nvContentPartPr>
              <p14:xfrm>
                <a:off x="9776813" y="1080067"/>
                <a:ext cx="26280" cy="166680"/>
              </p14:xfrm>
            </p:contentPart>
          </mc:Choice>
          <mc:Fallback xmlns="">
            <p:pic>
              <p:nvPicPr>
                <p:cNvPr id="51349" name="Freihand 51348">
                  <a:extLst>
                    <a:ext uri="{FF2B5EF4-FFF2-40B4-BE49-F238E27FC236}">
                      <a16:creationId xmlns:a16="http://schemas.microsoft.com/office/drawing/2014/main" id="{2392CC04-A6F3-4022-B04E-6637BEE7AA70}"/>
                    </a:ext>
                  </a:extLst>
                </p:cNvPr>
                <p:cNvPicPr/>
                <p:nvPr/>
              </p:nvPicPr>
              <p:blipFill>
                <a:blip r:embed="rId333"/>
                <a:stretch>
                  <a:fillRect/>
                </a:stretch>
              </p:blipFill>
              <p:spPr>
                <a:xfrm>
                  <a:off x="9772493" y="1075747"/>
                  <a:ext cx="349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51350" name="Freihand 51349">
                  <a:extLst>
                    <a:ext uri="{FF2B5EF4-FFF2-40B4-BE49-F238E27FC236}">
                      <a16:creationId xmlns:a16="http://schemas.microsoft.com/office/drawing/2014/main" id="{0E1515D2-92BF-43F9-90FA-70233B271597}"/>
                    </a:ext>
                  </a:extLst>
                </p14:cNvPr>
                <p14:cNvContentPartPr/>
                <p14:nvPr/>
              </p14:nvContentPartPr>
              <p14:xfrm>
                <a:off x="9689333" y="1031827"/>
                <a:ext cx="166320" cy="94680"/>
              </p14:xfrm>
            </p:contentPart>
          </mc:Choice>
          <mc:Fallback xmlns="">
            <p:pic>
              <p:nvPicPr>
                <p:cNvPr id="51350" name="Freihand 51349">
                  <a:extLst>
                    <a:ext uri="{FF2B5EF4-FFF2-40B4-BE49-F238E27FC236}">
                      <a16:creationId xmlns:a16="http://schemas.microsoft.com/office/drawing/2014/main" id="{0E1515D2-92BF-43F9-90FA-70233B271597}"/>
                    </a:ext>
                  </a:extLst>
                </p:cNvPr>
                <p:cNvPicPr/>
                <p:nvPr/>
              </p:nvPicPr>
              <p:blipFill>
                <a:blip r:embed="rId335"/>
                <a:stretch>
                  <a:fillRect/>
                </a:stretch>
              </p:blipFill>
              <p:spPr>
                <a:xfrm>
                  <a:off x="9685013" y="1027507"/>
                  <a:ext cx="1749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51351" name="Freihand 51350">
                  <a:extLst>
                    <a:ext uri="{FF2B5EF4-FFF2-40B4-BE49-F238E27FC236}">
                      <a16:creationId xmlns:a16="http://schemas.microsoft.com/office/drawing/2014/main" id="{6F8C24D5-BE1E-49FF-9165-60890C9D9715}"/>
                    </a:ext>
                  </a:extLst>
                </p14:cNvPr>
                <p14:cNvContentPartPr/>
                <p14:nvPr/>
              </p14:nvContentPartPr>
              <p14:xfrm>
                <a:off x="9696533" y="1078627"/>
                <a:ext cx="25560" cy="164880"/>
              </p14:xfrm>
            </p:contentPart>
          </mc:Choice>
          <mc:Fallback xmlns="">
            <p:pic>
              <p:nvPicPr>
                <p:cNvPr id="51351" name="Freihand 51350">
                  <a:extLst>
                    <a:ext uri="{FF2B5EF4-FFF2-40B4-BE49-F238E27FC236}">
                      <a16:creationId xmlns:a16="http://schemas.microsoft.com/office/drawing/2014/main" id="{6F8C24D5-BE1E-49FF-9165-60890C9D9715}"/>
                    </a:ext>
                  </a:extLst>
                </p:cNvPr>
                <p:cNvPicPr/>
                <p:nvPr/>
              </p:nvPicPr>
              <p:blipFill>
                <a:blip r:embed="rId337"/>
                <a:stretch>
                  <a:fillRect/>
                </a:stretch>
              </p:blipFill>
              <p:spPr>
                <a:xfrm>
                  <a:off x="9692213" y="1074307"/>
                  <a:ext cx="34200" cy="17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8">
            <p14:nvContentPartPr>
              <p14:cNvPr id="51353" name="Freihand 51352">
                <a:extLst>
                  <a:ext uri="{FF2B5EF4-FFF2-40B4-BE49-F238E27FC236}">
                    <a16:creationId xmlns:a16="http://schemas.microsoft.com/office/drawing/2014/main" id="{F8FE1ACF-73F8-45FC-A7A3-4033EDA36A4C}"/>
                  </a:ext>
                </a:extLst>
              </p14:cNvPr>
              <p14:cNvContentPartPr/>
              <p14:nvPr/>
            </p14:nvContentPartPr>
            <p14:xfrm>
              <a:off x="1730093" y="3429427"/>
              <a:ext cx="1871640" cy="331560"/>
            </p14:xfrm>
          </p:contentPart>
        </mc:Choice>
        <mc:Fallback xmlns="">
          <p:pic>
            <p:nvPicPr>
              <p:cNvPr id="51353" name="Freihand 51352">
                <a:extLst>
                  <a:ext uri="{FF2B5EF4-FFF2-40B4-BE49-F238E27FC236}">
                    <a16:creationId xmlns:a16="http://schemas.microsoft.com/office/drawing/2014/main" id="{F8FE1ACF-73F8-45FC-A7A3-4033EDA36A4C}"/>
                  </a:ext>
                </a:extLst>
              </p:cNvPr>
              <p:cNvPicPr/>
              <p:nvPr/>
            </p:nvPicPr>
            <p:blipFill>
              <a:blip r:embed="rId339"/>
              <a:stretch>
                <a:fillRect/>
              </a:stretch>
            </p:blipFill>
            <p:spPr>
              <a:xfrm>
                <a:off x="1725773" y="3425107"/>
                <a:ext cx="188028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51354" name="Freihand 51353">
                <a:extLst>
                  <a:ext uri="{FF2B5EF4-FFF2-40B4-BE49-F238E27FC236}">
                    <a16:creationId xmlns:a16="http://schemas.microsoft.com/office/drawing/2014/main" id="{F74272FB-8944-47E7-9EC5-FBE04C5C5D68}"/>
                  </a:ext>
                </a:extLst>
              </p14:cNvPr>
              <p14:cNvContentPartPr/>
              <p14:nvPr/>
            </p14:nvContentPartPr>
            <p14:xfrm>
              <a:off x="1671413" y="3455347"/>
              <a:ext cx="1806480" cy="311040"/>
            </p14:xfrm>
          </p:contentPart>
        </mc:Choice>
        <mc:Fallback xmlns="">
          <p:pic>
            <p:nvPicPr>
              <p:cNvPr id="51354" name="Freihand 51353">
                <a:extLst>
                  <a:ext uri="{FF2B5EF4-FFF2-40B4-BE49-F238E27FC236}">
                    <a16:creationId xmlns:a16="http://schemas.microsoft.com/office/drawing/2014/main" id="{F74272FB-8944-47E7-9EC5-FBE04C5C5D68}"/>
                  </a:ext>
                </a:extLst>
              </p:cNvPr>
              <p:cNvPicPr/>
              <p:nvPr/>
            </p:nvPicPr>
            <p:blipFill>
              <a:blip r:embed="rId341"/>
              <a:stretch>
                <a:fillRect/>
              </a:stretch>
            </p:blipFill>
            <p:spPr>
              <a:xfrm>
                <a:off x="1667093" y="3451027"/>
                <a:ext cx="1815120" cy="319680"/>
              </a:xfrm>
              <a:prstGeom prst="rect">
                <a:avLst/>
              </a:prstGeom>
            </p:spPr>
          </p:pic>
        </mc:Fallback>
      </mc:AlternateContent>
      <p:grpSp>
        <p:nvGrpSpPr>
          <p:cNvPr id="51356" name="Gruppieren 51355">
            <a:extLst>
              <a:ext uri="{FF2B5EF4-FFF2-40B4-BE49-F238E27FC236}">
                <a16:creationId xmlns:a16="http://schemas.microsoft.com/office/drawing/2014/main" id="{BB87057D-FE49-4629-AA61-E6BA0586BDC6}"/>
              </a:ext>
            </a:extLst>
          </p:cNvPr>
          <p:cNvGrpSpPr/>
          <p:nvPr/>
        </p:nvGrpSpPr>
        <p:grpSpPr>
          <a:xfrm>
            <a:off x="-215347" y="1303987"/>
            <a:ext cx="1940760" cy="372600"/>
            <a:chOff x="-215347" y="1303987"/>
            <a:chExt cx="1940760" cy="372600"/>
          </a:xfrm>
        </p:grpSpPr>
        <mc:AlternateContent xmlns:mc="http://schemas.openxmlformats.org/markup-compatibility/2006" xmlns:p14="http://schemas.microsoft.com/office/powerpoint/2010/main">
          <mc:Choice Requires="p14">
            <p:contentPart p14:bwMode="auto" r:id="rId342">
              <p14:nvContentPartPr>
                <p14:cNvPr id="8" name="Freihand 7">
                  <a:extLst>
                    <a:ext uri="{FF2B5EF4-FFF2-40B4-BE49-F238E27FC236}">
                      <a16:creationId xmlns:a16="http://schemas.microsoft.com/office/drawing/2014/main" id="{FD9EEEE4-0DE1-4A1F-A178-8DA9277069C4}"/>
                    </a:ext>
                  </a:extLst>
                </p14:cNvPr>
                <p14:cNvContentPartPr/>
                <p14:nvPr/>
              </p14:nvContentPartPr>
              <p14:xfrm>
                <a:off x="40613" y="1464187"/>
                <a:ext cx="21240" cy="103680"/>
              </p14:xfrm>
            </p:contentPart>
          </mc:Choice>
          <mc:Fallback xmlns="">
            <p:pic>
              <p:nvPicPr>
                <p:cNvPr id="8" name="Freihand 7">
                  <a:extLst>
                    <a:ext uri="{FF2B5EF4-FFF2-40B4-BE49-F238E27FC236}">
                      <a16:creationId xmlns:a16="http://schemas.microsoft.com/office/drawing/2014/main" id="{FD9EEEE4-0DE1-4A1F-A178-8DA9277069C4}"/>
                    </a:ext>
                  </a:extLst>
                </p:cNvPr>
                <p:cNvPicPr/>
                <p:nvPr/>
              </p:nvPicPr>
              <p:blipFill>
                <a:blip r:embed="rId343"/>
                <a:stretch>
                  <a:fillRect/>
                </a:stretch>
              </p:blipFill>
              <p:spPr>
                <a:xfrm>
                  <a:off x="36293" y="1459867"/>
                  <a:ext cx="298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9" name="Freihand 8">
                  <a:extLst>
                    <a:ext uri="{FF2B5EF4-FFF2-40B4-BE49-F238E27FC236}">
                      <a16:creationId xmlns:a16="http://schemas.microsoft.com/office/drawing/2014/main" id="{8BC2244D-5A23-41CC-BE6A-549E68378D8B}"/>
                    </a:ext>
                  </a:extLst>
                </p14:cNvPr>
                <p14:cNvContentPartPr/>
                <p14:nvPr/>
              </p14:nvContentPartPr>
              <p14:xfrm>
                <a:off x="-1507" y="1403707"/>
                <a:ext cx="143640" cy="176040"/>
              </p14:xfrm>
            </p:contentPart>
          </mc:Choice>
          <mc:Fallback xmlns="">
            <p:pic>
              <p:nvPicPr>
                <p:cNvPr id="9" name="Freihand 8">
                  <a:extLst>
                    <a:ext uri="{FF2B5EF4-FFF2-40B4-BE49-F238E27FC236}">
                      <a16:creationId xmlns:a16="http://schemas.microsoft.com/office/drawing/2014/main" id="{8BC2244D-5A23-41CC-BE6A-549E68378D8B}"/>
                    </a:ext>
                  </a:extLst>
                </p:cNvPr>
                <p:cNvPicPr/>
                <p:nvPr/>
              </p:nvPicPr>
              <p:blipFill>
                <a:blip r:embed="rId345"/>
                <a:stretch>
                  <a:fillRect/>
                </a:stretch>
              </p:blipFill>
              <p:spPr>
                <a:xfrm>
                  <a:off x="-5827" y="1399387"/>
                  <a:ext cx="1522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1" name="Freihand 10">
                  <a:extLst>
                    <a:ext uri="{FF2B5EF4-FFF2-40B4-BE49-F238E27FC236}">
                      <a16:creationId xmlns:a16="http://schemas.microsoft.com/office/drawing/2014/main" id="{731AAF16-1C32-46C3-BFF4-4F5A97E8B587}"/>
                    </a:ext>
                  </a:extLst>
                </p14:cNvPr>
                <p14:cNvContentPartPr/>
                <p14:nvPr/>
              </p14:nvContentPartPr>
              <p14:xfrm>
                <a:off x="175253" y="1489747"/>
                <a:ext cx="124920" cy="84600"/>
              </p14:xfrm>
            </p:contentPart>
          </mc:Choice>
          <mc:Fallback xmlns="">
            <p:pic>
              <p:nvPicPr>
                <p:cNvPr id="11" name="Freihand 10">
                  <a:extLst>
                    <a:ext uri="{FF2B5EF4-FFF2-40B4-BE49-F238E27FC236}">
                      <a16:creationId xmlns:a16="http://schemas.microsoft.com/office/drawing/2014/main" id="{731AAF16-1C32-46C3-BFF4-4F5A97E8B587}"/>
                    </a:ext>
                  </a:extLst>
                </p:cNvPr>
                <p:cNvPicPr/>
                <p:nvPr/>
              </p:nvPicPr>
              <p:blipFill>
                <a:blip r:embed="rId347"/>
                <a:stretch>
                  <a:fillRect/>
                </a:stretch>
              </p:blipFill>
              <p:spPr>
                <a:xfrm>
                  <a:off x="170933" y="1485427"/>
                  <a:ext cx="1335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2" name="Freihand 11">
                  <a:extLst>
                    <a:ext uri="{FF2B5EF4-FFF2-40B4-BE49-F238E27FC236}">
                      <a16:creationId xmlns:a16="http://schemas.microsoft.com/office/drawing/2014/main" id="{1141F7B6-A05B-4A3A-87E8-4B59C639E56F}"/>
                    </a:ext>
                  </a:extLst>
                </p14:cNvPr>
                <p14:cNvContentPartPr/>
                <p14:nvPr/>
              </p14:nvContentPartPr>
              <p14:xfrm>
                <a:off x="319253" y="1417387"/>
                <a:ext cx="105120" cy="156600"/>
              </p14:xfrm>
            </p:contentPart>
          </mc:Choice>
          <mc:Fallback xmlns="">
            <p:pic>
              <p:nvPicPr>
                <p:cNvPr id="12" name="Freihand 11">
                  <a:extLst>
                    <a:ext uri="{FF2B5EF4-FFF2-40B4-BE49-F238E27FC236}">
                      <a16:creationId xmlns:a16="http://schemas.microsoft.com/office/drawing/2014/main" id="{1141F7B6-A05B-4A3A-87E8-4B59C639E56F}"/>
                    </a:ext>
                  </a:extLst>
                </p:cNvPr>
                <p:cNvPicPr/>
                <p:nvPr/>
              </p:nvPicPr>
              <p:blipFill>
                <a:blip r:embed="rId349"/>
                <a:stretch>
                  <a:fillRect/>
                </a:stretch>
              </p:blipFill>
              <p:spPr>
                <a:xfrm>
                  <a:off x="314933" y="1413067"/>
                  <a:ext cx="1137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3" name="Freihand 12">
                  <a:extLst>
                    <a:ext uri="{FF2B5EF4-FFF2-40B4-BE49-F238E27FC236}">
                      <a16:creationId xmlns:a16="http://schemas.microsoft.com/office/drawing/2014/main" id="{E882DCDF-9941-4A39-ACC4-8F30BDEBE898}"/>
                    </a:ext>
                  </a:extLst>
                </p14:cNvPr>
                <p14:cNvContentPartPr/>
                <p14:nvPr/>
              </p14:nvContentPartPr>
              <p14:xfrm>
                <a:off x="397733" y="1426387"/>
                <a:ext cx="118080" cy="153000"/>
              </p14:xfrm>
            </p:contentPart>
          </mc:Choice>
          <mc:Fallback xmlns="">
            <p:pic>
              <p:nvPicPr>
                <p:cNvPr id="13" name="Freihand 12">
                  <a:extLst>
                    <a:ext uri="{FF2B5EF4-FFF2-40B4-BE49-F238E27FC236}">
                      <a16:creationId xmlns:a16="http://schemas.microsoft.com/office/drawing/2014/main" id="{E882DCDF-9941-4A39-ACC4-8F30BDEBE898}"/>
                    </a:ext>
                  </a:extLst>
                </p:cNvPr>
                <p:cNvPicPr/>
                <p:nvPr/>
              </p:nvPicPr>
              <p:blipFill>
                <a:blip r:embed="rId351"/>
                <a:stretch>
                  <a:fillRect/>
                </a:stretch>
              </p:blipFill>
              <p:spPr>
                <a:xfrm>
                  <a:off x="393413" y="1422067"/>
                  <a:ext cx="1267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4" name="Freihand 13">
                  <a:extLst>
                    <a:ext uri="{FF2B5EF4-FFF2-40B4-BE49-F238E27FC236}">
                      <a16:creationId xmlns:a16="http://schemas.microsoft.com/office/drawing/2014/main" id="{3C1AA2C7-C269-4EBA-8601-2A325F6B3EB7}"/>
                    </a:ext>
                  </a:extLst>
                </p14:cNvPr>
                <p14:cNvContentPartPr/>
                <p14:nvPr/>
              </p14:nvContentPartPr>
              <p14:xfrm>
                <a:off x="492773" y="1500187"/>
                <a:ext cx="96480" cy="76680"/>
              </p14:xfrm>
            </p:contentPart>
          </mc:Choice>
          <mc:Fallback xmlns="">
            <p:pic>
              <p:nvPicPr>
                <p:cNvPr id="14" name="Freihand 13">
                  <a:extLst>
                    <a:ext uri="{FF2B5EF4-FFF2-40B4-BE49-F238E27FC236}">
                      <a16:creationId xmlns:a16="http://schemas.microsoft.com/office/drawing/2014/main" id="{3C1AA2C7-C269-4EBA-8601-2A325F6B3EB7}"/>
                    </a:ext>
                  </a:extLst>
                </p:cNvPr>
                <p:cNvPicPr/>
                <p:nvPr/>
              </p:nvPicPr>
              <p:blipFill>
                <a:blip r:embed="rId353"/>
                <a:stretch>
                  <a:fillRect/>
                </a:stretch>
              </p:blipFill>
              <p:spPr>
                <a:xfrm>
                  <a:off x="488453" y="1495867"/>
                  <a:ext cx="1051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5" name="Freihand 14">
                  <a:extLst>
                    <a:ext uri="{FF2B5EF4-FFF2-40B4-BE49-F238E27FC236}">
                      <a16:creationId xmlns:a16="http://schemas.microsoft.com/office/drawing/2014/main" id="{FBB27CBF-3905-47D2-910D-C440E712BEC5}"/>
                    </a:ext>
                  </a:extLst>
                </p14:cNvPr>
                <p14:cNvContentPartPr/>
                <p14:nvPr/>
              </p14:nvContentPartPr>
              <p14:xfrm>
                <a:off x="591773" y="1501267"/>
                <a:ext cx="94320" cy="71280"/>
              </p14:xfrm>
            </p:contentPart>
          </mc:Choice>
          <mc:Fallback xmlns="">
            <p:pic>
              <p:nvPicPr>
                <p:cNvPr id="15" name="Freihand 14">
                  <a:extLst>
                    <a:ext uri="{FF2B5EF4-FFF2-40B4-BE49-F238E27FC236}">
                      <a16:creationId xmlns:a16="http://schemas.microsoft.com/office/drawing/2014/main" id="{FBB27CBF-3905-47D2-910D-C440E712BEC5}"/>
                    </a:ext>
                  </a:extLst>
                </p:cNvPr>
                <p:cNvPicPr/>
                <p:nvPr/>
              </p:nvPicPr>
              <p:blipFill>
                <a:blip r:embed="rId355"/>
                <a:stretch>
                  <a:fillRect/>
                </a:stretch>
              </p:blipFill>
              <p:spPr>
                <a:xfrm>
                  <a:off x="587453" y="1496947"/>
                  <a:ext cx="1029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6" name="Freihand 15">
                  <a:extLst>
                    <a:ext uri="{FF2B5EF4-FFF2-40B4-BE49-F238E27FC236}">
                      <a16:creationId xmlns:a16="http://schemas.microsoft.com/office/drawing/2014/main" id="{614D396B-74FB-48DE-A3A7-FAA38ACD7DF3}"/>
                    </a:ext>
                  </a:extLst>
                </p14:cNvPr>
                <p14:cNvContentPartPr/>
                <p14:nvPr/>
              </p14:nvContentPartPr>
              <p14:xfrm>
                <a:off x="696893" y="1498747"/>
                <a:ext cx="101520" cy="64440"/>
              </p14:xfrm>
            </p:contentPart>
          </mc:Choice>
          <mc:Fallback xmlns="">
            <p:pic>
              <p:nvPicPr>
                <p:cNvPr id="16" name="Freihand 15">
                  <a:extLst>
                    <a:ext uri="{FF2B5EF4-FFF2-40B4-BE49-F238E27FC236}">
                      <a16:creationId xmlns:a16="http://schemas.microsoft.com/office/drawing/2014/main" id="{614D396B-74FB-48DE-A3A7-FAA38ACD7DF3}"/>
                    </a:ext>
                  </a:extLst>
                </p:cNvPr>
                <p:cNvPicPr/>
                <p:nvPr/>
              </p:nvPicPr>
              <p:blipFill>
                <a:blip r:embed="rId357"/>
                <a:stretch>
                  <a:fillRect/>
                </a:stretch>
              </p:blipFill>
              <p:spPr>
                <a:xfrm>
                  <a:off x="692573" y="1494427"/>
                  <a:ext cx="1101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8" name="Freihand 17">
                  <a:extLst>
                    <a:ext uri="{FF2B5EF4-FFF2-40B4-BE49-F238E27FC236}">
                      <a16:creationId xmlns:a16="http://schemas.microsoft.com/office/drawing/2014/main" id="{23E25214-22C5-4E0F-B47F-0911B8024590}"/>
                    </a:ext>
                  </a:extLst>
                </p14:cNvPr>
                <p14:cNvContentPartPr/>
                <p14:nvPr/>
              </p14:nvContentPartPr>
              <p14:xfrm>
                <a:off x="691853" y="1495867"/>
                <a:ext cx="73080" cy="78480"/>
              </p14:xfrm>
            </p:contentPart>
          </mc:Choice>
          <mc:Fallback xmlns="">
            <p:pic>
              <p:nvPicPr>
                <p:cNvPr id="18" name="Freihand 17">
                  <a:extLst>
                    <a:ext uri="{FF2B5EF4-FFF2-40B4-BE49-F238E27FC236}">
                      <a16:creationId xmlns:a16="http://schemas.microsoft.com/office/drawing/2014/main" id="{23E25214-22C5-4E0F-B47F-0911B8024590}"/>
                    </a:ext>
                  </a:extLst>
                </p:cNvPr>
                <p:cNvPicPr/>
                <p:nvPr/>
              </p:nvPicPr>
              <p:blipFill>
                <a:blip r:embed="rId359"/>
                <a:stretch>
                  <a:fillRect/>
                </a:stretch>
              </p:blipFill>
              <p:spPr>
                <a:xfrm>
                  <a:off x="687533" y="1491547"/>
                  <a:ext cx="817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9" name="Freihand 18">
                  <a:extLst>
                    <a:ext uri="{FF2B5EF4-FFF2-40B4-BE49-F238E27FC236}">
                      <a16:creationId xmlns:a16="http://schemas.microsoft.com/office/drawing/2014/main" id="{185E7EC2-EB3C-45CB-856B-37E1B670A2E5}"/>
                    </a:ext>
                  </a:extLst>
                </p14:cNvPr>
                <p14:cNvContentPartPr/>
                <p14:nvPr/>
              </p14:nvContentPartPr>
              <p14:xfrm>
                <a:off x="731453" y="1474987"/>
                <a:ext cx="173520" cy="74160"/>
              </p14:xfrm>
            </p:contentPart>
          </mc:Choice>
          <mc:Fallback xmlns="">
            <p:pic>
              <p:nvPicPr>
                <p:cNvPr id="19" name="Freihand 18">
                  <a:extLst>
                    <a:ext uri="{FF2B5EF4-FFF2-40B4-BE49-F238E27FC236}">
                      <a16:creationId xmlns:a16="http://schemas.microsoft.com/office/drawing/2014/main" id="{185E7EC2-EB3C-45CB-856B-37E1B670A2E5}"/>
                    </a:ext>
                  </a:extLst>
                </p:cNvPr>
                <p:cNvPicPr/>
                <p:nvPr/>
              </p:nvPicPr>
              <p:blipFill>
                <a:blip r:embed="rId361"/>
                <a:stretch>
                  <a:fillRect/>
                </a:stretch>
              </p:blipFill>
              <p:spPr>
                <a:xfrm>
                  <a:off x="727133" y="1470667"/>
                  <a:ext cx="1821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51355" name="Freihand 51354">
                  <a:extLst>
                    <a:ext uri="{FF2B5EF4-FFF2-40B4-BE49-F238E27FC236}">
                      <a16:creationId xmlns:a16="http://schemas.microsoft.com/office/drawing/2014/main" id="{E2EC886C-F3FB-48B5-9C0D-C9C5C658D10A}"/>
                    </a:ext>
                  </a:extLst>
                </p14:cNvPr>
                <p14:cNvContentPartPr/>
                <p14:nvPr/>
              </p14:nvContentPartPr>
              <p14:xfrm>
                <a:off x="-215347" y="1303987"/>
                <a:ext cx="1940760" cy="372600"/>
              </p14:xfrm>
            </p:contentPart>
          </mc:Choice>
          <mc:Fallback xmlns="">
            <p:pic>
              <p:nvPicPr>
                <p:cNvPr id="51355" name="Freihand 51354">
                  <a:extLst>
                    <a:ext uri="{FF2B5EF4-FFF2-40B4-BE49-F238E27FC236}">
                      <a16:creationId xmlns:a16="http://schemas.microsoft.com/office/drawing/2014/main" id="{E2EC886C-F3FB-48B5-9C0D-C9C5C658D10A}"/>
                    </a:ext>
                  </a:extLst>
                </p:cNvPr>
                <p:cNvPicPr/>
                <p:nvPr/>
              </p:nvPicPr>
              <p:blipFill>
                <a:blip r:embed="rId363"/>
                <a:stretch>
                  <a:fillRect/>
                </a:stretch>
              </p:blipFill>
              <p:spPr>
                <a:xfrm>
                  <a:off x="-219667" y="1299667"/>
                  <a:ext cx="1949400" cy="38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4">
            <p14:nvContentPartPr>
              <p14:cNvPr id="51357" name="Freihand 51356">
                <a:extLst>
                  <a:ext uri="{FF2B5EF4-FFF2-40B4-BE49-F238E27FC236}">
                    <a16:creationId xmlns:a16="http://schemas.microsoft.com/office/drawing/2014/main" id="{C30DE225-DA60-476A-9449-444AB854021F}"/>
                  </a:ext>
                </a:extLst>
              </p14:cNvPr>
              <p14:cNvContentPartPr/>
              <p14:nvPr/>
            </p14:nvContentPartPr>
            <p14:xfrm>
              <a:off x="1770373" y="2022547"/>
              <a:ext cx="1868760" cy="441000"/>
            </p14:xfrm>
          </p:contentPart>
        </mc:Choice>
        <mc:Fallback xmlns="">
          <p:pic>
            <p:nvPicPr>
              <p:cNvPr id="51357" name="Freihand 51356">
                <a:extLst>
                  <a:ext uri="{FF2B5EF4-FFF2-40B4-BE49-F238E27FC236}">
                    <a16:creationId xmlns:a16="http://schemas.microsoft.com/office/drawing/2014/main" id="{C30DE225-DA60-476A-9449-444AB854021F}"/>
                  </a:ext>
                </a:extLst>
              </p:cNvPr>
              <p:cNvPicPr/>
              <p:nvPr/>
            </p:nvPicPr>
            <p:blipFill>
              <a:blip r:embed="rId365"/>
              <a:stretch>
                <a:fillRect/>
              </a:stretch>
            </p:blipFill>
            <p:spPr>
              <a:xfrm>
                <a:off x="1766053" y="2018227"/>
                <a:ext cx="1877400" cy="449640"/>
              </a:xfrm>
              <a:prstGeom prst="rect">
                <a:avLst/>
              </a:prstGeom>
            </p:spPr>
          </p:pic>
        </mc:Fallback>
      </mc:AlternateContent>
      <p:grpSp>
        <p:nvGrpSpPr>
          <p:cNvPr id="41" name="Gruppieren 40">
            <a:extLst>
              <a:ext uri="{FF2B5EF4-FFF2-40B4-BE49-F238E27FC236}">
                <a16:creationId xmlns:a16="http://schemas.microsoft.com/office/drawing/2014/main" id="{4F2196C5-0D3A-45CC-8B1F-2D6285574C89}"/>
              </a:ext>
            </a:extLst>
          </p:cNvPr>
          <p:cNvGrpSpPr/>
          <p:nvPr/>
        </p:nvGrpSpPr>
        <p:grpSpPr>
          <a:xfrm>
            <a:off x="1837693" y="412627"/>
            <a:ext cx="7058160" cy="2071440"/>
            <a:chOff x="1837693" y="412627"/>
            <a:chExt cx="7058160" cy="2071440"/>
          </a:xfrm>
        </p:grpSpPr>
        <mc:AlternateContent xmlns:mc="http://schemas.openxmlformats.org/markup-compatibility/2006">
          <mc:Choice xmlns:p14="http://schemas.microsoft.com/office/powerpoint/2010/main" Requires="p14">
            <p:contentPart p14:bwMode="auto" r:id="rId366">
              <p14:nvContentPartPr>
                <p14:cNvPr id="10" name="Freihand 9">
                  <a:extLst>
                    <a:ext uri="{FF2B5EF4-FFF2-40B4-BE49-F238E27FC236}">
                      <a16:creationId xmlns:a16="http://schemas.microsoft.com/office/drawing/2014/main" id="{4AE90C52-148A-4967-9EB7-A2B1F0651813}"/>
                    </a:ext>
                  </a:extLst>
                </p14:cNvPr>
                <p14:cNvContentPartPr/>
                <p14:nvPr/>
              </p14:nvContentPartPr>
              <p14:xfrm>
                <a:off x="1837693" y="2091667"/>
                <a:ext cx="1945440" cy="392400"/>
              </p14:xfrm>
            </p:contentPart>
          </mc:Choice>
          <mc:Fallback>
            <p:pic>
              <p:nvPicPr>
                <p:cNvPr id="10" name="Freihand 9">
                  <a:extLst>
                    <a:ext uri="{FF2B5EF4-FFF2-40B4-BE49-F238E27FC236}">
                      <a16:creationId xmlns:a16="http://schemas.microsoft.com/office/drawing/2014/main" id="{4AE90C52-148A-4967-9EB7-A2B1F0651813}"/>
                    </a:ext>
                  </a:extLst>
                </p:cNvPr>
                <p:cNvPicPr/>
                <p:nvPr/>
              </p:nvPicPr>
              <p:blipFill>
                <a:blip r:embed="rId367"/>
                <a:stretch>
                  <a:fillRect/>
                </a:stretch>
              </p:blipFill>
              <p:spPr>
                <a:xfrm>
                  <a:off x="1833373" y="2087347"/>
                  <a:ext cx="1954080" cy="4010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17" name="Freihand 16">
                  <a:extLst>
                    <a:ext uri="{FF2B5EF4-FFF2-40B4-BE49-F238E27FC236}">
                      <a16:creationId xmlns:a16="http://schemas.microsoft.com/office/drawing/2014/main" id="{64D66D96-A1F3-4123-911A-4F9D603430A7}"/>
                    </a:ext>
                  </a:extLst>
                </p14:cNvPr>
                <p14:cNvContentPartPr/>
                <p14:nvPr/>
              </p14:nvContentPartPr>
              <p14:xfrm>
                <a:off x="6804973" y="412627"/>
                <a:ext cx="2090880" cy="1777680"/>
              </p14:xfrm>
            </p:contentPart>
          </mc:Choice>
          <mc:Fallback>
            <p:pic>
              <p:nvPicPr>
                <p:cNvPr id="17" name="Freihand 16">
                  <a:extLst>
                    <a:ext uri="{FF2B5EF4-FFF2-40B4-BE49-F238E27FC236}">
                      <a16:creationId xmlns:a16="http://schemas.microsoft.com/office/drawing/2014/main" id="{64D66D96-A1F3-4123-911A-4F9D603430A7}"/>
                    </a:ext>
                  </a:extLst>
                </p:cNvPr>
                <p:cNvPicPr/>
                <p:nvPr/>
              </p:nvPicPr>
              <p:blipFill>
                <a:blip r:embed="rId369"/>
                <a:stretch>
                  <a:fillRect/>
                </a:stretch>
              </p:blipFill>
              <p:spPr>
                <a:xfrm>
                  <a:off x="6800653" y="408307"/>
                  <a:ext cx="2099520" cy="17863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0" name="Freihand 19">
                  <a:extLst>
                    <a:ext uri="{FF2B5EF4-FFF2-40B4-BE49-F238E27FC236}">
                      <a16:creationId xmlns:a16="http://schemas.microsoft.com/office/drawing/2014/main" id="{9BCD6498-4C6E-4041-9EEA-63DF94714D38}"/>
                    </a:ext>
                  </a:extLst>
                </p14:cNvPr>
                <p14:cNvContentPartPr/>
                <p14:nvPr/>
              </p14:nvContentPartPr>
              <p14:xfrm>
                <a:off x="3741013" y="1992667"/>
                <a:ext cx="3366720" cy="281520"/>
              </p14:xfrm>
            </p:contentPart>
          </mc:Choice>
          <mc:Fallback>
            <p:pic>
              <p:nvPicPr>
                <p:cNvPr id="20" name="Freihand 19">
                  <a:extLst>
                    <a:ext uri="{FF2B5EF4-FFF2-40B4-BE49-F238E27FC236}">
                      <a16:creationId xmlns:a16="http://schemas.microsoft.com/office/drawing/2014/main" id="{9BCD6498-4C6E-4041-9EEA-63DF94714D38}"/>
                    </a:ext>
                  </a:extLst>
                </p:cNvPr>
                <p:cNvPicPr/>
                <p:nvPr/>
              </p:nvPicPr>
              <p:blipFill>
                <a:blip r:embed="rId371"/>
                <a:stretch>
                  <a:fillRect/>
                </a:stretch>
              </p:blipFill>
              <p:spPr>
                <a:xfrm>
                  <a:off x="3736693" y="1988347"/>
                  <a:ext cx="337536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40" name="Freihand 39">
                  <a:extLst>
                    <a:ext uri="{FF2B5EF4-FFF2-40B4-BE49-F238E27FC236}">
                      <a16:creationId xmlns:a16="http://schemas.microsoft.com/office/drawing/2014/main" id="{4C48C23D-7169-4B8E-A85C-7A05840E7AF9}"/>
                    </a:ext>
                  </a:extLst>
                </p14:cNvPr>
                <p14:cNvContentPartPr/>
                <p14:nvPr/>
              </p14:nvContentPartPr>
              <p14:xfrm>
                <a:off x="3630853" y="2061067"/>
                <a:ext cx="475560" cy="311040"/>
              </p14:xfrm>
            </p:contentPart>
          </mc:Choice>
          <mc:Fallback>
            <p:pic>
              <p:nvPicPr>
                <p:cNvPr id="40" name="Freihand 39">
                  <a:extLst>
                    <a:ext uri="{FF2B5EF4-FFF2-40B4-BE49-F238E27FC236}">
                      <a16:creationId xmlns:a16="http://schemas.microsoft.com/office/drawing/2014/main" id="{4C48C23D-7169-4B8E-A85C-7A05840E7AF9}"/>
                    </a:ext>
                  </a:extLst>
                </p:cNvPr>
                <p:cNvPicPr/>
                <p:nvPr/>
              </p:nvPicPr>
              <p:blipFill>
                <a:blip r:embed="rId373"/>
                <a:stretch>
                  <a:fillRect/>
                </a:stretch>
              </p:blipFill>
              <p:spPr>
                <a:xfrm>
                  <a:off x="3626533" y="2056747"/>
                  <a:ext cx="484200" cy="319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4">
            <p14:nvContentPartPr>
              <p14:cNvPr id="51" name="Freihand 50">
                <a:extLst>
                  <a:ext uri="{FF2B5EF4-FFF2-40B4-BE49-F238E27FC236}">
                    <a16:creationId xmlns:a16="http://schemas.microsoft.com/office/drawing/2014/main" id="{9DA50A39-73DA-49C5-B775-F0D32CACDB73}"/>
                  </a:ext>
                </a:extLst>
              </p14:cNvPr>
              <p14:cNvContentPartPr/>
              <p14:nvPr/>
            </p14:nvContentPartPr>
            <p14:xfrm>
              <a:off x="-209267" y="1287067"/>
              <a:ext cx="2318400" cy="484920"/>
            </p14:xfrm>
          </p:contentPart>
        </mc:Choice>
        <mc:Fallback>
          <p:pic>
            <p:nvPicPr>
              <p:cNvPr id="51" name="Freihand 50">
                <a:extLst>
                  <a:ext uri="{FF2B5EF4-FFF2-40B4-BE49-F238E27FC236}">
                    <a16:creationId xmlns:a16="http://schemas.microsoft.com/office/drawing/2014/main" id="{9DA50A39-73DA-49C5-B775-F0D32CACDB73}"/>
                  </a:ext>
                </a:extLst>
              </p:cNvPr>
              <p:cNvPicPr/>
              <p:nvPr/>
            </p:nvPicPr>
            <p:blipFill>
              <a:blip r:embed="rId375"/>
              <a:stretch>
                <a:fillRect/>
              </a:stretch>
            </p:blipFill>
            <p:spPr>
              <a:xfrm>
                <a:off x="-213587" y="1282747"/>
                <a:ext cx="2327040" cy="4935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51215" name="Freihand 51214">
                <a:extLst>
                  <a:ext uri="{FF2B5EF4-FFF2-40B4-BE49-F238E27FC236}">
                    <a16:creationId xmlns:a16="http://schemas.microsoft.com/office/drawing/2014/main" id="{FE251E5B-0393-4245-B70E-12D41367DFF0}"/>
                  </a:ext>
                </a:extLst>
              </p14:cNvPr>
              <p14:cNvContentPartPr/>
              <p14:nvPr/>
            </p14:nvContentPartPr>
            <p14:xfrm>
              <a:off x="-28187" y="1559227"/>
              <a:ext cx="1783800" cy="726840"/>
            </p14:xfrm>
          </p:contentPart>
        </mc:Choice>
        <mc:Fallback>
          <p:pic>
            <p:nvPicPr>
              <p:cNvPr id="51215" name="Freihand 51214">
                <a:extLst>
                  <a:ext uri="{FF2B5EF4-FFF2-40B4-BE49-F238E27FC236}">
                    <a16:creationId xmlns:a16="http://schemas.microsoft.com/office/drawing/2014/main" id="{FE251E5B-0393-4245-B70E-12D41367DFF0}"/>
                  </a:ext>
                </a:extLst>
              </p:cNvPr>
              <p:cNvPicPr/>
              <p:nvPr/>
            </p:nvPicPr>
            <p:blipFill>
              <a:blip r:embed="rId377"/>
              <a:stretch>
                <a:fillRect/>
              </a:stretch>
            </p:blipFill>
            <p:spPr>
              <a:xfrm>
                <a:off x="-32507" y="1554907"/>
                <a:ext cx="1792440" cy="7354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51216" name="Freihand 51215">
                <a:extLst>
                  <a:ext uri="{FF2B5EF4-FFF2-40B4-BE49-F238E27FC236}">
                    <a16:creationId xmlns:a16="http://schemas.microsoft.com/office/drawing/2014/main" id="{B57CA84E-5C20-40D9-B6AB-DB715E4669C1}"/>
                  </a:ext>
                </a:extLst>
              </p14:cNvPr>
              <p14:cNvContentPartPr/>
              <p14:nvPr/>
            </p14:nvContentPartPr>
            <p14:xfrm>
              <a:off x="1682173" y="3384067"/>
              <a:ext cx="1819800" cy="459000"/>
            </p14:xfrm>
          </p:contentPart>
        </mc:Choice>
        <mc:Fallback>
          <p:pic>
            <p:nvPicPr>
              <p:cNvPr id="51216" name="Freihand 51215">
                <a:extLst>
                  <a:ext uri="{FF2B5EF4-FFF2-40B4-BE49-F238E27FC236}">
                    <a16:creationId xmlns:a16="http://schemas.microsoft.com/office/drawing/2014/main" id="{B57CA84E-5C20-40D9-B6AB-DB715E4669C1}"/>
                  </a:ext>
                </a:extLst>
              </p:cNvPr>
              <p:cNvPicPr/>
              <p:nvPr/>
            </p:nvPicPr>
            <p:blipFill>
              <a:blip r:embed="rId379"/>
              <a:stretch>
                <a:fillRect/>
              </a:stretch>
            </p:blipFill>
            <p:spPr>
              <a:xfrm>
                <a:off x="1677853" y="3379747"/>
                <a:ext cx="1828440" cy="467640"/>
              </a:xfrm>
              <a:prstGeom prst="rect">
                <a:avLst/>
              </a:prstGeom>
            </p:spPr>
          </p:pic>
        </mc:Fallback>
      </mc:AlternateContent>
      <p:grpSp>
        <p:nvGrpSpPr>
          <p:cNvPr id="51238" name="Gruppieren 51237">
            <a:extLst>
              <a:ext uri="{FF2B5EF4-FFF2-40B4-BE49-F238E27FC236}">
                <a16:creationId xmlns:a16="http://schemas.microsoft.com/office/drawing/2014/main" id="{F911D9BA-7522-4C59-9470-7B06F7BB7E18}"/>
              </a:ext>
            </a:extLst>
          </p:cNvPr>
          <p:cNvGrpSpPr/>
          <p:nvPr/>
        </p:nvGrpSpPr>
        <p:grpSpPr>
          <a:xfrm>
            <a:off x="8763733" y="2244667"/>
            <a:ext cx="152280" cy="1113120"/>
            <a:chOff x="8763733" y="2244667"/>
            <a:chExt cx="152280" cy="1113120"/>
          </a:xfrm>
        </p:grpSpPr>
        <mc:AlternateContent xmlns:mc="http://schemas.openxmlformats.org/markup-compatibility/2006">
          <mc:Choice xmlns:p14="http://schemas.microsoft.com/office/powerpoint/2010/main" Requires="p14">
            <p:contentPart p14:bwMode="auto" r:id="rId380">
              <p14:nvContentPartPr>
                <p14:cNvPr id="51226" name="Freihand 51225">
                  <a:extLst>
                    <a:ext uri="{FF2B5EF4-FFF2-40B4-BE49-F238E27FC236}">
                      <a16:creationId xmlns:a16="http://schemas.microsoft.com/office/drawing/2014/main" id="{F7EF99BA-1361-4966-8B7D-B0F47FBA40EC}"/>
                    </a:ext>
                  </a:extLst>
                </p14:cNvPr>
                <p14:cNvContentPartPr/>
                <p14:nvPr/>
              </p14:nvContentPartPr>
              <p14:xfrm>
                <a:off x="8766253" y="2349427"/>
                <a:ext cx="63000" cy="1008360"/>
              </p14:xfrm>
            </p:contentPart>
          </mc:Choice>
          <mc:Fallback>
            <p:pic>
              <p:nvPicPr>
                <p:cNvPr id="51226" name="Freihand 51225">
                  <a:extLst>
                    <a:ext uri="{FF2B5EF4-FFF2-40B4-BE49-F238E27FC236}">
                      <a16:creationId xmlns:a16="http://schemas.microsoft.com/office/drawing/2014/main" id="{F7EF99BA-1361-4966-8B7D-B0F47FBA40EC}"/>
                    </a:ext>
                  </a:extLst>
                </p:cNvPr>
                <p:cNvPicPr/>
                <p:nvPr/>
              </p:nvPicPr>
              <p:blipFill>
                <a:blip r:embed="rId381"/>
                <a:stretch>
                  <a:fillRect/>
                </a:stretch>
              </p:blipFill>
              <p:spPr>
                <a:xfrm>
                  <a:off x="8761933" y="2345107"/>
                  <a:ext cx="71640" cy="10170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51233" name="Freihand 51232">
                  <a:extLst>
                    <a:ext uri="{FF2B5EF4-FFF2-40B4-BE49-F238E27FC236}">
                      <a16:creationId xmlns:a16="http://schemas.microsoft.com/office/drawing/2014/main" id="{C1E4E749-F02D-484F-A916-66AAC5E93645}"/>
                    </a:ext>
                  </a:extLst>
                </p14:cNvPr>
                <p14:cNvContentPartPr/>
                <p14:nvPr/>
              </p14:nvContentPartPr>
              <p14:xfrm>
                <a:off x="8763733" y="2244667"/>
                <a:ext cx="152280" cy="184320"/>
              </p14:xfrm>
            </p:contentPart>
          </mc:Choice>
          <mc:Fallback>
            <p:pic>
              <p:nvPicPr>
                <p:cNvPr id="51233" name="Freihand 51232">
                  <a:extLst>
                    <a:ext uri="{FF2B5EF4-FFF2-40B4-BE49-F238E27FC236}">
                      <a16:creationId xmlns:a16="http://schemas.microsoft.com/office/drawing/2014/main" id="{C1E4E749-F02D-484F-A916-66AAC5E93645}"/>
                    </a:ext>
                  </a:extLst>
                </p:cNvPr>
                <p:cNvPicPr/>
                <p:nvPr/>
              </p:nvPicPr>
              <p:blipFill>
                <a:blip r:embed="rId383"/>
                <a:stretch>
                  <a:fillRect/>
                </a:stretch>
              </p:blipFill>
              <p:spPr>
                <a:xfrm>
                  <a:off x="8759413" y="2240347"/>
                  <a:ext cx="160920" cy="192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4">
            <p14:nvContentPartPr>
              <p14:cNvPr id="51239" name="Freihand 51238">
                <a:extLst>
                  <a:ext uri="{FF2B5EF4-FFF2-40B4-BE49-F238E27FC236}">
                    <a16:creationId xmlns:a16="http://schemas.microsoft.com/office/drawing/2014/main" id="{E67233BB-3DB8-4BB2-837E-A583D1E5B5FD}"/>
                  </a:ext>
                </a:extLst>
              </p14:cNvPr>
              <p14:cNvContentPartPr/>
              <p14:nvPr/>
            </p14:nvContentPartPr>
            <p14:xfrm>
              <a:off x="1697293" y="2684947"/>
              <a:ext cx="2088360" cy="520560"/>
            </p14:xfrm>
          </p:contentPart>
        </mc:Choice>
        <mc:Fallback>
          <p:pic>
            <p:nvPicPr>
              <p:cNvPr id="51239" name="Freihand 51238">
                <a:extLst>
                  <a:ext uri="{FF2B5EF4-FFF2-40B4-BE49-F238E27FC236}">
                    <a16:creationId xmlns:a16="http://schemas.microsoft.com/office/drawing/2014/main" id="{E67233BB-3DB8-4BB2-837E-A583D1E5B5FD}"/>
                  </a:ext>
                </a:extLst>
              </p:cNvPr>
              <p:cNvPicPr/>
              <p:nvPr/>
            </p:nvPicPr>
            <p:blipFill>
              <a:blip r:embed="rId385"/>
              <a:stretch>
                <a:fillRect/>
              </a:stretch>
            </p:blipFill>
            <p:spPr>
              <a:xfrm>
                <a:off x="1692973" y="2680627"/>
                <a:ext cx="2097000" cy="52920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51247" name="Freihand 51246">
                <a:extLst>
                  <a:ext uri="{FF2B5EF4-FFF2-40B4-BE49-F238E27FC236}">
                    <a16:creationId xmlns:a16="http://schemas.microsoft.com/office/drawing/2014/main" id="{E8FA3DAE-E261-4782-AA6F-40D4E2910608}"/>
                  </a:ext>
                </a:extLst>
              </p14:cNvPr>
              <p14:cNvContentPartPr/>
              <p14:nvPr/>
            </p14:nvContentPartPr>
            <p14:xfrm>
              <a:off x="638893" y="3142867"/>
              <a:ext cx="3580920" cy="385560"/>
            </p14:xfrm>
          </p:contentPart>
        </mc:Choice>
        <mc:Fallback>
          <p:pic>
            <p:nvPicPr>
              <p:cNvPr id="51247" name="Freihand 51246">
                <a:extLst>
                  <a:ext uri="{FF2B5EF4-FFF2-40B4-BE49-F238E27FC236}">
                    <a16:creationId xmlns:a16="http://schemas.microsoft.com/office/drawing/2014/main" id="{E8FA3DAE-E261-4782-AA6F-40D4E2910608}"/>
                  </a:ext>
                </a:extLst>
              </p:cNvPr>
              <p:cNvPicPr/>
              <p:nvPr/>
            </p:nvPicPr>
            <p:blipFill>
              <a:blip r:embed="rId387"/>
              <a:stretch>
                <a:fillRect/>
              </a:stretch>
            </p:blipFill>
            <p:spPr>
              <a:xfrm>
                <a:off x="634573" y="3138547"/>
                <a:ext cx="3589560" cy="39420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81887" y="0"/>
            <a:ext cx="6901329" cy="865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Entwicklung der nominalen Anteile an der Bruttowertschöpfung (Deutschland)</a:t>
            </a:r>
          </a:p>
        </p:txBody>
      </p:sp>
      <p:sp>
        <p:nvSpPr>
          <p:cNvPr id="54276" name="Text Box 3"/>
          <p:cNvSpPr txBox="1">
            <a:spLocks noChangeArrowheads="1"/>
          </p:cNvSpPr>
          <p:nvPr/>
        </p:nvSpPr>
        <p:spPr bwMode="auto">
          <a:xfrm>
            <a:off x="1008910" y="6379862"/>
            <a:ext cx="2646461" cy="3165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1" name="Rechteck 20">
            <a:extLst>
              <a:ext uri="{FF2B5EF4-FFF2-40B4-BE49-F238E27FC236}">
                <a16:creationId xmlns:a16="http://schemas.microsoft.com/office/drawing/2014/main" id="{7D0B83D1-822E-4966-A08A-93DFFBAB77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A2DED83-2F15-E474-2A9E-3BFFEDA6F3CF}"/>
              </a:ext>
            </a:extLst>
          </p:cNvPr>
          <p:cNvPicPr>
            <a:picLocks noChangeAspect="1"/>
          </p:cNvPicPr>
          <p:nvPr/>
        </p:nvPicPr>
        <p:blipFill>
          <a:blip r:embed="rId3"/>
          <a:stretch>
            <a:fillRect/>
          </a:stretch>
        </p:blipFill>
        <p:spPr>
          <a:xfrm>
            <a:off x="81887" y="1006444"/>
            <a:ext cx="6588013" cy="4502816"/>
          </a:xfrm>
          <a:prstGeom prst="rect">
            <a:avLst/>
          </a:prstGeom>
        </p:spPr>
      </p:pic>
      <p:pic>
        <p:nvPicPr>
          <p:cNvPr id="6" name="Grafik 5">
            <a:extLst>
              <a:ext uri="{FF2B5EF4-FFF2-40B4-BE49-F238E27FC236}">
                <a16:creationId xmlns:a16="http://schemas.microsoft.com/office/drawing/2014/main" id="{8A7A3F9E-3153-FCB3-7423-3EAFA6581C41}"/>
              </a:ext>
            </a:extLst>
          </p:cNvPr>
          <p:cNvPicPr>
            <a:picLocks noChangeAspect="1"/>
          </p:cNvPicPr>
          <p:nvPr/>
        </p:nvPicPr>
        <p:blipFill>
          <a:blip r:embed="rId4"/>
          <a:stretch>
            <a:fillRect/>
          </a:stretch>
        </p:blipFill>
        <p:spPr>
          <a:xfrm>
            <a:off x="6585809" y="111872"/>
            <a:ext cx="5043734" cy="3317127"/>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661C998-B564-44E5-A1BE-CF24B9270A8E}"/>
                  </a:ext>
                </a:extLst>
              </p14:cNvPr>
              <p14:cNvContentPartPr/>
              <p14:nvPr/>
            </p14:nvContentPartPr>
            <p14:xfrm>
              <a:off x="4694693" y="1776667"/>
              <a:ext cx="1321920" cy="166320"/>
            </p14:xfrm>
          </p:contentPart>
        </mc:Choice>
        <mc:Fallback xmlns="">
          <p:pic>
            <p:nvPicPr>
              <p:cNvPr id="3" name="Freihand 2">
                <a:extLst>
                  <a:ext uri="{FF2B5EF4-FFF2-40B4-BE49-F238E27FC236}">
                    <a16:creationId xmlns:a16="http://schemas.microsoft.com/office/drawing/2014/main" id="{0661C998-B564-44E5-A1BE-CF24B9270A8E}"/>
                  </a:ext>
                </a:extLst>
              </p:cNvPr>
              <p:cNvPicPr/>
              <p:nvPr/>
            </p:nvPicPr>
            <p:blipFill>
              <a:blip r:embed="rId6"/>
              <a:stretch>
                <a:fillRect/>
              </a:stretch>
            </p:blipFill>
            <p:spPr>
              <a:xfrm>
                <a:off x="4690373" y="1772347"/>
                <a:ext cx="1330560" cy="174960"/>
              </a:xfrm>
              <a:prstGeom prst="rect">
                <a:avLst/>
              </a:prstGeom>
            </p:spPr>
          </p:pic>
        </mc:Fallback>
      </mc:AlternateContent>
      <p:grpSp>
        <p:nvGrpSpPr>
          <p:cNvPr id="11" name="Gruppieren 10">
            <a:extLst>
              <a:ext uri="{FF2B5EF4-FFF2-40B4-BE49-F238E27FC236}">
                <a16:creationId xmlns:a16="http://schemas.microsoft.com/office/drawing/2014/main" id="{9BA0836D-FB09-4A71-ABC5-BA7E776F9582}"/>
              </a:ext>
            </a:extLst>
          </p:cNvPr>
          <p:cNvGrpSpPr/>
          <p:nvPr/>
        </p:nvGrpSpPr>
        <p:grpSpPr>
          <a:xfrm>
            <a:off x="4249733" y="4878427"/>
            <a:ext cx="339840" cy="126360"/>
            <a:chOff x="4249733" y="4878427"/>
            <a:chExt cx="339840" cy="12636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19FB8F71-BFCC-4132-95A4-9E6A931FB719}"/>
                    </a:ext>
                  </a:extLst>
                </p14:cNvPr>
                <p14:cNvContentPartPr/>
                <p14:nvPr/>
              </p14:nvContentPartPr>
              <p14:xfrm>
                <a:off x="4249733" y="4910107"/>
                <a:ext cx="50760" cy="94680"/>
              </p14:xfrm>
            </p:contentPart>
          </mc:Choice>
          <mc:Fallback xmlns="">
            <p:pic>
              <p:nvPicPr>
                <p:cNvPr id="4" name="Freihand 3">
                  <a:extLst>
                    <a:ext uri="{FF2B5EF4-FFF2-40B4-BE49-F238E27FC236}">
                      <a16:creationId xmlns:a16="http://schemas.microsoft.com/office/drawing/2014/main" id="{19FB8F71-BFCC-4132-95A4-9E6A931FB719}"/>
                    </a:ext>
                  </a:extLst>
                </p:cNvPr>
                <p:cNvPicPr/>
                <p:nvPr/>
              </p:nvPicPr>
              <p:blipFill>
                <a:blip r:embed="rId8"/>
                <a:stretch>
                  <a:fillRect/>
                </a:stretch>
              </p:blipFill>
              <p:spPr>
                <a:xfrm>
                  <a:off x="4245413" y="4905787"/>
                  <a:ext cx="594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5DF3E49D-4221-45A6-A1B3-5FE97E2A437D}"/>
                    </a:ext>
                  </a:extLst>
                </p14:cNvPr>
                <p14:cNvContentPartPr/>
                <p14:nvPr/>
              </p14:nvContentPartPr>
              <p14:xfrm>
                <a:off x="4297613" y="4928107"/>
                <a:ext cx="61560" cy="55080"/>
              </p14:xfrm>
            </p:contentPart>
          </mc:Choice>
          <mc:Fallback xmlns="">
            <p:pic>
              <p:nvPicPr>
                <p:cNvPr id="5" name="Freihand 4">
                  <a:extLst>
                    <a:ext uri="{FF2B5EF4-FFF2-40B4-BE49-F238E27FC236}">
                      <a16:creationId xmlns:a16="http://schemas.microsoft.com/office/drawing/2014/main" id="{5DF3E49D-4221-45A6-A1B3-5FE97E2A437D}"/>
                    </a:ext>
                  </a:extLst>
                </p:cNvPr>
                <p:cNvPicPr/>
                <p:nvPr/>
              </p:nvPicPr>
              <p:blipFill>
                <a:blip r:embed="rId10"/>
                <a:stretch>
                  <a:fillRect/>
                </a:stretch>
              </p:blipFill>
              <p:spPr>
                <a:xfrm>
                  <a:off x="4293293" y="4923787"/>
                  <a:ext cx="702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C93029DD-31A0-4463-AA24-D94B1F8273EE}"/>
                    </a:ext>
                  </a:extLst>
                </p14:cNvPr>
                <p14:cNvContentPartPr/>
                <p14:nvPr/>
              </p14:nvContentPartPr>
              <p14:xfrm>
                <a:off x="4391573" y="4903267"/>
                <a:ext cx="71280" cy="90360"/>
              </p14:xfrm>
            </p:contentPart>
          </mc:Choice>
          <mc:Fallback xmlns="">
            <p:pic>
              <p:nvPicPr>
                <p:cNvPr id="7" name="Freihand 6">
                  <a:extLst>
                    <a:ext uri="{FF2B5EF4-FFF2-40B4-BE49-F238E27FC236}">
                      <a16:creationId xmlns:a16="http://schemas.microsoft.com/office/drawing/2014/main" id="{C93029DD-31A0-4463-AA24-D94B1F8273EE}"/>
                    </a:ext>
                  </a:extLst>
                </p:cNvPr>
                <p:cNvPicPr/>
                <p:nvPr/>
              </p:nvPicPr>
              <p:blipFill>
                <a:blip r:embed="rId12"/>
                <a:stretch>
                  <a:fillRect/>
                </a:stretch>
              </p:blipFill>
              <p:spPr>
                <a:xfrm>
                  <a:off x="4387253" y="4898947"/>
                  <a:ext cx="79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5BC63FFA-973A-4AFE-A2E0-0854E81AD092}"/>
                    </a:ext>
                  </a:extLst>
                </p14:cNvPr>
                <p14:cNvContentPartPr/>
                <p14:nvPr/>
              </p14:nvContentPartPr>
              <p14:xfrm>
                <a:off x="4521173" y="4902547"/>
                <a:ext cx="33120" cy="79920"/>
              </p14:xfrm>
            </p:contentPart>
          </mc:Choice>
          <mc:Fallback xmlns="">
            <p:pic>
              <p:nvPicPr>
                <p:cNvPr id="8" name="Freihand 7">
                  <a:extLst>
                    <a:ext uri="{FF2B5EF4-FFF2-40B4-BE49-F238E27FC236}">
                      <a16:creationId xmlns:a16="http://schemas.microsoft.com/office/drawing/2014/main" id="{5BC63FFA-973A-4AFE-A2E0-0854E81AD092}"/>
                    </a:ext>
                  </a:extLst>
                </p:cNvPr>
                <p:cNvPicPr/>
                <p:nvPr/>
              </p:nvPicPr>
              <p:blipFill>
                <a:blip r:embed="rId14"/>
                <a:stretch>
                  <a:fillRect/>
                </a:stretch>
              </p:blipFill>
              <p:spPr>
                <a:xfrm>
                  <a:off x="4516853" y="4898227"/>
                  <a:ext cx="41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EBC09183-1FA3-4BE9-8390-25653A8B5938}"/>
                    </a:ext>
                  </a:extLst>
                </p14:cNvPr>
                <p14:cNvContentPartPr/>
                <p14:nvPr/>
              </p14:nvContentPartPr>
              <p14:xfrm>
                <a:off x="4454573" y="4878427"/>
                <a:ext cx="53280" cy="49680"/>
              </p14:xfrm>
            </p:contentPart>
          </mc:Choice>
          <mc:Fallback xmlns="">
            <p:pic>
              <p:nvPicPr>
                <p:cNvPr id="9" name="Freihand 8">
                  <a:extLst>
                    <a:ext uri="{FF2B5EF4-FFF2-40B4-BE49-F238E27FC236}">
                      <a16:creationId xmlns:a16="http://schemas.microsoft.com/office/drawing/2014/main" id="{EBC09183-1FA3-4BE9-8390-25653A8B5938}"/>
                    </a:ext>
                  </a:extLst>
                </p:cNvPr>
                <p:cNvPicPr/>
                <p:nvPr/>
              </p:nvPicPr>
              <p:blipFill>
                <a:blip r:embed="rId16"/>
                <a:stretch>
                  <a:fillRect/>
                </a:stretch>
              </p:blipFill>
              <p:spPr>
                <a:xfrm>
                  <a:off x="4450253" y="4874107"/>
                  <a:ext cx="619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EC7F99DE-70E9-464D-85AF-4543096C1DF6}"/>
                    </a:ext>
                  </a:extLst>
                </p14:cNvPr>
                <p14:cNvContentPartPr/>
                <p14:nvPr/>
              </p14:nvContentPartPr>
              <p14:xfrm>
                <a:off x="4547093" y="4937827"/>
                <a:ext cx="42480" cy="53280"/>
              </p14:xfrm>
            </p:contentPart>
          </mc:Choice>
          <mc:Fallback xmlns="">
            <p:pic>
              <p:nvPicPr>
                <p:cNvPr id="10" name="Freihand 9">
                  <a:extLst>
                    <a:ext uri="{FF2B5EF4-FFF2-40B4-BE49-F238E27FC236}">
                      <a16:creationId xmlns:a16="http://schemas.microsoft.com/office/drawing/2014/main" id="{EC7F99DE-70E9-464D-85AF-4543096C1DF6}"/>
                    </a:ext>
                  </a:extLst>
                </p:cNvPr>
                <p:cNvPicPr/>
                <p:nvPr/>
              </p:nvPicPr>
              <p:blipFill>
                <a:blip r:embed="rId18"/>
                <a:stretch>
                  <a:fillRect/>
                </a:stretch>
              </p:blipFill>
              <p:spPr>
                <a:xfrm>
                  <a:off x="4542773" y="4933507"/>
                  <a:ext cx="51120" cy="6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3E48693A-A3A3-494F-91FE-EBD2401BABDB}"/>
                  </a:ext>
                </a:extLst>
              </p14:cNvPr>
              <p14:cNvContentPartPr/>
              <p14:nvPr/>
            </p14:nvContentPartPr>
            <p14:xfrm>
              <a:off x="1647653" y="2068627"/>
              <a:ext cx="2490480" cy="63720"/>
            </p14:xfrm>
          </p:contentPart>
        </mc:Choice>
        <mc:Fallback xmlns="">
          <p:pic>
            <p:nvPicPr>
              <p:cNvPr id="14" name="Freihand 13">
                <a:extLst>
                  <a:ext uri="{FF2B5EF4-FFF2-40B4-BE49-F238E27FC236}">
                    <a16:creationId xmlns:a16="http://schemas.microsoft.com/office/drawing/2014/main" id="{3E48693A-A3A3-494F-91FE-EBD2401BABDB}"/>
                  </a:ext>
                </a:extLst>
              </p:cNvPr>
              <p:cNvPicPr/>
              <p:nvPr/>
            </p:nvPicPr>
            <p:blipFill>
              <a:blip r:embed="rId20"/>
              <a:stretch>
                <a:fillRect/>
              </a:stretch>
            </p:blipFill>
            <p:spPr>
              <a:xfrm>
                <a:off x="1643333" y="2064307"/>
                <a:ext cx="2499120" cy="72360"/>
              </a:xfrm>
              <a:prstGeom prst="rect">
                <a:avLst/>
              </a:prstGeom>
            </p:spPr>
          </p:pic>
        </mc:Fallback>
      </mc:AlternateContent>
      <p:grpSp>
        <p:nvGrpSpPr>
          <p:cNvPr id="24" name="Gruppieren 23">
            <a:extLst>
              <a:ext uri="{FF2B5EF4-FFF2-40B4-BE49-F238E27FC236}">
                <a16:creationId xmlns:a16="http://schemas.microsoft.com/office/drawing/2014/main" id="{7DBE71FC-6E62-4AA6-947A-0C5E4D84F290}"/>
              </a:ext>
            </a:extLst>
          </p:cNvPr>
          <p:cNvGrpSpPr/>
          <p:nvPr/>
        </p:nvGrpSpPr>
        <p:grpSpPr>
          <a:xfrm>
            <a:off x="2077853" y="3068347"/>
            <a:ext cx="2190600" cy="346680"/>
            <a:chOff x="2077853" y="3068347"/>
            <a:chExt cx="2190600" cy="346680"/>
          </a:xfrm>
        </p:grpSpPr>
        <mc:AlternateContent xmlns:mc="http://schemas.openxmlformats.org/markup-compatibility/2006" xmlns:p14="http://schemas.microsoft.com/office/powerpoint/2010/main">
          <mc:Choice Requires="p14">
            <p:contentPart p14:bwMode="auto" r:id="rId21">
              <p14:nvContentPartPr>
                <p14:cNvPr id="22" name="Freihand 21">
                  <a:extLst>
                    <a:ext uri="{FF2B5EF4-FFF2-40B4-BE49-F238E27FC236}">
                      <a16:creationId xmlns:a16="http://schemas.microsoft.com/office/drawing/2014/main" id="{A50CC32D-3193-4761-85FA-75E9B0AF9504}"/>
                    </a:ext>
                  </a:extLst>
                </p14:cNvPr>
                <p14:cNvContentPartPr/>
                <p14:nvPr/>
              </p14:nvContentPartPr>
              <p14:xfrm>
                <a:off x="2227613" y="3401707"/>
                <a:ext cx="35640" cy="13320"/>
              </p14:xfrm>
            </p:contentPart>
          </mc:Choice>
          <mc:Fallback xmlns="">
            <p:pic>
              <p:nvPicPr>
                <p:cNvPr id="22" name="Freihand 21">
                  <a:extLst>
                    <a:ext uri="{FF2B5EF4-FFF2-40B4-BE49-F238E27FC236}">
                      <a16:creationId xmlns:a16="http://schemas.microsoft.com/office/drawing/2014/main" id="{A50CC32D-3193-4761-85FA-75E9B0AF9504}"/>
                    </a:ext>
                  </a:extLst>
                </p:cNvPr>
                <p:cNvPicPr/>
                <p:nvPr/>
              </p:nvPicPr>
              <p:blipFill>
                <a:blip r:embed="rId22"/>
                <a:stretch>
                  <a:fillRect/>
                </a:stretch>
              </p:blipFill>
              <p:spPr>
                <a:xfrm>
                  <a:off x="2223293" y="3397387"/>
                  <a:ext cx="442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Freihand 22">
                  <a:extLst>
                    <a:ext uri="{FF2B5EF4-FFF2-40B4-BE49-F238E27FC236}">
                      <a16:creationId xmlns:a16="http://schemas.microsoft.com/office/drawing/2014/main" id="{EE5F6B4A-77AD-4240-9E11-7D3D3B17EFC9}"/>
                    </a:ext>
                  </a:extLst>
                </p14:cNvPr>
                <p14:cNvContentPartPr/>
                <p14:nvPr/>
              </p14:nvContentPartPr>
              <p14:xfrm>
                <a:off x="2077853" y="3068347"/>
                <a:ext cx="2190600" cy="313200"/>
              </p14:xfrm>
            </p:contentPart>
          </mc:Choice>
          <mc:Fallback xmlns="">
            <p:pic>
              <p:nvPicPr>
                <p:cNvPr id="23" name="Freihand 22">
                  <a:extLst>
                    <a:ext uri="{FF2B5EF4-FFF2-40B4-BE49-F238E27FC236}">
                      <a16:creationId xmlns:a16="http://schemas.microsoft.com/office/drawing/2014/main" id="{EE5F6B4A-77AD-4240-9E11-7D3D3B17EFC9}"/>
                    </a:ext>
                  </a:extLst>
                </p:cNvPr>
                <p:cNvPicPr/>
                <p:nvPr/>
              </p:nvPicPr>
              <p:blipFill>
                <a:blip r:embed="rId24"/>
                <a:stretch>
                  <a:fillRect/>
                </a:stretch>
              </p:blipFill>
              <p:spPr>
                <a:xfrm>
                  <a:off x="2073533" y="3064027"/>
                  <a:ext cx="2199240" cy="321840"/>
                </a:xfrm>
                <a:prstGeom prst="rect">
                  <a:avLst/>
                </a:prstGeom>
              </p:spPr>
            </p:pic>
          </mc:Fallback>
        </mc:AlternateContent>
      </p:grpSp>
      <p:grpSp>
        <p:nvGrpSpPr>
          <p:cNvPr id="46" name="Gruppieren 45">
            <a:extLst>
              <a:ext uri="{FF2B5EF4-FFF2-40B4-BE49-F238E27FC236}">
                <a16:creationId xmlns:a16="http://schemas.microsoft.com/office/drawing/2014/main" id="{C8AADEE9-4B61-44DF-84CE-90D792DE540C}"/>
              </a:ext>
            </a:extLst>
          </p:cNvPr>
          <p:cNvGrpSpPr/>
          <p:nvPr/>
        </p:nvGrpSpPr>
        <p:grpSpPr>
          <a:xfrm>
            <a:off x="2893253" y="3276067"/>
            <a:ext cx="2136600" cy="275760"/>
            <a:chOff x="2893253" y="3276067"/>
            <a:chExt cx="2136600" cy="275760"/>
          </a:xfrm>
        </p:grpSpPr>
        <mc:AlternateContent xmlns:mc="http://schemas.openxmlformats.org/markup-compatibility/2006" xmlns:p14="http://schemas.microsoft.com/office/powerpoint/2010/main">
          <mc:Choice Requires="p14">
            <p:contentPart p14:bwMode="auto" r:id="rId25">
              <p14:nvContentPartPr>
                <p14:cNvPr id="25" name="Freihand 24">
                  <a:extLst>
                    <a:ext uri="{FF2B5EF4-FFF2-40B4-BE49-F238E27FC236}">
                      <a16:creationId xmlns:a16="http://schemas.microsoft.com/office/drawing/2014/main" id="{BEBE601D-3FEA-4FD9-B8D8-87F5F3FE973D}"/>
                    </a:ext>
                  </a:extLst>
                </p14:cNvPr>
                <p14:cNvContentPartPr/>
                <p14:nvPr/>
              </p14:nvContentPartPr>
              <p14:xfrm>
                <a:off x="2893253" y="3394147"/>
                <a:ext cx="116640" cy="122400"/>
              </p14:xfrm>
            </p:contentPart>
          </mc:Choice>
          <mc:Fallback xmlns="">
            <p:pic>
              <p:nvPicPr>
                <p:cNvPr id="25" name="Freihand 24">
                  <a:extLst>
                    <a:ext uri="{FF2B5EF4-FFF2-40B4-BE49-F238E27FC236}">
                      <a16:creationId xmlns:a16="http://schemas.microsoft.com/office/drawing/2014/main" id="{BEBE601D-3FEA-4FD9-B8D8-87F5F3FE973D}"/>
                    </a:ext>
                  </a:extLst>
                </p:cNvPr>
                <p:cNvPicPr/>
                <p:nvPr/>
              </p:nvPicPr>
              <p:blipFill>
                <a:blip r:embed="rId26"/>
                <a:stretch>
                  <a:fillRect/>
                </a:stretch>
              </p:blipFill>
              <p:spPr>
                <a:xfrm>
                  <a:off x="2888933" y="3389827"/>
                  <a:ext cx="1252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6" name="Freihand 25">
                  <a:extLst>
                    <a:ext uri="{FF2B5EF4-FFF2-40B4-BE49-F238E27FC236}">
                      <a16:creationId xmlns:a16="http://schemas.microsoft.com/office/drawing/2014/main" id="{510C0091-52CB-4BD1-8466-648E665B5891}"/>
                    </a:ext>
                  </a:extLst>
                </p14:cNvPr>
                <p14:cNvContentPartPr/>
                <p14:nvPr/>
              </p14:nvContentPartPr>
              <p14:xfrm>
                <a:off x="2959493" y="3458947"/>
                <a:ext cx="65880" cy="58320"/>
              </p14:xfrm>
            </p:contentPart>
          </mc:Choice>
          <mc:Fallback xmlns="">
            <p:pic>
              <p:nvPicPr>
                <p:cNvPr id="26" name="Freihand 25">
                  <a:extLst>
                    <a:ext uri="{FF2B5EF4-FFF2-40B4-BE49-F238E27FC236}">
                      <a16:creationId xmlns:a16="http://schemas.microsoft.com/office/drawing/2014/main" id="{510C0091-52CB-4BD1-8466-648E665B5891}"/>
                    </a:ext>
                  </a:extLst>
                </p:cNvPr>
                <p:cNvPicPr/>
                <p:nvPr/>
              </p:nvPicPr>
              <p:blipFill>
                <a:blip r:embed="rId28"/>
                <a:stretch>
                  <a:fillRect/>
                </a:stretch>
              </p:blipFill>
              <p:spPr>
                <a:xfrm>
                  <a:off x="2955173" y="3454627"/>
                  <a:ext cx="74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Freihand 26">
                  <a:extLst>
                    <a:ext uri="{FF2B5EF4-FFF2-40B4-BE49-F238E27FC236}">
                      <a16:creationId xmlns:a16="http://schemas.microsoft.com/office/drawing/2014/main" id="{8E2EFBB9-AB20-46F4-8293-B3B072DBC3EF}"/>
                    </a:ext>
                  </a:extLst>
                </p14:cNvPr>
                <p14:cNvContentPartPr/>
                <p14:nvPr/>
              </p14:nvContentPartPr>
              <p14:xfrm>
                <a:off x="3033653" y="3417547"/>
                <a:ext cx="165240" cy="105120"/>
              </p14:xfrm>
            </p:contentPart>
          </mc:Choice>
          <mc:Fallback xmlns="">
            <p:pic>
              <p:nvPicPr>
                <p:cNvPr id="27" name="Freihand 26">
                  <a:extLst>
                    <a:ext uri="{FF2B5EF4-FFF2-40B4-BE49-F238E27FC236}">
                      <a16:creationId xmlns:a16="http://schemas.microsoft.com/office/drawing/2014/main" id="{8E2EFBB9-AB20-46F4-8293-B3B072DBC3EF}"/>
                    </a:ext>
                  </a:extLst>
                </p:cNvPr>
                <p:cNvPicPr/>
                <p:nvPr/>
              </p:nvPicPr>
              <p:blipFill>
                <a:blip r:embed="rId30"/>
                <a:stretch>
                  <a:fillRect/>
                </a:stretch>
              </p:blipFill>
              <p:spPr>
                <a:xfrm>
                  <a:off x="3029333" y="3413227"/>
                  <a:ext cx="173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Freihand 27">
                  <a:extLst>
                    <a:ext uri="{FF2B5EF4-FFF2-40B4-BE49-F238E27FC236}">
                      <a16:creationId xmlns:a16="http://schemas.microsoft.com/office/drawing/2014/main" id="{8ECE0860-6F9F-4D86-878B-B2C00F795F51}"/>
                    </a:ext>
                  </a:extLst>
                </p14:cNvPr>
                <p14:cNvContentPartPr/>
                <p14:nvPr/>
              </p14:nvContentPartPr>
              <p14:xfrm>
                <a:off x="3197453" y="3385867"/>
                <a:ext cx="91440" cy="145080"/>
              </p14:xfrm>
            </p:contentPart>
          </mc:Choice>
          <mc:Fallback xmlns="">
            <p:pic>
              <p:nvPicPr>
                <p:cNvPr id="28" name="Freihand 27">
                  <a:extLst>
                    <a:ext uri="{FF2B5EF4-FFF2-40B4-BE49-F238E27FC236}">
                      <a16:creationId xmlns:a16="http://schemas.microsoft.com/office/drawing/2014/main" id="{8ECE0860-6F9F-4D86-878B-B2C00F795F51}"/>
                    </a:ext>
                  </a:extLst>
                </p:cNvPr>
                <p:cNvPicPr/>
                <p:nvPr/>
              </p:nvPicPr>
              <p:blipFill>
                <a:blip r:embed="rId32"/>
                <a:stretch>
                  <a:fillRect/>
                </a:stretch>
              </p:blipFill>
              <p:spPr>
                <a:xfrm>
                  <a:off x="3193133" y="3381547"/>
                  <a:ext cx="1000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Freihand 28">
                  <a:extLst>
                    <a:ext uri="{FF2B5EF4-FFF2-40B4-BE49-F238E27FC236}">
                      <a16:creationId xmlns:a16="http://schemas.microsoft.com/office/drawing/2014/main" id="{F7ED3A6E-624F-4BA7-B6CE-F890A0A2A842}"/>
                    </a:ext>
                  </a:extLst>
                </p14:cNvPr>
                <p14:cNvContentPartPr/>
                <p14:nvPr/>
              </p14:nvContentPartPr>
              <p14:xfrm>
                <a:off x="3287093" y="3397747"/>
                <a:ext cx="360" cy="360"/>
              </p14:xfrm>
            </p:contentPart>
          </mc:Choice>
          <mc:Fallback xmlns="">
            <p:pic>
              <p:nvPicPr>
                <p:cNvPr id="29" name="Freihand 28">
                  <a:extLst>
                    <a:ext uri="{FF2B5EF4-FFF2-40B4-BE49-F238E27FC236}">
                      <a16:creationId xmlns:a16="http://schemas.microsoft.com/office/drawing/2014/main" id="{F7ED3A6E-624F-4BA7-B6CE-F890A0A2A842}"/>
                    </a:ext>
                  </a:extLst>
                </p:cNvPr>
                <p:cNvPicPr/>
                <p:nvPr/>
              </p:nvPicPr>
              <p:blipFill>
                <a:blip r:embed="rId34"/>
                <a:stretch>
                  <a:fillRect/>
                </a:stretch>
              </p:blipFill>
              <p:spPr>
                <a:xfrm>
                  <a:off x="3282773" y="3393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Freihand 29">
                  <a:extLst>
                    <a:ext uri="{FF2B5EF4-FFF2-40B4-BE49-F238E27FC236}">
                      <a16:creationId xmlns:a16="http://schemas.microsoft.com/office/drawing/2014/main" id="{E449D78E-C54A-4D99-99DB-792CBA65D1F4}"/>
                    </a:ext>
                  </a:extLst>
                </p14:cNvPr>
                <p14:cNvContentPartPr/>
                <p14:nvPr/>
              </p14:nvContentPartPr>
              <p14:xfrm>
                <a:off x="3324173" y="3445267"/>
                <a:ext cx="89640" cy="106560"/>
              </p14:xfrm>
            </p:contentPart>
          </mc:Choice>
          <mc:Fallback xmlns="">
            <p:pic>
              <p:nvPicPr>
                <p:cNvPr id="30" name="Freihand 29">
                  <a:extLst>
                    <a:ext uri="{FF2B5EF4-FFF2-40B4-BE49-F238E27FC236}">
                      <a16:creationId xmlns:a16="http://schemas.microsoft.com/office/drawing/2014/main" id="{E449D78E-C54A-4D99-99DB-792CBA65D1F4}"/>
                    </a:ext>
                  </a:extLst>
                </p:cNvPr>
                <p:cNvPicPr/>
                <p:nvPr/>
              </p:nvPicPr>
              <p:blipFill>
                <a:blip r:embed="rId36"/>
                <a:stretch>
                  <a:fillRect/>
                </a:stretch>
              </p:blipFill>
              <p:spPr>
                <a:xfrm>
                  <a:off x="3319853" y="3440947"/>
                  <a:ext cx="982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Freihand 30">
                  <a:extLst>
                    <a:ext uri="{FF2B5EF4-FFF2-40B4-BE49-F238E27FC236}">
                      <a16:creationId xmlns:a16="http://schemas.microsoft.com/office/drawing/2014/main" id="{CE0E801F-55C2-40C7-A34D-C15FCDD7B29F}"/>
                    </a:ext>
                  </a:extLst>
                </p14:cNvPr>
                <p14:cNvContentPartPr/>
                <p14:nvPr/>
              </p14:nvContentPartPr>
              <p14:xfrm>
                <a:off x="3458093" y="3454267"/>
                <a:ext cx="13680" cy="81360"/>
              </p14:xfrm>
            </p:contentPart>
          </mc:Choice>
          <mc:Fallback xmlns="">
            <p:pic>
              <p:nvPicPr>
                <p:cNvPr id="31" name="Freihand 30">
                  <a:extLst>
                    <a:ext uri="{FF2B5EF4-FFF2-40B4-BE49-F238E27FC236}">
                      <a16:creationId xmlns:a16="http://schemas.microsoft.com/office/drawing/2014/main" id="{CE0E801F-55C2-40C7-A34D-C15FCDD7B29F}"/>
                    </a:ext>
                  </a:extLst>
                </p:cNvPr>
                <p:cNvPicPr/>
                <p:nvPr/>
              </p:nvPicPr>
              <p:blipFill>
                <a:blip r:embed="rId38"/>
                <a:stretch>
                  <a:fillRect/>
                </a:stretch>
              </p:blipFill>
              <p:spPr>
                <a:xfrm>
                  <a:off x="3453773" y="3449947"/>
                  <a:ext cx="223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Freihand 31">
                  <a:extLst>
                    <a:ext uri="{FF2B5EF4-FFF2-40B4-BE49-F238E27FC236}">
                      <a16:creationId xmlns:a16="http://schemas.microsoft.com/office/drawing/2014/main" id="{C4305943-588A-4033-816E-2D5E3667C0E4}"/>
                    </a:ext>
                  </a:extLst>
                </p14:cNvPr>
                <p14:cNvContentPartPr/>
                <p14:nvPr/>
              </p14:nvContentPartPr>
              <p14:xfrm>
                <a:off x="3457013" y="3463987"/>
                <a:ext cx="79560" cy="87120"/>
              </p14:xfrm>
            </p:contentPart>
          </mc:Choice>
          <mc:Fallback xmlns="">
            <p:pic>
              <p:nvPicPr>
                <p:cNvPr id="32" name="Freihand 31">
                  <a:extLst>
                    <a:ext uri="{FF2B5EF4-FFF2-40B4-BE49-F238E27FC236}">
                      <a16:creationId xmlns:a16="http://schemas.microsoft.com/office/drawing/2014/main" id="{C4305943-588A-4033-816E-2D5E3667C0E4}"/>
                    </a:ext>
                  </a:extLst>
                </p:cNvPr>
                <p:cNvPicPr/>
                <p:nvPr/>
              </p:nvPicPr>
              <p:blipFill>
                <a:blip r:embed="rId40"/>
                <a:stretch>
                  <a:fillRect/>
                </a:stretch>
              </p:blipFill>
              <p:spPr>
                <a:xfrm>
                  <a:off x="3452693" y="3459667"/>
                  <a:ext cx="88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Freihand 32">
                  <a:extLst>
                    <a:ext uri="{FF2B5EF4-FFF2-40B4-BE49-F238E27FC236}">
                      <a16:creationId xmlns:a16="http://schemas.microsoft.com/office/drawing/2014/main" id="{E4B16FB7-4238-4B12-817B-223E891014FF}"/>
                    </a:ext>
                  </a:extLst>
                </p14:cNvPr>
                <p14:cNvContentPartPr/>
                <p14:nvPr/>
              </p14:nvContentPartPr>
              <p14:xfrm>
                <a:off x="3566813" y="3462907"/>
                <a:ext cx="3600" cy="58680"/>
              </p14:xfrm>
            </p:contentPart>
          </mc:Choice>
          <mc:Fallback xmlns="">
            <p:pic>
              <p:nvPicPr>
                <p:cNvPr id="33" name="Freihand 32">
                  <a:extLst>
                    <a:ext uri="{FF2B5EF4-FFF2-40B4-BE49-F238E27FC236}">
                      <a16:creationId xmlns:a16="http://schemas.microsoft.com/office/drawing/2014/main" id="{E4B16FB7-4238-4B12-817B-223E891014FF}"/>
                    </a:ext>
                  </a:extLst>
                </p:cNvPr>
                <p:cNvPicPr/>
                <p:nvPr/>
              </p:nvPicPr>
              <p:blipFill>
                <a:blip r:embed="rId42"/>
                <a:stretch>
                  <a:fillRect/>
                </a:stretch>
              </p:blipFill>
              <p:spPr>
                <a:xfrm>
                  <a:off x="3562493" y="3458587"/>
                  <a:ext cx="1224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4" name="Freihand 33">
                  <a:extLst>
                    <a:ext uri="{FF2B5EF4-FFF2-40B4-BE49-F238E27FC236}">
                      <a16:creationId xmlns:a16="http://schemas.microsoft.com/office/drawing/2014/main" id="{FAE4DD70-ADEB-4089-9A04-7F1B5B58F901}"/>
                    </a:ext>
                  </a:extLst>
                </p14:cNvPr>
                <p14:cNvContentPartPr/>
                <p14:nvPr/>
              </p14:nvContentPartPr>
              <p14:xfrm>
                <a:off x="3597053" y="3411787"/>
                <a:ext cx="158760" cy="111960"/>
              </p14:xfrm>
            </p:contentPart>
          </mc:Choice>
          <mc:Fallback xmlns="">
            <p:pic>
              <p:nvPicPr>
                <p:cNvPr id="34" name="Freihand 33">
                  <a:extLst>
                    <a:ext uri="{FF2B5EF4-FFF2-40B4-BE49-F238E27FC236}">
                      <a16:creationId xmlns:a16="http://schemas.microsoft.com/office/drawing/2014/main" id="{FAE4DD70-ADEB-4089-9A04-7F1B5B58F901}"/>
                    </a:ext>
                  </a:extLst>
                </p:cNvPr>
                <p:cNvPicPr/>
                <p:nvPr/>
              </p:nvPicPr>
              <p:blipFill>
                <a:blip r:embed="rId44"/>
                <a:stretch>
                  <a:fillRect/>
                </a:stretch>
              </p:blipFill>
              <p:spPr>
                <a:xfrm>
                  <a:off x="3592733" y="3407467"/>
                  <a:ext cx="1674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Freihand 34">
                  <a:extLst>
                    <a:ext uri="{FF2B5EF4-FFF2-40B4-BE49-F238E27FC236}">
                      <a16:creationId xmlns:a16="http://schemas.microsoft.com/office/drawing/2014/main" id="{8327D0B6-090E-4A93-B6BA-B99349CAC8A1}"/>
                    </a:ext>
                  </a:extLst>
                </p14:cNvPr>
                <p14:cNvContentPartPr/>
                <p14:nvPr/>
              </p14:nvContentPartPr>
              <p14:xfrm>
                <a:off x="3738173" y="3403507"/>
                <a:ext cx="360" cy="360"/>
              </p14:xfrm>
            </p:contentPart>
          </mc:Choice>
          <mc:Fallback xmlns="">
            <p:pic>
              <p:nvPicPr>
                <p:cNvPr id="35" name="Freihand 34">
                  <a:extLst>
                    <a:ext uri="{FF2B5EF4-FFF2-40B4-BE49-F238E27FC236}">
                      <a16:creationId xmlns:a16="http://schemas.microsoft.com/office/drawing/2014/main" id="{8327D0B6-090E-4A93-B6BA-B99349CAC8A1}"/>
                    </a:ext>
                  </a:extLst>
                </p:cNvPr>
                <p:cNvPicPr/>
                <p:nvPr/>
              </p:nvPicPr>
              <p:blipFill>
                <a:blip r:embed="rId34"/>
                <a:stretch>
                  <a:fillRect/>
                </a:stretch>
              </p:blipFill>
              <p:spPr>
                <a:xfrm>
                  <a:off x="3733853" y="3399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6" name="Freihand 35">
                  <a:extLst>
                    <a:ext uri="{FF2B5EF4-FFF2-40B4-BE49-F238E27FC236}">
                      <a16:creationId xmlns:a16="http://schemas.microsoft.com/office/drawing/2014/main" id="{92227727-75D1-434F-8127-F5EFE314B1C6}"/>
                    </a:ext>
                  </a:extLst>
                </p14:cNvPr>
                <p14:cNvContentPartPr/>
                <p14:nvPr/>
              </p14:nvContentPartPr>
              <p14:xfrm>
                <a:off x="3789653" y="3359227"/>
                <a:ext cx="117360" cy="158040"/>
              </p14:xfrm>
            </p:contentPart>
          </mc:Choice>
          <mc:Fallback xmlns="">
            <p:pic>
              <p:nvPicPr>
                <p:cNvPr id="36" name="Freihand 35">
                  <a:extLst>
                    <a:ext uri="{FF2B5EF4-FFF2-40B4-BE49-F238E27FC236}">
                      <a16:creationId xmlns:a16="http://schemas.microsoft.com/office/drawing/2014/main" id="{92227727-75D1-434F-8127-F5EFE314B1C6}"/>
                    </a:ext>
                  </a:extLst>
                </p:cNvPr>
                <p:cNvPicPr/>
                <p:nvPr/>
              </p:nvPicPr>
              <p:blipFill>
                <a:blip r:embed="rId47"/>
                <a:stretch>
                  <a:fillRect/>
                </a:stretch>
              </p:blipFill>
              <p:spPr>
                <a:xfrm>
                  <a:off x="3785333" y="3354907"/>
                  <a:ext cx="1260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Freihand 36">
                  <a:extLst>
                    <a:ext uri="{FF2B5EF4-FFF2-40B4-BE49-F238E27FC236}">
                      <a16:creationId xmlns:a16="http://schemas.microsoft.com/office/drawing/2014/main" id="{300C0ACD-51C6-4F30-BFAD-DE82E4D6C345}"/>
                    </a:ext>
                  </a:extLst>
                </p14:cNvPr>
                <p14:cNvContentPartPr/>
                <p14:nvPr/>
              </p14:nvContentPartPr>
              <p14:xfrm>
                <a:off x="3929333" y="3437707"/>
                <a:ext cx="86400" cy="51480"/>
              </p14:xfrm>
            </p:contentPart>
          </mc:Choice>
          <mc:Fallback xmlns="">
            <p:pic>
              <p:nvPicPr>
                <p:cNvPr id="37" name="Freihand 36">
                  <a:extLst>
                    <a:ext uri="{FF2B5EF4-FFF2-40B4-BE49-F238E27FC236}">
                      <a16:creationId xmlns:a16="http://schemas.microsoft.com/office/drawing/2014/main" id="{300C0ACD-51C6-4F30-BFAD-DE82E4D6C345}"/>
                    </a:ext>
                  </a:extLst>
                </p:cNvPr>
                <p:cNvPicPr/>
                <p:nvPr/>
              </p:nvPicPr>
              <p:blipFill>
                <a:blip r:embed="rId49"/>
                <a:stretch>
                  <a:fillRect/>
                </a:stretch>
              </p:blipFill>
              <p:spPr>
                <a:xfrm>
                  <a:off x="3925013" y="3433387"/>
                  <a:ext cx="950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8" name="Freihand 37">
                  <a:extLst>
                    <a:ext uri="{FF2B5EF4-FFF2-40B4-BE49-F238E27FC236}">
                      <a16:creationId xmlns:a16="http://schemas.microsoft.com/office/drawing/2014/main" id="{57D4E314-9E4E-485B-8C7E-D72A607B758B}"/>
                    </a:ext>
                  </a:extLst>
                </p14:cNvPr>
                <p14:cNvContentPartPr/>
                <p14:nvPr/>
              </p14:nvContentPartPr>
              <p14:xfrm>
                <a:off x="3615773" y="3299827"/>
                <a:ext cx="17640" cy="1440"/>
              </p14:xfrm>
            </p:contentPart>
          </mc:Choice>
          <mc:Fallback xmlns="">
            <p:pic>
              <p:nvPicPr>
                <p:cNvPr id="38" name="Freihand 37">
                  <a:extLst>
                    <a:ext uri="{FF2B5EF4-FFF2-40B4-BE49-F238E27FC236}">
                      <a16:creationId xmlns:a16="http://schemas.microsoft.com/office/drawing/2014/main" id="{57D4E314-9E4E-485B-8C7E-D72A607B758B}"/>
                    </a:ext>
                  </a:extLst>
                </p:cNvPr>
                <p:cNvPicPr/>
                <p:nvPr/>
              </p:nvPicPr>
              <p:blipFill>
                <a:blip r:embed="rId51"/>
                <a:stretch>
                  <a:fillRect/>
                </a:stretch>
              </p:blipFill>
              <p:spPr>
                <a:xfrm>
                  <a:off x="3611453" y="3295507"/>
                  <a:ext cx="2628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9" name="Freihand 38">
                  <a:extLst>
                    <a:ext uri="{FF2B5EF4-FFF2-40B4-BE49-F238E27FC236}">
                      <a16:creationId xmlns:a16="http://schemas.microsoft.com/office/drawing/2014/main" id="{2F51B304-1BC0-46FF-9938-4DD88A265E81}"/>
                    </a:ext>
                  </a:extLst>
                </p14:cNvPr>
                <p14:cNvContentPartPr/>
                <p14:nvPr/>
              </p14:nvContentPartPr>
              <p14:xfrm>
                <a:off x="4140653" y="3333307"/>
                <a:ext cx="150480" cy="145800"/>
              </p14:xfrm>
            </p:contentPart>
          </mc:Choice>
          <mc:Fallback xmlns="">
            <p:pic>
              <p:nvPicPr>
                <p:cNvPr id="39" name="Freihand 38">
                  <a:extLst>
                    <a:ext uri="{FF2B5EF4-FFF2-40B4-BE49-F238E27FC236}">
                      <a16:creationId xmlns:a16="http://schemas.microsoft.com/office/drawing/2014/main" id="{2F51B304-1BC0-46FF-9938-4DD88A265E81}"/>
                    </a:ext>
                  </a:extLst>
                </p:cNvPr>
                <p:cNvPicPr/>
                <p:nvPr/>
              </p:nvPicPr>
              <p:blipFill>
                <a:blip r:embed="rId53"/>
                <a:stretch>
                  <a:fillRect/>
                </a:stretch>
              </p:blipFill>
              <p:spPr>
                <a:xfrm>
                  <a:off x="4136333" y="3328987"/>
                  <a:ext cx="1591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0" name="Freihand 39">
                  <a:extLst>
                    <a:ext uri="{FF2B5EF4-FFF2-40B4-BE49-F238E27FC236}">
                      <a16:creationId xmlns:a16="http://schemas.microsoft.com/office/drawing/2014/main" id="{E13927DB-19DF-4E64-85A2-402AED0A725B}"/>
                    </a:ext>
                  </a:extLst>
                </p14:cNvPr>
                <p14:cNvContentPartPr/>
                <p14:nvPr/>
              </p14:nvContentPartPr>
              <p14:xfrm>
                <a:off x="4157573" y="3383347"/>
                <a:ext cx="89640" cy="26640"/>
              </p14:xfrm>
            </p:contentPart>
          </mc:Choice>
          <mc:Fallback xmlns="">
            <p:pic>
              <p:nvPicPr>
                <p:cNvPr id="40" name="Freihand 39">
                  <a:extLst>
                    <a:ext uri="{FF2B5EF4-FFF2-40B4-BE49-F238E27FC236}">
                      <a16:creationId xmlns:a16="http://schemas.microsoft.com/office/drawing/2014/main" id="{E13927DB-19DF-4E64-85A2-402AED0A725B}"/>
                    </a:ext>
                  </a:extLst>
                </p:cNvPr>
                <p:cNvPicPr/>
                <p:nvPr/>
              </p:nvPicPr>
              <p:blipFill>
                <a:blip r:embed="rId55"/>
                <a:stretch>
                  <a:fillRect/>
                </a:stretch>
              </p:blipFill>
              <p:spPr>
                <a:xfrm>
                  <a:off x="4153253" y="3379027"/>
                  <a:ext cx="982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Freihand 40">
                  <a:extLst>
                    <a:ext uri="{FF2B5EF4-FFF2-40B4-BE49-F238E27FC236}">
                      <a16:creationId xmlns:a16="http://schemas.microsoft.com/office/drawing/2014/main" id="{02BFFF62-EC97-45EB-ADE3-B83F8264B9D0}"/>
                    </a:ext>
                  </a:extLst>
                </p14:cNvPr>
                <p14:cNvContentPartPr/>
                <p14:nvPr/>
              </p14:nvContentPartPr>
              <p14:xfrm>
                <a:off x="4289693" y="3383707"/>
                <a:ext cx="156240" cy="39960"/>
              </p14:xfrm>
            </p:contentPart>
          </mc:Choice>
          <mc:Fallback xmlns="">
            <p:pic>
              <p:nvPicPr>
                <p:cNvPr id="41" name="Freihand 40">
                  <a:extLst>
                    <a:ext uri="{FF2B5EF4-FFF2-40B4-BE49-F238E27FC236}">
                      <a16:creationId xmlns:a16="http://schemas.microsoft.com/office/drawing/2014/main" id="{02BFFF62-EC97-45EB-ADE3-B83F8264B9D0}"/>
                    </a:ext>
                  </a:extLst>
                </p:cNvPr>
                <p:cNvPicPr/>
                <p:nvPr/>
              </p:nvPicPr>
              <p:blipFill>
                <a:blip r:embed="rId57"/>
                <a:stretch>
                  <a:fillRect/>
                </a:stretch>
              </p:blipFill>
              <p:spPr>
                <a:xfrm>
                  <a:off x="4285373" y="3379387"/>
                  <a:ext cx="1648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Freihand 41">
                  <a:extLst>
                    <a:ext uri="{FF2B5EF4-FFF2-40B4-BE49-F238E27FC236}">
                      <a16:creationId xmlns:a16="http://schemas.microsoft.com/office/drawing/2014/main" id="{4CB50A4C-82E6-4817-9073-AC5E2C578360}"/>
                    </a:ext>
                  </a:extLst>
                </p14:cNvPr>
                <p14:cNvContentPartPr/>
                <p14:nvPr/>
              </p14:nvContentPartPr>
              <p14:xfrm>
                <a:off x="4417853" y="3377587"/>
                <a:ext cx="64800" cy="52560"/>
              </p14:xfrm>
            </p:contentPart>
          </mc:Choice>
          <mc:Fallback xmlns="">
            <p:pic>
              <p:nvPicPr>
                <p:cNvPr id="42" name="Freihand 41">
                  <a:extLst>
                    <a:ext uri="{FF2B5EF4-FFF2-40B4-BE49-F238E27FC236}">
                      <a16:creationId xmlns:a16="http://schemas.microsoft.com/office/drawing/2014/main" id="{4CB50A4C-82E6-4817-9073-AC5E2C578360}"/>
                    </a:ext>
                  </a:extLst>
                </p:cNvPr>
                <p:cNvPicPr/>
                <p:nvPr/>
              </p:nvPicPr>
              <p:blipFill>
                <a:blip r:embed="rId59"/>
                <a:stretch>
                  <a:fillRect/>
                </a:stretch>
              </p:blipFill>
              <p:spPr>
                <a:xfrm>
                  <a:off x="4413533" y="3373267"/>
                  <a:ext cx="734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Freihand 42">
                  <a:extLst>
                    <a:ext uri="{FF2B5EF4-FFF2-40B4-BE49-F238E27FC236}">
                      <a16:creationId xmlns:a16="http://schemas.microsoft.com/office/drawing/2014/main" id="{B3C84363-E1D9-4F5A-919C-93F81B082E85}"/>
                    </a:ext>
                  </a:extLst>
                </p14:cNvPr>
                <p14:cNvContentPartPr/>
                <p14:nvPr/>
              </p14:nvContentPartPr>
              <p14:xfrm>
                <a:off x="4521893" y="3368227"/>
                <a:ext cx="91080" cy="55800"/>
              </p14:xfrm>
            </p:contentPart>
          </mc:Choice>
          <mc:Fallback xmlns="">
            <p:pic>
              <p:nvPicPr>
                <p:cNvPr id="43" name="Freihand 42">
                  <a:extLst>
                    <a:ext uri="{FF2B5EF4-FFF2-40B4-BE49-F238E27FC236}">
                      <a16:creationId xmlns:a16="http://schemas.microsoft.com/office/drawing/2014/main" id="{B3C84363-E1D9-4F5A-919C-93F81B082E85}"/>
                    </a:ext>
                  </a:extLst>
                </p:cNvPr>
                <p:cNvPicPr/>
                <p:nvPr/>
              </p:nvPicPr>
              <p:blipFill>
                <a:blip r:embed="rId61"/>
                <a:stretch>
                  <a:fillRect/>
                </a:stretch>
              </p:blipFill>
              <p:spPr>
                <a:xfrm>
                  <a:off x="4517573" y="3363907"/>
                  <a:ext cx="997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Freihand 43">
                  <a:extLst>
                    <a:ext uri="{FF2B5EF4-FFF2-40B4-BE49-F238E27FC236}">
                      <a16:creationId xmlns:a16="http://schemas.microsoft.com/office/drawing/2014/main" id="{690B9BAF-9640-44B4-AA11-ADBE7D5E272D}"/>
                    </a:ext>
                  </a:extLst>
                </p14:cNvPr>
                <p14:cNvContentPartPr/>
                <p14:nvPr/>
              </p14:nvContentPartPr>
              <p14:xfrm>
                <a:off x="4641053" y="3276067"/>
                <a:ext cx="227880" cy="130320"/>
              </p14:xfrm>
            </p:contentPart>
          </mc:Choice>
          <mc:Fallback xmlns="">
            <p:pic>
              <p:nvPicPr>
                <p:cNvPr id="44" name="Freihand 43">
                  <a:extLst>
                    <a:ext uri="{FF2B5EF4-FFF2-40B4-BE49-F238E27FC236}">
                      <a16:creationId xmlns:a16="http://schemas.microsoft.com/office/drawing/2014/main" id="{690B9BAF-9640-44B4-AA11-ADBE7D5E272D}"/>
                    </a:ext>
                  </a:extLst>
                </p:cNvPr>
                <p:cNvPicPr/>
                <p:nvPr/>
              </p:nvPicPr>
              <p:blipFill>
                <a:blip r:embed="rId63"/>
                <a:stretch>
                  <a:fillRect/>
                </a:stretch>
              </p:blipFill>
              <p:spPr>
                <a:xfrm>
                  <a:off x="4636733" y="3271747"/>
                  <a:ext cx="2365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Freihand 44">
                  <a:extLst>
                    <a:ext uri="{FF2B5EF4-FFF2-40B4-BE49-F238E27FC236}">
                      <a16:creationId xmlns:a16="http://schemas.microsoft.com/office/drawing/2014/main" id="{54CFA10F-EE58-41F2-A437-474E070F3D51}"/>
                    </a:ext>
                  </a:extLst>
                </p14:cNvPr>
                <p14:cNvContentPartPr/>
                <p14:nvPr/>
              </p14:nvContentPartPr>
              <p14:xfrm>
                <a:off x="4899173" y="3329347"/>
                <a:ext cx="130680" cy="91800"/>
              </p14:xfrm>
            </p:contentPart>
          </mc:Choice>
          <mc:Fallback xmlns="">
            <p:pic>
              <p:nvPicPr>
                <p:cNvPr id="45" name="Freihand 44">
                  <a:extLst>
                    <a:ext uri="{FF2B5EF4-FFF2-40B4-BE49-F238E27FC236}">
                      <a16:creationId xmlns:a16="http://schemas.microsoft.com/office/drawing/2014/main" id="{54CFA10F-EE58-41F2-A437-474E070F3D51}"/>
                    </a:ext>
                  </a:extLst>
                </p:cNvPr>
                <p:cNvPicPr/>
                <p:nvPr/>
              </p:nvPicPr>
              <p:blipFill>
                <a:blip r:embed="rId65"/>
                <a:stretch>
                  <a:fillRect/>
                </a:stretch>
              </p:blipFill>
              <p:spPr>
                <a:xfrm>
                  <a:off x="4894853" y="3325027"/>
                  <a:ext cx="139320" cy="100440"/>
                </a:xfrm>
                <a:prstGeom prst="rect">
                  <a:avLst/>
                </a:prstGeom>
              </p:spPr>
            </p:pic>
          </mc:Fallback>
        </mc:AlternateContent>
      </p:grpSp>
      <p:grpSp>
        <p:nvGrpSpPr>
          <p:cNvPr id="56" name="Gruppieren 55">
            <a:extLst>
              <a:ext uri="{FF2B5EF4-FFF2-40B4-BE49-F238E27FC236}">
                <a16:creationId xmlns:a16="http://schemas.microsoft.com/office/drawing/2014/main" id="{D48DE20E-4A86-4C88-A9ED-E75EDF536391}"/>
              </a:ext>
            </a:extLst>
          </p:cNvPr>
          <p:cNvGrpSpPr/>
          <p:nvPr/>
        </p:nvGrpSpPr>
        <p:grpSpPr>
          <a:xfrm>
            <a:off x="7587293" y="825547"/>
            <a:ext cx="2837880" cy="2279880"/>
            <a:chOff x="7587293" y="825547"/>
            <a:chExt cx="2837880" cy="2279880"/>
          </a:xfrm>
        </p:grpSpPr>
        <mc:AlternateContent xmlns:mc="http://schemas.openxmlformats.org/markup-compatibility/2006" xmlns:p14="http://schemas.microsoft.com/office/powerpoint/2010/main">
          <mc:Choice Requires="p14">
            <p:contentPart p14:bwMode="auto" r:id="rId66">
              <p14:nvContentPartPr>
                <p14:cNvPr id="12" name="Freihand 11">
                  <a:extLst>
                    <a:ext uri="{FF2B5EF4-FFF2-40B4-BE49-F238E27FC236}">
                      <a16:creationId xmlns:a16="http://schemas.microsoft.com/office/drawing/2014/main" id="{DC2AA3CF-8B48-4F9E-8A49-F2AAC233723E}"/>
                    </a:ext>
                  </a:extLst>
                </p14:cNvPr>
                <p14:cNvContentPartPr/>
                <p14:nvPr/>
              </p14:nvContentPartPr>
              <p14:xfrm>
                <a:off x="8422133" y="2775307"/>
                <a:ext cx="275760" cy="26280"/>
              </p14:xfrm>
            </p:contentPart>
          </mc:Choice>
          <mc:Fallback xmlns="">
            <p:pic>
              <p:nvPicPr>
                <p:cNvPr id="12" name="Freihand 11">
                  <a:extLst>
                    <a:ext uri="{FF2B5EF4-FFF2-40B4-BE49-F238E27FC236}">
                      <a16:creationId xmlns:a16="http://schemas.microsoft.com/office/drawing/2014/main" id="{DC2AA3CF-8B48-4F9E-8A49-F2AAC233723E}"/>
                    </a:ext>
                  </a:extLst>
                </p:cNvPr>
                <p:cNvPicPr/>
                <p:nvPr/>
              </p:nvPicPr>
              <p:blipFill>
                <a:blip r:embed="rId67"/>
                <a:stretch>
                  <a:fillRect/>
                </a:stretch>
              </p:blipFill>
              <p:spPr>
                <a:xfrm>
                  <a:off x="8417813" y="2770987"/>
                  <a:ext cx="2844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3" name="Freihand 12">
                  <a:extLst>
                    <a:ext uri="{FF2B5EF4-FFF2-40B4-BE49-F238E27FC236}">
                      <a16:creationId xmlns:a16="http://schemas.microsoft.com/office/drawing/2014/main" id="{7953466C-A898-4102-B08A-8DFAF8AA3C44}"/>
                    </a:ext>
                  </a:extLst>
                </p14:cNvPr>
                <p14:cNvContentPartPr/>
                <p14:nvPr/>
              </p14:nvContentPartPr>
              <p14:xfrm>
                <a:off x="7587293" y="1576867"/>
                <a:ext cx="300600" cy="29160"/>
              </p14:xfrm>
            </p:contentPart>
          </mc:Choice>
          <mc:Fallback xmlns="">
            <p:pic>
              <p:nvPicPr>
                <p:cNvPr id="13" name="Freihand 12">
                  <a:extLst>
                    <a:ext uri="{FF2B5EF4-FFF2-40B4-BE49-F238E27FC236}">
                      <a16:creationId xmlns:a16="http://schemas.microsoft.com/office/drawing/2014/main" id="{7953466C-A898-4102-B08A-8DFAF8AA3C44}"/>
                    </a:ext>
                  </a:extLst>
                </p:cNvPr>
                <p:cNvPicPr/>
                <p:nvPr/>
              </p:nvPicPr>
              <p:blipFill>
                <a:blip r:embed="rId69"/>
                <a:stretch>
                  <a:fillRect/>
                </a:stretch>
              </p:blipFill>
              <p:spPr>
                <a:xfrm>
                  <a:off x="7582973" y="1572547"/>
                  <a:ext cx="3092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3" name="Freihand 52">
                  <a:extLst>
                    <a:ext uri="{FF2B5EF4-FFF2-40B4-BE49-F238E27FC236}">
                      <a16:creationId xmlns:a16="http://schemas.microsoft.com/office/drawing/2014/main" id="{8558E3A5-D798-42C0-B4D8-8761281F9B15}"/>
                    </a:ext>
                  </a:extLst>
                </p14:cNvPr>
                <p14:cNvContentPartPr/>
                <p14:nvPr/>
              </p14:nvContentPartPr>
              <p14:xfrm>
                <a:off x="7647053" y="1525027"/>
                <a:ext cx="239040" cy="57240"/>
              </p14:xfrm>
            </p:contentPart>
          </mc:Choice>
          <mc:Fallback xmlns="">
            <p:pic>
              <p:nvPicPr>
                <p:cNvPr id="53" name="Freihand 52">
                  <a:extLst>
                    <a:ext uri="{FF2B5EF4-FFF2-40B4-BE49-F238E27FC236}">
                      <a16:creationId xmlns:a16="http://schemas.microsoft.com/office/drawing/2014/main" id="{8558E3A5-D798-42C0-B4D8-8761281F9B15}"/>
                    </a:ext>
                  </a:extLst>
                </p:cNvPr>
                <p:cNvPicPr/>
                <p:nvPr/>
              </p:nvPicPr>
              <p:blipFill>
                <a:blip r:embed="rId71"/>
                <a:stretch>
                  <a:fillRect/>
                </a:stretch>
              </p:blipFill>
              <p:spPr>
                <a:xfrm>
                  <a:off x="7642733" y="1520707"/>
                  <a:ext cx="2476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4" name="Freihand 53">
                  <a:extLst>
                    <a:ext uri="{FF2B5EF4-FFF2-40B4-BE49-F238E27FC236}">
                      <a16:creationId xmlns:a16="http://schemas.microsoft.com/office/drawing/2014/main" id="{29BA1324-9130-4623-9AF6-31E999C03756}"/>
                    </a:ext>
                  </a:extLst>
                </p14:cNvPr>
                <p14:cNvContentPartPr/>
                <p14:nvPr/>
              </p14:nvContentPartPr>
              <p14:xfrm>
                <a:off x="8361293" y="2756587"/>
                <a:ext cx="335520" cy="100800"/>
              </p14:xfrm>
            </p:contentPart>
          </mc:Choice>
          <mc:Fallback xmlns="">
            <p:pic>
              <p:nvPicPr>
                <p:cNvPr id="54" name="Freihand 53">
                  <a:extLst>
                    <a:ext uri="{FF2B5EF4-FFF2-40B4-BE49-F238E27FC236}">
                      <a16:creationId xmlns:a16="http://schemas.microsoft.com/office/drawing/2014/main" id="{29BA1324-9130-4623-9AF6-31E999C03756}"/>
                    </a:ext>
                  </a:extLst>
                </p:cNvPr>
                <p:cNvPicPr/>
                <p:nvPr/>
              </p:nvPicPr>
              <p:blipFill>
                <a:blip r:embed="rId73"/>
                <a:stretch>
                  <a:fillRect/>
                </a:stretch>
              </p:blipFill>
              <p:spPr>
                <a:xfrm>
                  <a:off x="8356973" y="2752267"/>
                  <a:ext cx="3441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5" name="Freihand 54">
                  <a:extLst>
                    <a:ext uri="{FF2B5EF4-FFF2-40B4-BE49-F238E27FC236}">
                      <a16:creationId xmlns:a16="http://schemas.microsoft.com/office/drawing/2014/main" id="{80F0A553-30B2-4FB8-9119-0D0DD8293E19}"/>
                    </a:ext>
                  </a:extLst>
                </p14:cNvPr>
                <p14:cNvContentPartPr/>
                <p14:nvPr/>
              </p14:nvContentPartPr>
              <p14:xfrm>
                <a:off x="7777373" y="825547"/>
                <a:ext cx="2647800" cy="2279880"/>
              </p14:xfrm>
            </p:contentPart>
          </mc:Choice>
          <mc:Fallback xmlns="">
            <p:pic>
              <p:nvPicPr>
                <p:cNvPr id="55" name="Freihand 54">
                  <a:extLst>
                    <a:ext uri="{FF2B5EF4-FFF2-40B4-BE49-F238E27FC236}">
                      <a16:creationId xmlns:a16="http://schemas.microsoft.com/office/drawing/2014/main" id="{80F0A553-30B2-4FB8-9119-0D0DD8293E19}"/>
                    </a:ext>
                  </a:extLst>
                </p:cNvPr>
                <p:cNvPicPr/>
                <p:nvPr/>
              </p:nvPicPr>
              <p:blipFill>
                <a:blip r:embed="rId75"/>
                <a:stretch>
                  <a:fillRect/>
                </a:stretch>
              </p:blipFill>
              <p:spPr>
                <a:xfrm>
                  <a:off x="7773053" y="821227"/>
                  <a:ext cx="2656440" cy="2288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
            <p14:nvContentPartPr>
              <p14:cNvPr id="57" name="Freihand 56">
                <a:extLst>
                  <a:ext uri="{FF2B5EF4-FFF2-40B4-BE49-F238E27FC236}">
                    <a16:creationId xmlns:a16="http://schemas.microsoft.com/office/drawing/2014/main" id="{D6054749-D73D-4BAE-A12D-5245FC3FF901}"/>
                  </a:ext>
                </a:extLst>
              </p14:cNvPr>
              <p14:cNvContentPartPr/>
              <p14:nvPr/>
            </p14:nvContentPartPr>
            <p14:xfrm>
              <a:off x="562613" y="5100547"/>
              <a:ext cx="360" cy="360"/>
            </p14:xfrm>
          </p:contentPart>
        </mc:Choice>
        <mc:Fallback xmlns="">
          <p:pic>
            <p:nvPicPr>
              <p:cNvPr id="57" name="Freihand 56">
                <a:extLst>
                  <a:ext uri="{FF2B5EF4-FFF2-40B4-BE49-F238E27FC236}">
                    <a16:creationId xmlns:a16="http://schemas.microsoft.com/office/drawing/2014/main" id="{D6054749-D73D-4BAE-A12D-5245FC3FF901}"/>
                  </a:ext>
                </a:extLst>
              </p:cNvPr>
              <p:cNvPicPr/>
              <p:nvPr/>
            </p:nvPicPr>
            <p:blipFill>
              <a:blip r:embed="rId34"/>
              <a:stretch>
                <a:fillRect/>
              </a:stretch>
            </p:blipFill>
            <p:spPr>
              <a:xfrm>
                <a:off x="558293" y="5096227"/>
                <a:ext cx="9000" cy="9000"/>
              </a:xfrm>
              <a:prstGeom prst="rect">
                <a:avLst/>
              </a:prstGeom>
            </p:spPr>
          </p:pic>
        </mc:Fallback>
      </mc:AlternateContent>
      <p:grpSp>
        <p:nvGrpSpPr>
          <p:cNvPr id="54318" name="Gruppieren 54317">
            <a:extLst>
              <a:ext uri="{FF2B5EF4-FFF2-40B4-BE49-F238E27FC236}">
                <a16:creationId xmlns:a16="http://schemas.microsoft.com/office/drawing/2014/main" id="{8E4B3067-4B79-417A-B32B-38FD637577E1}"/>
              </a:ext>
            </a:extLst>
          </p:cNvPr>
          <p:cNvGrpSpPr/>
          <p:nvPr/>
        </p:nvGrpSpPr>
        <p:grpSpPr>
          <a:xfrm>
            <a:off x="818573" y="4406827"/>
            <a:ext cx="3891240" cy="225000"/>
            <a:chOff x="818573" y="4406827"/>
            <a:chExt cx="3891240" cy="225000"/>
          </a:xfrm>
        </p:grpSpPr>
        <mc:AlternateContent xmlns:mc="http://schemas.openxmlformats.org/markup-compatibility/2006" xmlns:p14="http://schemas.microsoft.com/office/powerpoint/2010/main">
          <mc:Choice Requires="p14">
            <p:contentPart p14:bwMode="auto" r:id="rId77">
              <p14:nvContentPartPr>
                <p14:cNvPr id="54312" name="Freihand 54311">
                  <a:extLst>
                    <a:ext uri="{FF2B5EF4-FFF2-40B4-BE49-F238E27FC236}">
                      <a16:creationId xmlns:a16="http://schemas.microsoft.com/office/drawing/2014/main" id="{77D437DD-FEC9-4BC2-8130-61992F309AFF}"/>
                    </a:ext>
                  </a:extLst>
                </p14:cNvPr>
                <p14:cNvContentPartPr/>
                <p14:nvPr/>
              </p14:nvContentPartPr>
              <p14:xfrm>
                <a:off x="818573" y="4563787"/>
                <a:ext cx="3322440" cy="68040"/>
              </p14:xfrm>
            </p:contentPart>
          </mc:Choice>
          <mc:Fallback xmlns="">
            <p:pic>
              <p:nvPicPr>
                <p:cNvPr id="54312" name="Freihand 54311">
                  <a:extLst>
                    <a:ext uri="{FF2B5EF4-FFF2-40B4-BE49-F238E27FC236}">
                      <a16:creationId xmlns:a16="http://schemas.microsoft.com/office/drawing/2014/main" id="{77D437DD-FEC9-4BC2-8130-61992F309AFF}"/>
                    </a:ext>
                  </a:extLst>
                </p:cNvPr>
                <p:cNvPicPr/>
                <p:nvPr/>
              </p:nvPicPr>
              <p:blipFill>
                <a:blip r:embed="rId78"/>
                <a:stretch>
                  <a:fillRect/>
                </a:stretch>
              </p:blipFill>
              <p:spPr>
                <a:xfrm>
                  <a:off x="814253" y="4559467"/>
                  <a:ext cx="3331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4313" name="Freihand 54312">
                  <a:extLst>
                    <a:ext uri="{FF2B5EF4-FFF2-40B4-BE49-F238E27FC236}">
                      <a16:creationId xmlns:a16="http://schemas.microsoft.com/office/drawing/2014/main" id="{496E2E06-D611-42A2-9BE1-625FC592D058}"/>
                    </a:ext>
                  </a:extLst>
                </p14:cNvPr>
                <p14:cNvContentPartPr/>
                <p14:nvPr/>
              </p14:nvContentPartPr>
              <p14:xfrm>
                <a:off x="4331453" y="4459027"/>
                <a:ext cx="124200" cy="158760"/>
              </p14:xfrm>
            </p:contentPart>
          </mc:Choice>
          <mc:Fallback xmlns="">
            <p:pic>
              <p:nvPicPr>
                <p:cNvPr id="54313" name="Freihand 54312">
                  <a:extLst>
                    <a:ext uri="{FF2B5EF4-FFF2-40B4-BE49-F238E27FC236}">
                      <a16:creationId xmlns:a16="http://schemas.microsoft.com/office/drawing/2014/main" id="{496E2E06-D611-42A2-9BE1-625FC592D058}"/>
                    </a:ext>
                  </a:extLst>
                </p:cNvPr>
                <p:cNvPicPr/>
                <p:nvPr/>
              </p:nvPicPr>
              <p:blipFill>
                <a:blip r:embed="rId80"/>
                <a:stretch>
                  <a:fillRect/>
                </a:stretch>
              </p:blipFill>
              <p:spPr>
                <a:xfrm>
                  <a:off x="4327133" y="4454707"/>
                  <a:ext cx="1328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4314" name="Freihand 54313">
                  <a:extLst>
                    <a:ext uri="{FF2B5EF4-FFF2-40B4-BE49-F238E27FC236}">
                      <a16:creationId xmlns:a16="http://schemas.microsoft.com/office/drawing/2014/main" id="{EFAFD083-6FAB-4C4F-9406-8AEF4DF34434}"/>
                    </a:ext>
                  </a:extLst>
                </p14:cNvPr>
                <p14:cNvContentPartPr/>
                <p14:nvPr/>
              </p14:nvContentPartPr>
              <p14:xfrm>
                <a:off x="4388333" y="4456507"/>
                <a:ext cx="116280" cy="26280"/>
              </p14:xfrm>
            </p:contentPart>
          </mc:Choice>
          <mc:Fallback xmlns="">
            <p:pic>
              <p:nvPicPr>
                <p:cNvPr id="54314" name="Freihand 54313">
                  <a:extLst>
                    <a:ext uri="{FF2B5EF4-FFF2-40B4-BE49-F238E27FC236}">
                      <a16:creationId xmlns:a16="http://schemas.microsoft.com/office/drawing/2014/main" id="{EFAFD083-6FAB-4C4F-9406-8AEF4DF34434}"/>
                    </a:ext>
                  </a:extLst>
                </p:cNvPr>
                <p:cNvPicPr/>
                <p:nvPr/>
              </p:nvPicPr>
              <p:blipFill>
                <a:blip r:embed="rId82"/>
                <a:stretch>
                  <a:fillRect/>
                </a:stretch>
              </p:blipFill>
              <p:spPr>
                <a:xfrm>
                  <a:off x="4384013" y="4452187"/>
                  <a:ext cx="1249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315" name="Freihand 54314">
                  <a:extLst>
                    <a:ext uri="{FF2B5EF4-FFF2-40B4-BE49-F238E27FC236}">
                      <a16:creationId xmlns:a16="http://schemas.microsoft.com/office/drawing/2014/main" id="{1E17834E-3746-49C7-8A47-462E73422128}"/>
                    </a:ext>
                  </a:extLst>
                </p14:cNvPr>
                <p14:cNvContentPartPr/>
                <p14:nvPr/>
              </p14:nvContentPartPr>
              <p14:xfrm>
                <a:off x="4555733" y="4465867"/>
                <a:ext cx="78840" cy="93240"/>
              </p14:xfrm>
            </p:contentPart>
          </mc:Choice>
          <mc:Fallback xmlns="">
            <p:pic>
              <p:nvPicPr>
                <p:cNvPr id="54315" name="Freihand 54314">
                  <a:extLst>
                    <a:ext uri="{FF2B5EF4-FFF2-40B4-BE49-F238E27FC236}">
                      <a16:creationId xmlns:a16="http://schemas.microsoft.com/office/drawing/2014/main" id="{1E17834E-3746-49C7-8A47-462E73422128}"/>
                    </a:ext>
                  </a:extLst>
                </p:cNvPr>
                <p:cNvPicPr/>
                <p:nvPr/>
              </p:nvPicPr>
              <p:blipFill>
                <a:blip r:embed="rId84"/>
                <a:stretch>
                  <a:fillRect/>
                </a:stretch>
              </p:blipFill>
              <p:spPr>
                <a:xfrm>
                  <a:off x="4551413" y="4461547"/>
                  <a:ext cx="874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316" name="Freihand 54315">
                  <a:extLst>
                    <a:ext uri="{FF2B5EF4-FFF2-40B4-BE49-F238E27FC236}">
                      <a16:creationId xmlns:a16="http://schemas.microsoft.com/office/drawing/2014/main" id="{464115BA-F59C-4F63-9D49-B7406F4409E4}"/>
                    </a:ext>
                  </a:extLst>
                </p14:cNvPr>
                <p14:cNvContentPartPr/>
                <p14:nvPr/>
              </p14:nvContentPartPr>
              <p14:xfrm>
                <a:off x="4476173" y="4406827"/>
                <a:ext cx="98640" cy="74160"/>
              </p14:xfrm>
            </p:contentPart>
          </mc:Choice>
          <mc:Fallback xmlns="">
            <p:pic>
              <p:nvPicPr>
                <p:cNvPr id="54316" name="Freihand 54315">
                  <a:extLst>
                    <a:ext uri="{FF2B5EF4-FFF2-40B4-BE49-F238E27FC236}">
                      <a16:creationId xmlns:a16="http://schemas.microsoft.com/office/drawing/2014/main" id="{464115BA-F59C-4F63-9D49-B7406F4409E4}"/>
                    </a:ext>
                  </a:extLst>
                </p:cNvPr>
                <p:cNvPicPr/>
                <p:nvPr/>
              </p:nvPicPr>
              <p:blipFill>
                <a:blip r:embed="rId86"/>
                <a:stretch>
                  <a:fillRect/>
                </a:stretch>
              </p:blipFill>
              <p:spPr>
                <a:xfrm>
                  <a:off x="4471853" y="4402507"/>
                  <a:ext cx="1072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317" name="Freihand 54316">
                  <a:extLst>
                    <a:ext uri="{FF2B5EF4-FFF2-40B4-BE49-F238E27FC236}">
                      <a16:creationId xmlns:a16="http://schemas.microsoft.com/office/drawing/2014/main" id="{883ED7CE-1196-4D5A-9D14-1541B5EFC432}"/>
                    </a:ext>
                  </a:extLst>
                </p14:cNvPr>
                <p14:cNvContentPartPr/>
                <p14:nvPr/>
              </p14:nvContentPartPr>
              <p14:xfrm>
                <a:off x="4638173" y="4511947"/>
                <a:ext cx="71640" cy="64800"/>
              </p14:xfrm>
            </p:contentPart>
          </mc:Choice>
          <mc:Fallback xmlns="">
            <p:pic>
              <p:nvPicPr>
                <p:cNvPr id="54317" name="Freihand 54316">
                  <a:extLst>
                    <a:ext uri="{FF2B5EF4-FFF2-40B4-BE49-F238E27FC236}">
                      <a16:creationId xmlns:a16="http://schemas.microsoft.com/office/drawing/2014/main" id="{883ED7CE-1196-4D5A-9D14-1541B5EFC432}"/>
                    </a:ext>
                  </a:extLst>
                </p:cNvPr>
                <p:cNvPicPr/>
                <p:nvPr/>
              </p:nvPicPr>
              <p:blipFill>
                <a:blip r:embed="rId88"/>
                <a:stretch>
                  <a:fillRect/>
                </a:stretch>
              </p:blipFill>
              <p:spPr>
                <a:xfrm>
                  <a:off x="4633853" y="4507267"/>
                  <a:ext cx="80280" cy="73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15" name="Freihand 14">
                <a:extLst>
                  <a:ext uri="{FF2B5EF4-FFF2-40B4-BE49-F238E27FC236}">
                    <a16:creationId xmlns:a16="http://schemas.microsoft.com/office/drawing/2014/main" id="{A16DFD9E-E49E-4DF0-B817-AE7F0325369D}"/>
                  </a:ext>
                </a:extLst>
              </p14:cNvPr>
              <p14:cNvContentPartPr/>
              <p14:nvPr/>
            </p14:nvContentPartPr>
            <p14:xfrm>
              <a:off x="4270613" y="1984747"/>
              <a:ext cx="80640" cy="103320"/>
            </p14:xfrm>
          </p:contentPart>
        </mc:Choice>
        <mc:Fallback xmlns="">
          <p:pic>
            <p:nvPicPr>
              <p:cNvPr id="15" name="Freihand 14">
                <a:extLst>
                  <a:ext uri="{FF2B5EF4-FFF2-40B4-BE49-F238E27FC236}">
                    <a16:creationId xmlns:a16="http://schemas.microsoft.com/office/drawing/2014/main" id="{A16DFD9E-E49E-4DF0-B817-AE7F0325369D}"/>
                  </a:ext>
                </a:extLst>
              </p:cNvPr>
              <p:cNvPicPr/>
              <p:nvPr/>
            </p:nvPicPr>
            <p:blipFill>
              <a:blip r:embed="rId90"/>
              <a:stretch>
                <a:fillRect/>
              </a:stretch>
            </p:blipFill>
            <p:spPr>
              <a:xfrm>
                <a:off x="4266293" y="1980427"/>
                <a:ext cx="892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6" name="Freihand 15">
                <a:extLst>
                  <a:ext uri="{FF2B5EF4-FFF2-40B4-BE49-F238E27FC236}">
                    <a16:creationId xmlns:a16="http://schemas.microsoft.com/office/drawing/2014/main" id="{33F98D37-93CA-4B2D-A114-A6CDB843AB71}"/>
                  </a:ext>
                </a:extLst>
              </p14:cNvPr>
              <p14:cNvContentPartPr/>
              <p14:nvPr/>
            </p14:nvContentPartPr>
            <p14:xfrm>
              <a:off x="4393013" y="2022187"/>
              <a:ext cx="74160" cy="52920"/>
            </p14:xfrm>
          </p:contentPart>
        </mc:Choice>
        <mc:Fallback xmlns="">
          <p:pic>
            <p:nvPicPr>
              <p:cNvPr id="16" name="Freihand 15">
                <a:extLst>
                  <a:ext uri="{FF2B5EF4-FFF2-40B4-BE49-F238E27FC236}">
                    <a16:creationId xmlns:a16="http://schemas.microsoft.com/office/drawing/2014/main" id="{33F98D37-93CA-4B2D-A114-A6CDB843AB71}"/>
                  </a:ext>
                </a:extLst>
              </p:cNvPr>
              <p:cNvPicPr/>
              <p:nvPr/>
            </p:nvPicPr>
            <p:blipFill>
              <a:blip r:embed="rId92"/>
              <a:stretch>
                <a:fillRect/>
              </a:stretch>
            </p:blipFill>
            <p:spPr>
              <a:xfrm>
                <a:off x="4388693" y="2017867"/>
                <a:ext cx="828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7" name="Freihand 16">
                <a:extLst>
                  <a:ext uri="{FF2B5EF4-FFF2-40B4-BE49-F238E27FC236}">
                    <a16:creationId xmlns:a16="http://schemas.microsoft.com/office/drawing/2014/main" id="{9B258936-C989-4722-9375-FC8122DDDCB7}"/>
                  </a:ext>
                </a:extLst>
              </p14:cNvPr>
              <p14:cNvContentPartPr/>
              <p14:nvPr/>
            </p14:nvContentPartPr>
            <p14:xfrm>
              <a:off x="4517933" y="2026507"/>
              <a:ext cx="51480" cy="50400"/>
            </p14:xfrm>
          </p:contentPart>
        </mc:Choice>
        <mc:Fallback xmlns="">
          <p:pic>
            <p:nvPicPr>
              <p:cNvPr id="17" name="Freihand 16">
                <a:extLst>
                  <a:ext uri="{FF2B5EF4-FFF2-40B4-BE49-F238E27FC236}">
                    <a16:creationId xmlns:a16="http://schemas.microsoft.com/office/drawing/2014/main" id="{9B258936-C989-4722-9375-FC8122DDDCB7}"/>
                  </a:ext>
                </a:extLst>
              </p:cNvPr>
              <p:cNvPicPr/>
              <p:nvPr/>
            </p:nvPicPr>
            <p:blipFill>
              <a:blip r:embed="rId94"/>
              <a:stretch>
                <a:fillRect/>
              </a:stretch>
            </p:blipFill>
            <p:spPr>
              <a:xfrm>
                <a:off x="4513613" y="2022187"/>
                <a:ext cx="601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8" name="Freihand 17">
                <a:extLst>
                  <a:ext uri="{FF2B5EF4-FFF2-40B4-BE49-F238E27FC236}">
                    <a16:creationId xmlns:a16="http://schemas.microsoft.com/office/drawing/2014/main" id="{2996D68F-3D8E-4C07-B3DE-D3C437E1435F}"/>
                  </a:ext>
                </a:extLst>
              </p14:cNvPr>
              <p14:cNvContentPartPr/>
              <p14:nvPr/>
            </p14:nvContentPartPr>
            <p14:xfrm>
              <a:off x="4459973" y="1982587"/>
              <a:ext cx="74160" cy="37080"/>
            </p14:xfrm>
          </p:contentPart>
        </mc:Choice>
        <mc:Fallback xmlns="">
          <p:pic>
            <p:nvPicPr>
              <p:cNvPr id="18" name="Freihand 17">
                <a:extLst>
                  <a:ext uri="{FF2B5EF4-FFF2-40B4-BE49-F238E27FC236}">
                    <a16:creationId xmlns:a16="http://schemas.microsoft.com/office/drawing/2014/main" id="{2996D68F-3D8E-4C07-B3DE-D3C437E1435F}"/>
                  </a:ext>
                </a:extLst>
              </p:cNvPr>
              <p:cNvPicPr/>
              <p:nvPr/>
            </p:nvPicPr>
            <p:blipFill>
              <a:blip r:embed="rId96"/>
              <a:stretch>
                <a:fillRect/>
              </a:stretch>
            </p:blipFill>
            <p:spPr>
              <a:xfrm>
                <a:off x="4455653" y="1978267"/>
                <a:ext cx="828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9" name="Freihand 18">
                <a:extLst>
                  <a:ext uri="{FF2B5EF4-FFF2-40B4-BE49-F238E27FC236}">
                    <a16:creationId xmlns:a16="http://schemas.microsoft.com/office/drawing/2014/main" id="{E3E781BE-24CF-4B0C-B79A-0224635E1609}"/>
                  </a:ext>
                </a:extLst>
              </p14:cNvPr>
              <p14:cNvContentPartPr/>
              <p14:nvPr/>
            </p14:nvContentPartPr>
            <p14:xfrm>
              <a:off x="4551413" y="2067907"/>
              <a:ext cx="47520" cy="41760"/>
            </p14:xfrm>
          </p:contentPart>
        </mc:Choice>
        <mc:Fallback xmlns="">
          <p:pic>
            <p:nvPicPr>
              <p:cNvPr id="19" name="Freihand 18">
                <a:extLst>
                  <a:ext uri="{FF2B5EF4-FFF2-40B4-BE49-F238E27FC236}">
                    <a16:creationId xmlns:a16="http://schemas.microsoft.com/office/drawing/2014/main" id="{E3E781BE-24CF-4B0C-B79A-0224635E1609}"/>
                  </a:ext>
                </a:extLst>
              </p:cNvPr>
              <p:cNvPicPr/>
              <p:nvPr/>
            </p:nvPicPr>
            <p:blipFill>
              <a:blip r:embed="rId98"/>
              <a:stretch>
                <a:fillRect/>
              </a:stretch>
            </p:blipFill>
            <p:spPr>
              <a:xfrm>
                <a:off x="4547093" y="2063587"/>
                <a:ext cx="561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4319" name="Freihand 54318">
                <a:extLst>
                  <a:ext uri="{FF2B5EF4-FFF2-40B4-BE49-F238E27FC236}">
                    <a16:creationId xmlns:a16="http://schemas.microsoft.com/office/drawing/2014/main" id="{BEAFFE63-C8B0-4D52-B003-E09A97EA4F96}"/>
                  </a:ext>
                </a:extLst>
              </p14:cNvPr>
              <p14:cNvContentPartPr/>
              <p14:nvPr/>
            </p14:nvContentPartPr>
            <p14:xfrm>
              <a:off x="4124813" y="2430067"/>
              <a:ext cx="555120" cy="370080"/>
            </p14:xfrm>
          </p:contentPart>
        </mc:Choice>
        <mc:Fallback xmlns="">
          <p:pic>
            <p:nvPicPr>
              <p:cNvPr id="54319" name="Freihand 54318">
                <a:extLst>
                  <a:ext uri="{FF2B5EF4-FFF2-40B4-BE49-F238E27FC236}">
                    <a16:creationId xmlns:a16="http://schemas.microsoft.com/office/drawing/2014/main" id="{BEAFFE63-C8B0-4D52-B003-E09A97EA4F96}"/>
                  </a:ext>
                </a:extLst>
              </p:cNvPr>
              <p:cNvPicPr/>
              <p:nvPr/>
            </p:nvPicPr>
            <p:blipFill>
              <a:blip r:embed="rId100"/>
              <a:stretch>
                <a:fillRect/>
              </a:stretch>
            </p:blipFill>
            <p:spPr>
              <a:xfrm>
                <a:off x="4120493" y="2425747"/>
                <a:ext cx="56376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4321" name="Freihand 54320">
                <a:extLst>
                  <a:ext uri="{FF2B5EF4-FFF2-40B4-BE49-F238E27FC236}">
                    <a16:creationId xmlns:a16="http://schemas.microsoft.com/office/drawing/2014/main" id="{EC72A50B-B0B5-4705-A5DA-9E16FC4BA702}"/>
                  </a:ext>
                </a:extLst>
              </p14:cNvPr>
              <p14:cNvContentPartPr/>
              <p14:nvPr/>
            </p14:nvContentPartPr>
            <p14:xfrm>
              <a:off x="2529653" y="2429347"/>
              <a:ext cx="210600" cy="270360"/>
            </p14:xfrm>
          </p:contentPart>
        </mc:Choice>
        <mc:Fallback xmlns="">
          <p:pic>
            <p:nvPicPr>
              <p:cNvPr id="54321" name="Freihand 54320">
                <a:extLst>
                  <a:ext uri="{FF2B5EF4-FFF2-40B4-BE49-F238E27FC236}">
                    <a16:creationId xmlns:a16="http://schemas.microsoft.com/office/drawing/2014/main" id="{EC72A50B-B0B5-4705-A5DA-9E16FC4BA702}"/>
                  </a:ext>
                </a:extLst>
              </p:cNvPr>
              <p:cNvPicPr/>
              <p:nvPr/>
            </p:nvPicPr>
            <p:blipFill>
              <a:blip r:embed="rId102"/>
              <a:stretch>
                <a:fillRect/>
              </a:stretch>
            </p:blipFill>
            <p:spPr>
              <a:xfrm>
                <a:off x="2525333" y="2425027"/>
                <a:ext cx="219240" cy="279000"/>
              </a:xfrm>
              <a:prstGeom prst="rect">
                <a:avLst/>
              </a:prstGeom>
            </p:spPr>
          </p:pic>
        </mc:Fallback>
      </mc:AlternateContent>
      <p:grpSp>
        <p:nvGrpSpPr>
          <p:cNvPr id="54324" name="Gruppieren 54323">
            <a:extLst>
              <a:ext uri="{FF2B5EF4-FFF2-40B4-BE49-F238E27FC236}">
                <a16:creationId xmlns:a16="http://schemas.microsoft.com/office/drawing/2014/main" id="{60AC1B08-63E2-4E3B-9BB5-3E82DD37144E}"/>
              </a:ext>
            </a:extLst>
          </p:cNvPr>
          <p:cNvGrpSpPr/>
          <p:nvPr/>
        </p:nvGrpSpPr>
        <p:grpSpPr>
          <a:xfrm>
            <a:off x="487013" y="749227"/>
            <a:ext cx="2057400" cy="1933200"/>
            <a:chOff x="487013" y="749227"/>
            <a:chExt cx="2057400" cy="1933200"/>
          </a:xfrm>
        </p:grpSpPr>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EA280FC0-8F27-44CA-9101-76E536F17A22}"/>
                    </a:ext>
                  </a:extLst>
                </p14:cNvPr>
                <p14:cNvContentPartPr/>
                <p14:nvPr/>
              </p14:nvContentPartPr>
              <p14:xfrm>
                <a:off x="1064093" y="1419907"/>
                <a:ext cx="17640" cy="356760"/>
              </p14:xfrm>
            </p:contentPart>
          </mc:Choice>
          <mc:Fallback xmlns="">
            <p:pic>
              <p:nvPicPr>
                <p:cNvPr id="61" name="Freihand 60">
                  <a:extLst>
                    <a:ext uri="{FF2B5EF4-FFF2-40B4-BE49-F238E27FC236}">
                      <a16:creationId xmlns:a16="http://schemas.microsoft.com/office/drawing/2014/main" id="{EA280FC0-8F27-44CA-9101-76E536F17A22}"/>
                    </a:ext>
                  </a:extLst>
                </p:cNvPr>
                <p:cNvPicPr/>
                <p:nvPr/>
              </p:nvPicPr>
              <p:blipFill>
                <a:blip r:embed="rId104"/>
                <a:stretch>
                  <a:fillRect/>
                </a:stretch>
              </p:blipFill>
              <p:spPr>
                <a:xfrm>
                  <a:off x="1059773" y="1415587"/>
                  <a:ext cx="2628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D36239BA-C893-49DE-A9FD-21648D323D00}"/>
                    </a:ext>
                  </a:extLst>
                </p14:cNvPr>
                <p14:cNvContentPartPr/>
                <p14:nvPr/>
              </p14:nvContentPartPr>
              <p14:xfrm>
                <a:off x="997493" y="1675867"/>
                <a:ext cx="175320" cy="183960"/>
              </p14:xfrm>
            </p:contentPart>
          </mc:Choice>
          <mc:Fallback xmlns="">
            <p:pic>
              <p:nvPicPr>
                <p:cNvPr id="62" name="Freihand 61">
                  <a:extLst>
                    <a:ext uri="{FF2B5EF4-FFF2-40B4-BE49-F238E27FC236}">
                      <a16:creationId xmlns:a16="http://schemas.microsoft.com/office/drawing/2014/main" id="{D36239BA-C893-49DE-A9FD-21648D323D00}"/>
                    </a:ext>
                  </a:extLst>
                </p:cNvPr>
                <p:cNvPicPr/>
                <p:nvPr/>
              </p:nvPicPr>
              <p:blipFill>
                <a:blip r:embed="rId106"/>
                <a:stretch>
                  <a:fillRect/>
                </a:stretch>
              </p:blipFill>
              <p:spPr>
                <a:xfrm>
                  <a:off x="993173" y="1671547"/>
                  <a:ext cx="1839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6A615EC4-3205-49E2-9E18-B8B6585F467C}"/>
                    </a:ext>
                  </a:extLst>
                </p14:cNvPr>
                <p14:cNvContentPartPr/>
                <p14:nvPr/>
              </p14:nvContentPartPr>
              <p14:xfrm>
                <a:off x="487013" y="978907"/>
                <a:ext cx="206640" cy="189720"/>
              </p14:xfrm>
            </p:contentPart>
          </mc:Choice>
          <mc:Fallback xmlns="">
            <p:pic>
              <p:nvPicPr>
                <p:cNvPr id="63" name="Freihand 62">
                  <a:extLst>
                    <a:ext uri="{FF2B5EF4-FFF2-40B4-BE49-F238E27FC236}">
                      <a16:creationId xmlns:a16="http://schemas.microsoft.com/office/drawing/2014/main" id="{6A615EC4-3205-49E2-9E18-B8B6585F467C}"/>
                    </a:ext>
                  </a:extLst>
                </p:cNvPr>
                <p:cNvPicPr/>
                <p:nvPr/>
              </p:nvPicPr>
              <p:blipFill>
                <a:blip r:embed="rId108"/>
                <a:stretch>
                  <a:fillRect/>
                </a:stretch>
              </p:blipFill>
              <p:spPr>
                <a:xfrm>
                  <a:off x="482693" y="974587"/>
                  <a:ext cx="2152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4272" name="Freihand 54271">
                  <a:extLst>
                    <a:ext uri="{FF2B5EF4-FFF2-40B4-BE49-F238E27FC236}">
                      <a16:creationId xmlns:a16="http://schemas.microsoft.com/office/drawing/2014/main" id="{DEF4E566-650A-477C-A15E-04344FFC82C7}"/>
                    </a:ext>
                  </a:extLst>
                </p14:cNvPr>
                <p14:cNvContentPartPr/>
                <p14:nvPr/>
              </p14:nvContentPartPr>
              <p14:xfrm>
                <a:off x="752333" y="1076827"/>
                <a:ext cx="112320" cy="33480"/>
              </p14:xfrm>
            </p:contentPart>
          </mc:Choice>
          <mc:Fallback xmlns="">
            <p:pic>
              <p:nvPicPr>
                <p:cNvPr id="54272" name="Freihand 54271">
                  <a:extLst>
                    <a:ext uri="{FF2B5EF4-FFF2-40B4-BE49-F238E27FC236}">
                      <a16:creationId xmlns:a16="http://schemas.microsoft.com/office/drawing/2014/main" id="{DEF4E566-650A-477C-A15E-04344FFC82C7}"/>
                    </a:ext>
                  </a:extLst>
                </p:cNvPr>
                <p:cNvPicPr/>
                <p:nvPr/>
              </p:nvPicPr>
              <p:blipFill>
                <a:blip r:embed="rId110"/>
                <a:stretch>
                  <a:fillRect/>
                </a:stretch>
              </p:blipFill>
              <p:spPr>
                <a:xfrm>
                  <a:off x="748013" y="1072507"/>
                  <a:ext cx="1209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4273" name="Freihand 54272">
                  <a:extLst>
                    <a:ext uri="{FF2B5EF4-FFF2-40B4-BE49-F238E27FC236}">
                      <a16:creationId xmlns:a16="http://schemas.microsoft.com/office/drawing/2014/main" id="{792C479F-3E2D-4581-9C09-277F24929EDE}"/>
                    </a:ext>
                  </a:extLst>
                </p14:cNvPr>
                <p14:cNvContentPartPr/>
                <p14:nvPr/>
              </p14:nvContentPartPr>
              <p14:xfrm>
                <a:off x="909653" y="929947"/>
                <a:ext cx="143640" cy="166320"/>
              </p14:xfrm>
            </p:contentPart>
          </mc:Choice>
          <mc:Fallback xmlns="">
            <p:pic>
              <p:nvPicPr>
                <p:cNvPr id="54273" name="Freihand 54272">
                  <a:extLst>
                    <a:ext uri="{FF2B5EF4-FFF2-40B4-BE49-F238E27FC236}">
                      <a16:creationId xmlns:a16="http://schemas.microsoft.com/office/drawing/2014/main" id="{792C479F-3E2D-4581-9C09-277F24929EDE}"/>
                    </a:ext>
                  </a:extLst>
                </p:cNvPr>
                <p:cNvPicPr/>
                <p:nvPr/>
              </p:nvPicPr>
              <p:blipFill>
                <a:blip r:embed="rId112"/>
                <a:stretch>
                  <a:fillRect/>
                </a:stretch>
              </p:blipFill>
              <p:spPr>
                <a:xfrm>
                  <a:off x="905333" y="925627"/>
                  <a:ext cx="1522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4274" name="Freihand 54273">
                  <a:extLst>
                    <a:ext uri="{FF2B5EF4-FFF2-40B4-BE49-F238E27FC236}">
                      <a16:creationId xmlns:a16="http://schemas.microsoft.com/office/drawing/2014/main" id="{261969C0-1C16-417D-8A5B-B321750E7E0B}"/>
                    </a:ext>
                  </a:extLst>
                </p14:cNvPr>
                <p14:cNvContentPartPr/>
                <p14:nvPr/>
              </p14:nvContentPartPr>
              <p14:xfrm>
                <a:off x="1074173" y="838867"/>
                <a:ext cx="244440" cy="213120"/>
              </p14:xfrm>
            </p:contentPart>
          </mc:Choice>
          <mc:Fallback xmlns="">
            <p:pic>
              <p:nvPicPr>
                <p:cNvPr id="54274" name="Freihand 54273">
                  <a:extLst>
                    <a:ext uri="{FF2B5EF4-FFF2-40B4-BE49-F238E27FC236}">
                      <a16:creationId xmlns:a16="http://schemas.microsoft.com/office/drawing/2014/main" id="{261969C0-1C16-417D-8A5B-B321750E7E0B}"/>
                    </a:ext>
                  </a:extLst>
                </p:cNvPr>
                <p:cNvPicPr/>
                <p:nvPr/>
              </p:nvPicPr>
              <p:blipFill>
                <a:blip r:embed="rId114"/>
                <a:stretch>
                  <a:fillRect/>
                </a:stretch>
              </p:blipFill>
              <p:spPr>
                <a:xfrm>
                  <a:off x="1069853" y="834547"/>
                  <a:ext cx="2530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4277" name="Freihand 54276">
                  <a:extLst>
                    <a:ext uri="{FF2B5EF4-FFF2-40B4-BE49-F238E27FC236}">
                      <a16:creationId xmlns:a16="http://schemas.microsoft.com/office/drawing/2014/main" id="{51467CCD-CF24-4037-88C1-EB08F500763C}"/>
                    </a:ext>
                  </a:extLst>
                </p14:cNvPr>
                <p14:cNvContentPartPr/>
                <p14:nvPr/>
              </p14:nvContentPartPr>
              <p14:xfrm>
                <a:off x="685733" y="1205347"/>
                <a:ext cx="267840" cy="165240"/>
              </p14:xfrm>
            </p:contentPart>
          </mc:Choice>
          <mc:Fallback xmlns="">
            <p:pic>
              <p:nvPicPr>
                <p:cNvPr id="54277" name="Freihand 54276">
                  <a:extLst>
                    <a:ext uri="{FF2B5EF4-FFF2-40B4-BE49-F238E27FC236}">
                      <a16:creationId xmlns:a16="http://schemas.microsoft.com/office/drawing/2014/main" id="{51467CCD-CF24-4037-88C1-EB08F500763C}"/>
                    </a:ext>
                  </a:extLst>
                </p:cNvPr>
                <p:cNvPicPr/>
                <p:nvPr/>
              </p:nvPicPr>
              <p:blipFill>
                <a:blip r:embed="rId116"/>
                <a:stretch>
                  <a:fillRect/>
                </a:stretch>
              </p:blipFill>
              <p:spPr>
                <a:xfrm>
                  <a:off x="681413" y="1201027"/>
                  <a:ext cx="2764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4278" name="Freihand 54277">
                  <a:extLst>
                    <a:ext uri="{FF2B5EF4-FFF2-40B4-BE49-F238E27FC236}">
                      <a16:creationId xmlns:a16="http://schemas.microsoft.com/office/drawing/2014/main" id="{657F7769-4AD9-4DF3-80DD-4872D538A0FD}"/>
                    </a:ext>
                  </a:extLst>
                </p14:cNvPr>
                <p14:cNvContentPartPr/>
                <p14:nvPr/>
              </p14:nvContentPartPr>
              <p14:xfrm>
                <a:off x="740813" y="1488307"/>
                <a:ext cx="38880" cy="129960"/>
              </p14:xfrm>
            </p:contentPart>
          </mc:Choice>
          <mc:Fallback xmlns="">
            <p:pic>
              <p:nvPicPr>
                <p:cNvPr id="54278" name="Freihand 54277">
                  <a:extLst>
                    <a:ext uri="{FF2B5EF4-FFF2-40B4-BE49-F238E27FC236}">
                      <a16:creationId xmlns:a16="http://schemas.microsoft.com/office/drawing/2014/main" id="{657F7769-4AD9-4DF3-80DD-4872D538A0FD}"/>
                    </a:ext>
                  </a:extLst>
                </p:cNvPr>
                <p:cNvPicPr/>
                <p:nvPr/>
              </p:nvPicPr>
              <p:blipFill>
                <a:blip r:embed="rId118"/>
                <a:stretch>
                  <a:fillRect/>
                </a:stretch>
              </p:blipFill>
              <p:spPr>
                <a:xfrm>
                  <a:off x="736493" y="1483987"/>
                  <a:ext cx="475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4279" name="Freihand 54278">
                  <a:extLst>
                    <a:ext uri="{FF2B5EF4-FFF2-40B4-BE49-F238E27FC236}">
                      <a16:creationId xmlns:a16="http://schemas.microsoft.com/office/drawing/2014/main" id="{F6FEB6FD-D1AC-4A3B-B30A-1B64A993E0EC}"/>
                    </a:ext>
                  </a:extLst>
                </p14:cNvPr>
                <p14:cNvContentPartPr/>
                <p14:nvPr/>
              </p14:nvContentPartPr>
              <p14:xfrm>
                <a:off x="604013" y="1456987"/>
                <a:ext cx="168480" cy="200880"/>
              </p14:xfrm>
            </p:contentPart>
          </mc:Choice>
          <mc:Fallback xmlns="">
            <p:pic>
              <p:nvPicPr>
                <p:cNvPr id="54279" name="Freihand 54278">
                  <a:extLst>
                    <a:ext uri="{FF2B5EF4-FFF2-40B4-BE49-F238E27FC236}">
                      <a16:creationId xmlns:a16="http://schemas.microsoft.com/office/drawing/2014/main" id="{F6FEB6FD-D1AC-4A3B-B30A-1B64A993E0EC}"/>
                    </a:ext>
                  </a:extLst>
                </p:cNvPr>
                <p:cNvPicPr/>
                <p:nvPr/>
              </p:nvPicPr>
              <p:blipFill>
                <a:blip r:embed="rId120"/>
                <a:stretch>
                  <a:fillRect/>
                </a:stretch>
              </p:blipFill>
              <p:spPr>
                <a:xfrm>
                  <a:off x="599693" y="1452667"/>
                  <a:ext cx="1771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4280" name="Freihand 54279">
                  <a:extLst>
                    <a:ext uri="{FF2B5EF4-FFF2-40B4-BE49-F238E27FC236}">
                      <a16:creationId xmlns:a16="http://schemas.microsoft.com/office/drawing/2014/main" id="{0D14070F-8894-493A-8AA0-D2A11003D714}"/>
                    </a:ext>
                  </a:extLst>
                </p14:cNvPr>
                <p14:cNvContentPartPr/>
                <p14:nvPr/>
              </p14:nvContentPartPr>
              <p14:xfrm>
                <a:off x="813893" y="1476427"/>
                <a:ext cx="40320" cy="98640"/>
              </p14:xfrm>
            </p:contentPart>
          </mc:Choice>
          <mc:Fallback xmlns="">
            <p:pic>
              <p:nvPicPr>
                <p:cNvPr id="54280" name="Freihand 54279">
                  <a:extLst>
                    <a:ext uri="{FF2B5EF4-FFF2-40B4-BE49-F238E27FC236}">
                      <a16:creationId xmlns:a16="http://schemas.microsoft.com/office/drawing/2014/main" id="{0D14070F-8894-493A-8AA0-D2A11003D714}"/>
                    </a:ext>
                  </a:extLst>
                </p:cNvPr>
                <p:cNvPicPr/>
                <p:nvPr/>
              </p:nvPicPr>
              <p:blipFill>
                <a:blip r:embed="rId122"/>
                <a:stretch>
                  <a:fillRect/>
                </a:stretch>
              </p:blipFill>
              <p:spPr>
                <a:xfrm>
                  <a:off x="809573" y="1472107"/>
                  <a:ext cx="48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4281" name="Freihand 54280">
                  <a:extLst>
                    <a:ext uri="{FF2B5EF4-FFF2-40B4-BE49-F238E27FC236}">
                      <a16:creationId xmlns:a16="http://schemas.microsoft.com/office/drawing/2014/main" id="{1C123DBA-2DAF-4AD0-B447-8736FB261C87}"/>
                    </a:ext>
                  </a:extLst>
                </p14:cNvPr>
                <p14:cNvContentPartPr/>
                <p14:nvPr/>
              </p14:nvContentPartPr>
              <p14:xfrm>
                <a:off x="845933" y="1445467"/>
                <a:ext cx="170280" cy="64800"/>
              </p14:xfrm>
            </p:contentPart>
          </mc:Choice>
          <mc:Fallback xmlns="">
            <p:pic>
              <p:nvPicPr>
                <p:cNvPr id="54281" name="Freihand 54280">
                  <a:extLst>
                    <a:ext uri="{FF2B5EF4-FFF2-40B4-BE49-F238E27FC236}">
                      <a16:creationId xmlns:a16="http://schemas.microsoft.com/office/drawing/2014/main" id="{1C123DBA-2DAF-4AD0-B447-8736FB261C87}"/>
                    </a:ext>
                  </a:extLst>
                </p:cNvPr>
                <p:cNvPicPr/>
                <p:nvPr/>
              </p:nvPicPr>
              <p:blipFill>
                <a:blip r:embed="rId124"/>
                <a:stretch>
                  <a:fillRect/>
                </a:stretch>
              </p:blipFill>
              <p:spPr>
                <a:xfrm>
                  <a:off x="841613" y="1441147"/>
                  <a:ext cx="1789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4282" name="Freihand 54281">
                  <a:extLst>
                    <a:ext uri="{FF2B5EF4-FFF2-40B4-BE49-F238E27FC236}">
                      <a16:creationId xmlns:a16="http://schemas.microsoft.com/office/drawing/2014/main" id="{FEF4AD16-93E1-4A24-A286-DD1F29663928}"/>
                    </a:ext>
                  </a:extLst>
                </p14:cNvPr>
                <p14:cNvContentPartPr/>
                <p14:nvPr/>
              </p14:nvContentPartPr>
              <p14:xfrm>
                <a:off x="969413" y="1369507"/>
                <a:ext cx="36720" cy="21240"/>
              </p14:xfrm>
            </p:contentPart>
          </mc:Choice>
          <mc:Fallback xmlns="">
            <p:pic>
              <p:nvPicPr>
                <p:cNvPr id="54282" name="Freihand 54281">
                  <a:extLst>
                    <a:ext uri="{FF2B5EF4-FFF2-40B4-BE49-F238E27FC236}">
                      <a16:creationId xmlns:a16="http://schemas.microsoft.com/office/drawing/2014/main" id="{FEF4AD16-93E1-4A24-A286-DD1F29663928}"/>
                    </a:ext>
                  </a:extLst>
                </p:cNvPr>
                <p:cNvPicPr/>
                <p:nvPr/>
              </p:nvPicPr>
              <p:blipFill>
                <a:blip r:embed="rId126"/>
                <a:stretch>
                  <a:fillRect/>
                </a:stretch>
              </p:blipFill>
              <p:spPr>
                <a:xfrm>
                  <a:off x="965093" y="1365187"/>
                  <a:ext cx="453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4283" name="Freihand 54282">
                  <a:extLst>
                    <a:ext uri="{FF2B5EF4-FFF2-40B4-BE49-F238E27FC236}">
                      <a16:creationId xmlns:a16="http://schemas.microsoft.com/office/drawing/2014/main" id="{D5E83666-E22B-4E2A-96AA-E317D33F0E66}"/>
                    </a:ext>
                  </a:extLst>
                </p14:cNvPr>
                <p14:cNvContentPartPr/>
                <p14:nvPr/>
              </p14:nvContentPartPr>
              <p14:xfrm>
                <a:off x="1031693" y="1364107"/>
                <a:ext cx="100800" cy="100080"/>
              </p14:xfrm>
            </p:contentPart>
          </mc:Choice>
          <mc:Fallback xmlns="">
            <p:pic>
              <p:nvPicPr>
                <p:cNvPr id="54283" name="Freihand 54282">
                  <a:extLst>
                    <a:ext uri="{FF2B5EF4-FFF2-40B4-BE49-F238E27FC236}">
                      <a16:creationId xmlns:a16="http://schemas.microsoft.com/office/drawing/2014/main" id="{D5E83666-E22B-4E2A-96AA-E317D33F0E66}"/>
                    </a:ext>
                  </a:extLst>
                </p:cNvPr>
                <p:cNvPicPr/>
                <p:nvPr/>
              </p:nvPicPr>
              <p:blipFill>
                <a:blip r:embed="rId128"/>
                <a:stretch>
                  <a:fillRect/>
                </a:stretch>
              </p:blipFill>
              <p:spPr>
                <a:xfrm>
                  <a:off x="1027373" y="1359787"/>
                  <a:ext cx="1094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54284" name="Freihand 54283">
                  <a:extLst>
                    <a:ext uri="{FF2B5EF4-FFF2-40B4-BE49-F238E27FC236}">
                      <a16:creationId xmlns:a16="http://schemas.microsoft.com/office/drawing/2014/main" id="{29FC5365-1399-421A-8886-344EEDA9C05E}"/>
                    </a:ext>
                  </a:extLst>
                </p14:cNvPr>
                <p14:cNvContentPartPr/>
                <p14:nvPr/>
              </p14:nvContentPartPr>
              <p14:xfrm>
                <a:off x="1091093" y="1227667"/>
                <a:ext cx="257760" cy="183600"/>
              </p14:xfrm>
            </p:contentPart>
          </mc:Choice>
          <mc:Fallback xmlns="">
            <p:pic>
              <p:nvPicPr>
                <p:cNvPr id="54284" name="Freihand 54283">
                  <a:extLst>
                    <a:ext uri="{FF2B5EF4-FFF2-40B4-BE49-F238E27FC236}">
                      <a16:creationId xmlns:a16="http://schemas.microsoft.com/office/drawing/2014/main" id="{29FC5365-1399-421A-8886-344EEDA9C05E}"/>
                    </a:ext>
                  </a:extLst>
                </p:cNvPr>
                <p:cNvPicPr/>
                <p:nvPr/>
              </p:nvPicPr>
              <p:blipFill>
                <a:blip r:embed="rId130"/>
                <a:stretch>
                  <a:fillRect/>
                </a:stretch>
              </p:blipFill>
              <p:spPr>
                <a:xfrm>
                  <a:off x="1086773" y="1223347"/>
                  <a:ext cx="2664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54285" name="Freihand 54284">
                  <a:extLst>
                    <a:ext uri="{FF2B5EF4-FFF2-40B4-BE49-F238E27FC236}">
                      <a16:creationId xmlns:a16="http://schemas.microsoft.com/office/drawing/2014/main" id="{6527C0FD-DAE4-40B8-9273-B25A13534303}"/>
                    </a:ext>
                  </a:extLst>
                </p14:cNvPr>
                <p14:cNvContentPartPr/>
                <p14:nvPr/>
              </p14:nvContentPartPr>
              <p14:xfrm>
                <a:off x="1291973" y="1167907"/>
                <a:ext cx="360" cy="360"/>
              </p14:xfrm>
            </p:contentPart>
          </mc:Choice>
          <mc:Fallback xmlns="">
            <p:pic>
              <p:nvPicPr>
                <p:cNvPr id="54285" name="Freihand 54284">
                  <a:extLst>
                    <a:ext uri="{FF2B5EF4-FFF2-40B4-BE49-F238E27FC236}">
                      <a16:creationId xmlns:a16="http://schemas.microsoft.com/office/drawing/2014/main" id="{6527C0FD-DAE4-40B8-9273-B25A13534303}"/>
                    </a:ext>
                  </a:extLst>
                </p:cNvPr>
                <p:cNvPicPr/>
                <p:nvPr/>
              </p:nvPicPr>
              <p:blipFill>
                <a:blip r:embed="rId34"/>
                <a:stretch>
                  <a:fillRect/>
                </a:stretch>
              </p:blipFill>
              <p:spPr>
                <a:xfrm>
                  <a:off x="1287653" y="11635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4286" name="Freihand 54285">
                  <a:extLst>
                    <a:ext uri="{FF2B5EF4-FFF2-40B4-BE49-F238E27FC236}">
                      <a16:creationId xmlns:a16="http://schemas.microsoft.com/office/drawing/2014/main" id="{F9236191-5586-46FF-968A-95AAAD8CD241}"/>
                    </a:ext>
                  </a:extLst>
                </p14:cNvPr>
                <p14:cNvContentPartPr/>
                <p14:nvPr/>
              </p14:nvContentPartPr>
              <p14:xfrm>
                <a:off x="1342013" y="1167907"/>
                <a:ext cx="73440" cy="124200"/>
              </p14:xfrm>
            </p:contentPart>
          </mc:Choice>
          <mc:Fallback xmlns="">
            <p:pic>
              <p:nvPicPr>
                <p:cNvPr id="54286" name="Freihand 54285">
                  <a:extLst>
                    <a:ext uri="{FF2B5EF4-FFF2-40B4-BE49-F238E27FC236}">
                      <a16:creationId xmlns:a16="http://schemas.microsoft.com/office/drawing/2014/main" id="{F9236191-5586-46FF-968A-95AAAD8CD241}"/>
                    </a:ext>
                  </a:extLst>
                </p:cNvPr>
                <p:cNvPicPr/>
                <p:nvPr/>
              </p:nvPicPr>
              <p:blipFill>
                <a:blip r:embed="rId133"/>
                <a:stretch>
                  <a:fillRect/>
                </a:stretch>
              </p:blipFill>
              <p:spPr>
                <a:xfrm>
                  <a:off x="1337693" y="1163587"/>
                  <a:ext cx="820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4287" name="Freihand 54286">
                  <a:extLst>
                    <a:ext uri="{FF2B5EF4-FFF2-40B4-BE49-F238E27FC236}">
                      <a16:creationId xmlns:a16="http://schemas.microsoft.com/office/drawing/2014/main" id="{1B2CE105-BAD6-45E5-83E7-9C1E2B329899}"/>
                    </a:ext>
                  </a:extLst>
                </p14:cNvPr>
                <p14:cNvContentPartPr/>
                <p14:nvPr/>
              </p14:nvContentPartPr>
              <p14:xfrm>
                <a:off x="1371893" y="1055587"/>
                <a:ext cx="275760" cy="173160"/>
              </p14:xfrm>
            </p:contentPart>
          </mc:Choice>
          <mc:Fallback xmlns="">
            <p:pic>
              <p:nvPicPr>
                <p:cNvPr id="54287" name="Freihand 54286">
                  <a:extLst>
                    <a:ext uri="{FF2B5EF4-FFF2-40B4-BE49-F238E27FC236}">
                      <a16:creationId xmlns:a16="http://schemas.microsoft.com/office/drawing/2014/main" id="{1B2CE105-BAD6-45E5-83E7-9C1E2B329899}"/>
                    </a:ext>
                  </a:extLst>
                </p:cNvPr>
                <p:cNvPicPr/>
                <p:nvPr/>
              </p:nvPicPr>
              <p:blipFill>
                <a:blip r:embed="rId135"/>
                <a:stretch>
                  <a:fillRect/>
                </a:stretch>
              </p:blipFill>
              <p:spPr>
                <a:xfrm>
                  <a:off x="1367573" y="1051267"/>
                  <a:ext cx="2844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4288" name="Freihand 54287">
                  <a:extLst>
                    <a:ext uri="{FF2B5EF4-FFF2-40B4-BE49-F238E27FC236}">
                      <a16:creationId xmlns:a16="http://schemas.microsoft.com/office/drawing/2014/main" id="{0062024B-260A-41E0-A215-277EFA509EFD}"/>
                    </a:ext>
                  </a:extLst>
                </p14:cNvPr>
                <p14:cNvContentPartPr/>
                <p14:nvPr/>
              </p14:nvContentPartPr>
              <p14:xfrm>
                <a:off x="1612013" y="985027"/>
                <a:ext cx="65160" cy="73080"/>
              </p14:xfrm>
            </p:contentPart>
          </mc:Choice>
          <mc:Fallback xmlns="">
            <p:pic>
              <p:nvPicPr>
                <p:cNvPr id="54288" name="Freihand 54287">
                  <a:extLst>
                    <a:ext uri="{FF2B5EF4-FFF2-40B4-BE49-F238E27FC236}">
                      <a16:creationId xmlns:a16="http://schemas.microsoft.com/office/drawing/2014/main" id="{0062024B-260A-41E0-A215-277EFA509EFD}"/>
                    </a:ext>
                  </a:extLst>
                </p:cNvPr>
                <p:cNvPicPr/>
                <p:nvPr/>
              </p:nvPicPr>
              <p:blipFill>
                <a:blip r:embed="rId137"/>
                <a:stretch>
                  <a:fillRect/>
                </a:stretch>
              </p:blipFill>
              <p:spPr>
                <a:xfrm>
                  <a:off x="1607693" y="980707"/>
                  <a:ext cx="738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4289" name="Freihand 54288">
                  <a:extLst>
                    <a:ext uri="{FF2B5EF4-FFF2-40B4-BE49-F238E27FC236}">
                      <a16:creationId xmlns:a16="http://schemas.microsoft.com/office/drawing/2014/main" id="{70BF46FE-7031-494D-A064-B58A43039309}"/>
                    </a:ext>
                  </a:extLst>
                </p14:cNvPr>
                <p14:cNvContentPartPr/>
                <p14:nvPr/>
              </p14:nvContentPartPr>
              <p14:xfrm>
                <a:off x="1727573" y="895747"/>
                <a:ext cx="52200" cy="53640"/>
              </p14:xfrm>
            </p:contentPart>
          </mc:Choice>
          <mc:Fallback xmlns="">
            <p:pic>
              <p:nvPicPr>
                <p:cNvPr id="54289" name="Freihand 54288">
                  <a:extLst>
                    <a:ext uri="{FF2B5EF4-FFF2-40B4-BE49-F238E27FC236}">
                      <a16:creationId xmlns:a16="http://schemas.microsoft.com/office/drawing/2014/main" id="{70BF46FE-7031-494D-A064-B58A43039309}"/>
                    </a:ext>
                  </a:extLst>
                </p:cNvPr>
                <p:cNvPicPr/>
                <p:nvPr/>
              </p:nvPicPr>
              <p:blipFill>
                <a:blip r:embed="rId139"/>
                <a:stretch>
                  <a:fillRect/>
                </a:stretch>
              </p:blipFill>
              <p:spPr>
                <a:xfrm>
                  <a:off x="1723253" y="891427"/>
                  <a:ext cx="608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4290" name="Freihand 54289">
                  <a:extLst>
                    <a:ext uri="{FF2B5EF4-FFF2-40B4-BE49-F238E27FC236}">
                      <a16:creationId xmlns:a16="http://schemas.microsoft.com/office/drawing/2014/main" id="{663B77BF-B8AC-4875-9FD7-B543BA9A04D8}"/>
                    </a:ext>
                  </a:extLst>
                </p14:cNvPr>
                <p14:cNvContentPartPr/>
                <p14:nvPr/>
              </p14:nvContentPartPr>
              <p14:xfrm>
                <a:off x="1321493" y="1320547"/>
                <a:ext cx="141480" cy="296640"/>
              </p14:xfrm>
            </p:contentPart>
          </mc:Choice>
          <mc:Fallback xmlns="">
            <p:pic>
              <p:nvPicPr>
                <p:cNvPr id="54290" name="Freihand 54289">
                  <a:extLst>
                    <a:ext uri="{FF2B5EF4-FFF2-40B4-BE49-F238E27FC236}">
                      <a16:creationId xmlns:a16="http://schemas.microsoft.com/office/drawing/2014/main" id="{663B77BF-B8AC-4875-9FD7-B543BA9A04D8}"/>
                    </a:ext>
                  </a:extLst>
                </p:cNvPr>
                <p:cNvPicPr/>
                <p:nvPr/>
              </p:nvPicPr>
              <p:blipFill>
                <a:blip r:embed="rId141"/>
                <a:stretch>
                  <a:fillRect/>
                </a:stretch>
              </p:blipFill>
              <p:spPr>
                <a:xfrm>
                  <a:off x="1317173" y="1316227"/>
                  <a:ext cx="15012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4291" name="Freihand 54290">
                  <a:extLst>
                    <a:ext uri="{FF2B5EF4-FFF2-40B4-BE49-F238E27FC236}">
                      <a16:creationId xmlns:a16="http://schemas.microsoft.com/office/drawing/2014/main" id="{A0BEBFBD-0E5F-4952-A6D1-BC84458D91E3}"/>
                    </a:ext>
                  </a:extLst>
                </p14:cNvPr>
                <p14:cNvContentPartPr/>
                <p14:nvPr/>
              </p14:nvContentPartPr>
              <p14:xfrm>
                <a:off x="1457213" y="1284547"/>
                <a:ext cx="96120" cy="113040"/>
              </p14:xfrm>
            </p:contentPart>
          </mc:Choice>
          <mc:Fallback xmlns="">
            <p:pic>
              <p:nvPicPr>
                <p:cNvPr id="54291" name="Freihand 54290">
                  <a:extLst>
                    <a:ext uri="{FF2B5EF4-FFF2-40B4-BE49-F238E27FC236}">
                      <a16:creationId xmlns:a16="http://schemas.microsoft.com/office/drawing/2014/main" id="{A0BEBFBD-0E5F-4952-A6D1-BC84458D91E3}"/>
                    </a:ext>
                  </a:extLst>
                </p:cNvPr>
                <p:cNvPicPr/>
                <p:nvPr/>
              </p:nvPicPr>
              <p:blipFill>
                <a:blip r:embed="rId143"/>
                <a:stretch>
                  <a:fillRect/>
                </a:stretch>
              </p:blipFill>
              <p:spPr>
                <a:xfrm>
                  <a:off x="1452893" y="1280227"/>
                  <a:ext cx="1047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4292" name="Freihand 54291">
                  <a:extLst>
                    <a:ext uri="{FF2B5EF4-FFF2-40B4-BE49-F238E27FC236}">
                      <a16:creationId xmlns:a16="http://schemas.microsoft.com/office/drawing/2014/main" id="{CCD32A91-BC8A-448F-ACF3-A95CFAAA3E65}"/>
                    </a:ext>
                  </a:extLst>
                </p14:cNvPr>
                <p14:cNvContentPartPr/>
                <p14:nvPr/>
              </p14:nvContentPartPr>
              <p14:xfrm>
                <a:off x="1541813" y="1212547"/>
                <a:ext cx="78120" cy="99720"/>
              </p14:xfrm>
            </p:contentPart>
          </mc:Choice>
          <mc:Fallback xmlns="">
            <p:pic>
              <p:nvPicPr>
                <p:cNvPr id="54292" name="Freihand 54291">
                  <a:extLst>
                    <a:ext uri="{FF2B5EF4-FFF2-40B4-BE49-F238E27FC236}">
                      <a16:creationId xmlns:a16="http://schemas.microsoft.com/office/drawing/2014/main" id="{CCD32A91-BC8A-448F-ACF3-A95CFAAA3E65}"/>
                    </a:ext>
                  </a:extLst>
                </p:cNvPr>
                <p:cNvPicPr/>
                <p:nvPr/>
              </p:nvPicPr>
              <p:blipFill>
                <a:blip r:embed="rId145"/>
                <a:stretch>
                  <a:fillRect/>
                </a:stretch>
              </p:blipFill>
              <p:spPr>
                <a:xfrm>
                  <a:off x="1537493" y="1208227"/>
                  <a:ext cx="867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4293" name="Freihand 54292">
                  <a:extLst>
                    <a:ext uri="{FF2B5EF4-FFF2-40B4-BE49-F238E27FC236}">
                      <a16:creationId xmlns:a16="http://schemas.microsoft.com/office/drawing/2014/main" id="{EBFFDE5C-C0AE-4026-BB39-7355D3624B68}"/>
                    </a:ext>
                  </a:extLst>
                </p14:cNvPr>
                <p14:cNvContentPartPr/>
                <p14:nvPr/>
              </p14:nvContentPartPr>
              <p14:xfrm>
                <a:off x="1592933" y="1087267"/>
                <a:ext cx="124920" cy="169200"/>
              </p14:xfrm>
            </p:contentPart>
          </mc:Choice>
          <mc:Fallback xmlns="">
            <p:pic>
              <p:nvPicPr>
                <p:cNvPr id="54293" name="Freihand 54292">
                  <a:extLst>
                    <a:ext uri="{FF2B5EF4-FFF2-40B4-BE49-F238E27FC236}">
                      <a16:creationId xmlns:a16="http://schemas.microsoft.com/office/drawing/2014/main" id="{EBFFDE5C-C0AE-4026-BB39-7355D3624B68}"/>
                    </a:ext>
                  </a:extLst>
                </p:cNvPr>
                <p:cNvPicPr/>
                <p:nvPr/>
              </p:nvPicPr>
              <p:blipFill>
                <a:blip r:embed="rId147"/>
                <a:stretch>
                  <a:fillRect/>
                </a:stretch>
              </p:blipFill>
              <p:spPr>
                <a:xfrm>
                  <a:off x="1588613" y="1082947"/>
                  <a:ext cx="1335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4294" name="Freihand 54293">
                  <a:extLst>
                    <a:ext uri="{FF2B5EF4-FFF2-40B4-BE49-F238E27FC236}">
                      <a16:creationId xmlns:a16="http://schemas.microsoft.com/office/drawing/2014/main" id="{92BAB4BB-6299-476B-BCC8-8F76B0779CF3}"/>
                    </a:ext>
                  </a:extLst>
                </p14:cNvPr>
                <p14:cNvContentPartPr/>
                <p14:nvPr/>
              </p14:nvContentPartPr>
              <p14:xfrm>
                <a:off x="1696973" y="1076827"/>
                <a:ext cx="83160" cy="118080"/>
              </p14:xfrm>
            </p:contentPart>
          </mc:Choice>
          <mc:Fallback xmlns="">
            <p:pic>
              <p:nvPicPr>
                <p:cNvPr id="54294" name="Freihand 54293">
                  <a:extLst>
                    <a:ext uri="{FF2B5EF4-FFF2-40B4-BE49-F238E27FC236}">
                      <a16:creationId xmlns:a16="http://schemas.microsoft.com/office/drawing/2014/main" id="{92BAB4BB-6299-476B-BCC8-8F76B0779CF3}"/>
                    </a:ext>
                  </a:extLst>
                </p:cNvPr>
                <p:cNvPicPr/>
                <p:nvPr/>
              </p:nvPicPr>
              <p:blipFill>
                <a:blip r:embed="rId149"/>
                <a:stretch>
                  <a:fillRect/>
                </a:stretch>
              </p:blipFill>
              <p:spPr>
                <a:xfrm>
                  <a:off x="1692653" y="1072507"/>
                  <a:ext cx="918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54295" name="Freihand 54294">
                  <a:extLst>
                    <a:ext uri="{FF2B5EF4-FFF2-40B4-BE49-F238E27FC236}">
                      <a16:creationId xmlns:a16="http://schemas.microsoft.com/office/drawing/2014/main" id="{3D9241EE-E960-4A8A-9855-A8536EA9E756}"/>
                    </a:ext>
                  </a:extLst>
                </p14:cNvPr>
                <p14:cNvContentPartPr/>
                <p14:nvPr/>
              </p14:nvContentPartPr>
              <p14:xfrm>
                <a:off x="1778333" y="913387"/>
                <a:ext cx="152280" cy="208800"/>
              </p14:xfrm>
            </p:contentPart>
          </mc:Choice>
          <mc:Fallback xmlns="">
            <p:pic>
              <p:nvPicPr>
                <p:cNvPr id="54295" name="Freihand 54294">
                  <a:extLst>
                    <a:ext uri="{FF2B5EF4-FFF2-40B4-BE49-F238E27FC236}">
                      <a16:creationId xmlns:a16="http://schemas.microsoft.com/office/drawing/2014/main" id="{3D9241EE-E960-4A8A-9855-A8536EA9E756}"/>
                    </a:ext>
                  </a:extLst>
                </p:cNvPr>
                <p:cNvPicPr/>
                <p:nvPr/>
              </p:nvPicPr>
              <p:blipFill>
                <a:blip r:embed="rId151"/>
                <a:stretch>
                  <a:fillRect/>
                </a:stretch>
              </p:blipFill>
              <p:spPr>
                <a:xfrm>
                  <a:off x="1774013" y="909067"/>
                  <a:ext cx="1609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54296" name="Freihand 54295">
                  <a:extLst>
                    <a:ext uri="{FF2B5EF4-FFF2-40B4-BE49-F238E27FC236}">
                      <a16:creationId xmlns:a16="http://schemas.microsoft.com/office/drawing/2014/main" id="{BDF02437-DA44-4CA5-BA63-28F28059EBA8}"/>
                    </a:ext>
                  </a:extLst>
                </p14:cNvPr>
                <p14:cNvContentPartPr/>
                <p14:nvPr/>
              </p14:nvContentPartPr>
              <p14:xfrm>
                <a:off x="1921973" y="749227"/>
                <a:ext cx="253440" cy="255240"/>
              </p14:xfrm>
            </p:contentPart>
          </mc:Choice>
          <mc:Fallback xmlns="">
            <p:pic>
              <p:nvPicPr>
                <p:cNvPr id="54296" name="Freihand 54295">
                  <a:extLst>
                    <a:ext uri="{FF2B5EF4-FFF2-40B4-BE49-F238E27FC236}">
                      <a16:creationId xmlns:a16="http://schemas.microsoft.com/office/drawing/2014/main" id="{BDF02437-DA44-4CA5-BA63-28F28059EBA8}"/>
                    </a:ext>
                  </a:extLst>
                </p:cNvPr>
                <p:cNvPicPr/>
                <p:nvPr/>
              </p:nvPicPr>
              <p:blipFill>
                <a:blip r:embed="rId153"/>
                <a:stretch>
                  <a:fillRect/>
                </a:stretch>
              </p:blipFill>
              <p:spPr>
                <a:xfrm>
                  <a:off x="1917653" y="744907"/>
                  <a:ext cx="26208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8" name="Freihand 57">
                  <a:extLst>
                    <a:ext uri="{FF2B5EF4-FFF2-40B4-BE49-F238E27FC236}">
                      <a16:creationId xmlns:a16="http://schemas.microsoft.com/office/drawing/2014/main" id="{8CFBFD00-34C9-4539-9E65-31FE49FC9540}"/>
                    </a:ext>
                  </a:extLst>
                </p14:cNvPr>
                <p14:cNvContentPartPr/>
                <p14:nvPr/>
              </p14:nvContentPartPr>
              <p14:xfrm>
                <a:off x="496373" y="2095627"/>
                <a:ext cx="1508760" cy="586800"/>
              </p14:xfrm>
            </p:contentPart>
          </mc:Choice>
          <mc:Fallback xmlns="">
            <p:pic>
              <p:nvPicPr>
                <p:cNvPr id="58" name="Freihand 57">
                  <a:extLst>
                    <a:ext uri="{FF2B5EF4-FFF2-40B4-BE49-F238E27FC236}">
                      <a16:creationId xmlns:a16="http://schemas.microsoft.com/office/drawing/2014/main" id="{8CFBFD00-34C9-4539-9E65-31FE49FC9540}"/>
                    </a:ext>
                  </a:extLst>
                </p:cNvPr>
                <p:cNvPicPr/>
                <p:nvPr/>
              </p:nvPicPr>
              <p:blipFill>
                <a:blip r:embed="rId155"/>
                <a:stretch>
                  <a:fillRect/>
                </a:stretch>
              </p:blipFill>
              <p:spPr>
                <a:xfrm>
                  <a:off x="492053" y="2091307"/>
                  <a:ext cx="1517400" cy="595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59" name="Freihand 58">
                  <a:extLst>
                    <a:ext uri="{FF2B5EF4-FFF2-40B4-BE49-F238E27FC236}">
                      <a16:creationId xmlns:a16="http://schemas.microsoft.com/office/drawing/2014/main" id="{553A9253-2F29-4B64-BEF7-2129DA18CDDD}"/>
                    </a:ext>
                  </a:extLst>
                </p14:cNvPr>
                <p14:cNvContentPartPr/>
                <p14:nvPr/>
              </p14:nvContentPartPr>
              <p14:xfrm>
                <a:off x="497813" y="1869187"/>
                <a:ext cx="1721160" cy="545040"/>
              </p14:xfrm>
            </p:contentPart>
          </mc:Choice>
          <mc:Fallback xmlns="">
            <p:pic>
              <p:nvPicPr>
                <p:cNvPr id="59" name="Freihand 58">
                  <a:extLst>
                    <a:ext uri="{FF2B5EF4-FFF2-40B4-BE49-F238E27FC236}">
                      <a16:creationId xmlns:a16="http://schemas.microsoft.com/office/drawing/2014/main" id="{553A9253-2F29-4B64-BEF7-2129DA18CDDD}"/>
                    </a:ext>
                  </a:extLst>
                </p:cNvPr>
                <p:cNvPicPr/>
                <p:nvPr/>
              </p:nvPicPr>
              <p:blipFill>
                <a:blip r:embed="rId157"/>
                <a:stretch>
                  <a:fillRect/>
                </a:stretch>
              </p:blipFill>
              <p:spPr>
                <a:xfrm>
                  <a:off x="493493" y="1864867"/>
                  <a:ext cx="1729800" cy="5536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54322" name="Freihand 54321">
                  <a:extLst>
                    <a:ext uri="{FF2B5EF4-FFF2-40B4-BE49-F238E27FC236}">
                      <a16:creationId xmlns:a16="http://schemas.microsoft.com/office/drawing/2014/main" id="{400BEAD5-6300-4193-B45D-245374A78BE2}"/>
                    </a:ext>
                  </a:extLst>
                </p14:cNvPr>
                <p14:cNvContentPartPr/>
                <p14:nvPr/>
              </p14:nvContentPartPr>
              <p14:xfrm>
                <a:off x="645773" y="1760107"/>
                <a:ext cx="1729800" cy="608040"/>
              </p14:xfrm>
            </p:contentPart>
          </mc:Choice>
          <mc:Fallback xmlns="">
            <p:pic>
              <p:nvPicPr>
                <p:cNvPr id="54322" name="Freihand 54321">
                  <a:extLst>
                    <a:ext uri="{FF2B5EF4-FFF2-40B4-BE49-F238E27FC236}">
                      <a16:creationId xmlns:a16="http://schemas.microsoft.com/office/drawing/2014/main" id="{400BEAD5-6300-4193-B45D-245374A78BE2}"/>
                    </a:ext>
                  </a:extLst>
                </p:cNvPr>
                <p:cNvPicPr/>
                <p:nvPr/>
              </p:nvPicPr>
              <p:blipFill>
                <a:blip r:embed="rId159"/>
                <a:stretch>
                  <a:fillRect/>
                </a:stretch>
              </p:blipFill>
              <p:spPr>
                <a:xfrm>
                  <a:off x="641453" y="1755787"/>
                  <a:ext cx="1738440" cy="6166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54323" name="Freihand 54322">
                  <a:extLst>
                    <a:ext uri="{FF2B5EF4-FFF2-40B4-BE49-F238E27FC236}">
                      <a16:creationId xmlns:a16="http://schemas.microsoft.com/office/drawing/2014/main" id="{2507E57C-3BE5-4278-9CF0-8FBCDC638EA0}"/>
                    </a:ext>
                  </a:extLst>
                </p14:cNvPr>
                <p14:cNvContentPartPr/>
                <p14:nvPr/>
              </p14:nvContentPartPr>
              <p14:xfrm>
                <a:off x="768173" y="1870627"/>
                <a:ext cx="1776240" cy="500040"/>
              </p14:xfrm>
            </p:contentPart>
          </mc:Choice>
          <mc:Fallback xmlns="">
            <p:pic>
              <p:nvPicPr>
                <p:cNvPr id="54323" name="Freihand 54322">
                  <a:extLst>
                    <a:ext uri="{FF2B5EF4-FFF2-40B4-BE49-F238E27FC236}">
                      <a16:creationId xmlns:a16="http://schemas.microsoft.com/office/drawing/2014/main" id="{2507E57C-3BE5-4278-9CF0-8FBCDC638EA0}"/>
                    </a:ext>
                  </a:extLst>
                </p:cNvPr>
                <p:cNvPicPr/>
                <p:nvPr/>
              </p:nvPicPr>
              <p:blipFill>
                <a:blip r:embed="rId161"/>
                <a:stretch>
                  <a:fillRect/>
                </a:stretch>
              </p:blipFill>
              <p:spPr>
                <a:xfrm>
                  <a:off x="763853" y="1866307"/>
                  <a:ext cx="1784880" cy="508680"/>
                </a:xfrm>
                <a:prstGeom prst="rect">
                  <a:avLst/>
                </a:prstGeom>
              </p:spPr>
            </p:pic>
          </mc:Fallback>
        </mc:AlternateContent>
      </p:grpSp>
      <p:grpSp>
        <p:nvGrpSpPr>
          <p:cNvPr id="54326" name="Gruppieren 54325">
            <a:extLst>
              <a:ext uri="{FF2B5EF4-FFF2-40B4-BE49-F238E27FC236}">
                <a16:creationId xmlns:a16="http://schemas.microsoft.com/office/drawing/2014/main" id="{BF18C69F-A724-42E9-8871-BCF7E1616097}"/>
              </a:ext>
            </a:extLst>
          </p:cNvPr>
          <p:cNvGrpSpPr/>
          <p:nvPr/>
        </p:nvGrpSpPr>
        <p:grpSpPr>
          <a:xfrm>
            <a:off x="1351733" y="2522587"/>
            <a:ext cx="3420720" cy="559080"/>
            <a:chOff x="1351733" y="2522587"/>
            <a:chExt cx="3420720" cy="559080"/>
          </a:xfrm>
        </p:grpSpPr>
        <mc:AlternateContent xmlns:mc="http://schemas.openxmlformats.org/markup-compatibility/2006" xmlns:p14="http://schemas.microsoft.com/office/powerpoint/2010/main">
          <mc:Choice Requires="p14">
            <p:contentPart p14:bwMode="auto" r:id="rId162">
              <p14:nvContentPartPr>
                <p14:cNvPr id="47" name="Freihand 46">
                  <a:extLst>
                    <a:ext uri="{FF2B5EF4-FFF2-40B4-BE49-F238E27FC236}">
                      <a16:creationId xmlns:a16="http://schemas.microsoft.com/office/drawing/2014/main" id="{E63F6D13-7492-476F-8807-FC68231AEF6D}"/>
                    </a:ext>
                  </a:extLst>
                </p14:cNvPr>
                <p14:cNvContentPartPr/>
                <p14:nvPr/>
              </p14:nvContentPartPr>
              <p14:xfrm>
                <a:off x="4305173" y="2994187"/>
                <a:ext cx="85680" cy="83880"/>
              </p14:xfrm>
            </p:contentPart>
          </mc:Choice>
          <mc:Fallback xmlns="">
            <p:pic>
              <p:nvPicPr>
                <p:cNvPr id="47" name="Freihand 46">
                  <a:extLst>
                    <a:ext uri="{FF2B5EF4-FFF2-40B4-BE49-F238E27FC236}">
                      <a16:creationId xmlns:a16="http://schemas.microsoft.com/office/drawing/2014/main" id="{E63F6D13-7492-476F-8807-FC68231AEF6D}"/>
                    </a:ext>
                  </a:extLst>
                </p:cNvPr>
                <p:cNvPicPr/>
                <p:nvPr/>
              </p:nvPicPr>
              <p:blipFill>
                <a:blip r:embed="rId163"/>
                <a:stretch>
                  <a:fillRect/>
                </a:stretch>
              </p:blipFill>
              <p:spPr>
                <a:xfrm>
                  <a:off x="4300853" y="2989867"/>
                  <a:ext cx="943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8" name="Freihand 47">
                  <a:extLst>
                    <a:ext uri="{FF2B5EF4-FFF2-40B4-BE49-F238E27FC236}">
                      <a16:creationId xmlns:a16="http://schemas.microsoft.com/office/drawing/2014/main" id="{FD61553E-3111-420D-842E-277B08AD477F}"/>
                    </a:ext>
                  </a:extLst>
                </p14:cNvPr>
                <p14:cNvContentPartPr/>
                <p14:nvPr/>
              </p14:nvContentPartPr>
              <p14:xfrm>
                <a:off x="4390133" y="2989147"/>
                <a:ext cx="98280" cy="88200"/>
              </p14:xfrm>
            </p:contentPart>
          </mc:Choice>
          <mc:Fallback xmlns="">
            <p:pic>
              <p:nvPicPr>
                <p:cNvPr id="48" name="Freihand 47">
                  <a:extLst>
                    <a:ext uri="{FF2B5EF4-FFF2-40B4-BE49-F238E27FC236}">
                      <a16:creationId xmlns:a16="http://schemas.microsoft.com/office/drawing/2014/main" id="{FD61553E-3111-420D-842E-277B08AD477F}"/>
                    </a:ext>
                  </a:extLst>
                </p:cNvPr>
                <p:cNvPicPr/>
                <p:nvPr/>
              </p:nvPicPr>
              <p:blipFill>
                <a:blip r:embed="rId165"/>
                <a:stretch>
                  <a:fillRect/>
                </a:stretch>
              </p:blipFill>
              <p:spPr>
                <a:xfrm>
                  <a:off x="4385813" y="2984827"/>
                  <a:ext cx="106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9" name="Freihand 48">
                  <a:extLst>
                    <a:ext uri="{FF2B5EF4-FFF2-40B4-BE49-F238E27FC236}">
                      <a16:creationId xmlns:a16="http://schemas.microsoft.com/office/drawing/2014/main" id="{EFBC791E-C21C-49D3-B1FA-69D772E9CF4F}"/>
                    </a:ext>
                  </a:extLst>
                </p14:cNvPr>
                <p14:cNvContentPartPr/>
                <p14:nvPr/>
              </p14:nvContentPartPr>
              <p14:xfrm>
                <a:off x="4611533" y="2989867"/>
                <a:ext cx="66240" cy="84600"/>
              </p14:xfrm>
            </p:contentPart>
          </mc:Choice>
          <mc:Fallback xmlns="">
            <p:pic>
              <p:nvPicPr>
                <p:cNvPr id="49" name="Freihand 48">
                  <a:extLst>
                    <a:ext uri="{FF2B5EF4-FFF2-40B4-BE49-F238E27FC236}">
                      <a16:creationId xmlns:a16="http://schemas.microsoft.com/office/drawing/2014/main" id="{EFBC791E-C21C-49D3-B1FA-69D772E9CF4F}"/>
                    </a:ext>
                  </a:extLst>
                </p:cNvPr>
                <p:cNvPicPr/>
                <p:nvPr/>
              </p:nvPicPr>
              <p:blipFill>
                <a:blip r:embed="rId167"/>
                <a:stretch>
                  <a:fillRect/>
                </a:stretch>
              </p:blipFill>
              <p:spPr>
                <a:xfrm>
                  <a:off x="4607213" y="2985547"/>
                  <a:ext cx="748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0" name="Freihand 49">
                  <a:extLst>
                    <a:ext uri="{FF2B5EF4-FFF2-40B4-BE49-F238E27FC236}">
                      <a16:creationId xmlns:a16="http://schemas.microsoft.com/office/drawing/2014/main" id="{7C1D4BA0-59FD-4E92-BD2A-430B4594ECFF}"/>
                    </a:ext>
                  </a:extLst>
                </p14:cNvPr>
                <p14:cNvContentPartPr/>
                <p14:nvPr/>
              </p14:nvContentPartPr>
              <p14:xfrm>
                <a:off x="4553213" y="2923627"/>
                <a:ext cx="76680" cy="65880"/>
              </p14:xfrm>
            </p:contentPart>
          </mc:Choice>
          <mc:Fallback xmlns="">
            <p:pic>
              <p:nvPicPr>
                <p:cNvPr id="50" name="Freihand 49">
                  <a:extLst>
                    <a:ext uri="{FF2B5EF4-FFF2-40B4-BE49-F238E27FC236}">
                      <a16:creationId xmlns:a16="http://schemas.microsoft.com/office/drawing/2014/main" id="{7C1D4BA0-59FD-4E92-BD2A-430B4594ECFF}"/>
                    </a:ext>
                  </a:extLst>
                </p:cNvPr>
                <p:cNvPicPr/>
                <p:nvPr/>
              </p:nvPicPr>
              <p:blipFill>
                <a:blip r:embed="rId169"/>
                <a:stretch>
                  <a:fillRect/>
                </a:stretch>
              </p:blipFill>
              <p:spPr>
                <a:xfrm>
                  <a:off x="4548893" y="2919307"/>
                  <a:ext cx="853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1" name="Freihand 50">
                  <a:extLst>
                    <a:ext uri="{FF2B5EF4-FFF2-40B4-BE49-F238E27FC236}">
                      <a16:creationId xmlns:a16="http://schemas.microsoft.com/office/drawing/2014/main" id="{C4E4B9C7-9590-4031-A1BB-F95E09212A10}"/>
                    </a:ext>
                  </a:extLst>
                </p14:cNvPr>
                <p14:cNvContentPartPr/>
                <p14:nvPr/>
              </p14:nvContentPartPr>
              <p14:xfrm>
                <a:off x="4664093" y="3015427"/>
                <a:ext cx="95400" cy="66240"/>
              </p14:xfrm>
            </p:contentPart>
          </mc:Choice>
          <mc:Fallback xmlns="">
            <p:pic>
              <p:nvPicPr>
                <p:cNvPr id="51" name="Freihand 50">
                  <a:extLst>
                    <a:ext uri="{FF2B5EF4-FFF2-40B4-BE49-F238E27FC236}">
                      <a16:creationId xmlns:a16="http://schemas.microsoft.com/office/drawing/2014/main" id="{C4E4B9C7-9590-4031-A1BB-F95E09212A10}"/>
                    </a:ext>
                  </a:extLst>
                </p:cNvPr>
                <p:cNvPicPr/>
                <p:nvPr/>
              </p:nvPicPr>
              <p:blipFill>
                <a:blip r:embed="rId171"/>
                <a:stretch>
                  <a:fillRect/>
                </a:stretch>
              </p:blipFill>
              <p:spPr>
                <a:xfrm>
                  <a:off x="4659773" y="3011107"/>
                  <a:ext cx="1040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54298" name="Freihand 54297">
                  <a:extLst>
                    <a:ext uri="{FF2B5EF4-FFF2-40B4-BE49-F238E27FC236}">
                      <a16:creationId xmlns:a16="http://schemas.microsoft.com/office/drawing/2014/main" id="{8DCB43AA-FBBC-4EEF-B4FF-28A07D6F76A2}"/>
                    </a:ext>
                  </a:extLst>
                </p14:cNvPr>
                <p14:cNvContentPartPr/>
                <p14:nvPr/>
              </p14:nvContentPartPr>
              <p14:xfrm>
                <a:off x="1351733" y="2922187"/>
                <a:ext cx="2787480" cy="99000"/>
              </p14:xfrm>
            </p:contentPart>
          </mc:Choice>
          <mc:Fallback xmlns="">
            <p:pic>
              <p:nvPicPr>
                <p:cNvPr id="54298" name="Freihand 54297">
                  <a:extLst>
                    <a:ext uri="{FF2B5EF4-FFF2-40B4-BE49-F238E27FC236}">
                      <a16:creationId xmlns:a16="http://schemas.microsoft.com/office/drawing/2014/main" id="{8DCB43AA-FBBC-4EEF-B4FF-28A07D6F76A2}"/>
                    </a:ext>
                  </a:extLst>
                </p:cNvPr>
                <p:cNvPicPr/>
                <p:nvPr/>
              </p:nvPicPr>
              <p:blipFill>
                <a:blip r:embed="rId173"/>
                <a:stretch>
                  <a:fillRect/>
                </a:stretch>
              </p:blipFill>
              <p:spPr>
                <a:xfrm>
                  <a:off x="1347413" y="2917867"/>
                  <a:ext cx="27961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54299" name="Freihand 54298">
                  <a:extLst>
                    <a:ext uri="{FF2B5EF4-FFF2-40B4-BE49-F238E27FC236}">
                      <a16:creationId xmlns:a16="http://schemas.microsoft.com/office/drawing/2014/main" id="{CB3CD469-94FB-4B08-BE38-AC2095EBFFF8}"/>
                    </a:ext>
                  </a:extLst>
                </p14:cNvPr>
                <p14:cNvContentPartPr/>
                <p14:nvPr/>
              </p14:nvContentPartPr>
              <p14:xfrm>
                <a:off x="4308053" y="2793667"/>
                <a:ext cx="89640" cy="119880"/>
              </p14:xfrm>
            </p:contentPart>
          </mc:Choice>
          <mc:Fallback xmlns="">
            <p:pic>
              <p:nvPicPr>
                <p:cNvPr id="54299" name="Freihand 54298">
                  <a:extLst>
                    <a:ext uri="{FF2B5EF4-FFF2-40B4-BE49-F238E27FC236}">
                      <a16:creationId xmlns:a16="http://schemas.microsoft.com/office/drawing/2014/main" id="{CB3CD469-94FB-4B08-BE38-AC2095EBFFF8}"/>
                    </a:ext>
                  </a:extLst>
                </p:cNvPr>
                <p:cNvPicPr/>
                <p:nvPr/>
              </p:nvPicPr>
              <p:blipFill>
                <a:blip r:embed="rId175"/>
                <a:stretch>
                  <a:fillRect/>
                </a:stretch>
              </p:blipFill>
              <p:spPr>
                <a:xfrm>
                  <a:off x="4303733" y="2789347"/>
                  <a:ext cx="982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4300" name="Freihand 54299">
                  <a:extLst>
                    <a:ext uri="{FF2B5EF4-FFF2-40B4-BE49-F238E27FC236}">
                      <a16:creationId xmlns:a16="http://schemas.microsoft.com/office/drawing/2014/main" id="{01C98493-978A-4A61-9ABE-013D3E230B04}"/>
                    </a:ext>
                  </a:extLst>
                </p14:cNvPr>
                <p14:cNvContentPartPr/>
                <p14:nvPr/>
              </p14:nvContentPartPr>
              <p14:xfrm>
                <a:off x="4448093" y="2818147"/>
                <a:ext cx="79560" cy="55800"/>
              </p14:xfrm>
            </p:contentPart>
          </mc:Choice>
          <mc:Fallback xmlns="">
            <p:pic>
              <p:nvPicPr>
                <p:cNvPr id="54300" name="Freihand 54299">
                  <a:extLst>
                    <a:ext uri="{FF2B5EF4-FFF2-40B4-BE49-F238E27FC236}">
                      <a16:creationId xmlns:a16="http://schemas.microsoft.com/office/drawing/2014/main" id="{01C98493-978A-4A61-9ABE-013D3E230B04}"/>
                    </a:ext>
                  </a:extLst>
                </p:cNvPr>
                <p:cNvPicPr/>
                <p:nvPr/>
              </p:nvPicPr>
              <p:blipFill>
                <a:blip r:embed="rId177"/>
                <a:stretch>
                  <a:fillRect/>
                </a:stretch>
              </p:blipFill>
              <p:spPr>
                <a:xfrm>
                  <a:off x="4443773" y="2813827"/>
                  <a:ext cx="882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54302" name="Freihand 54301">
                  <a:extLst>
                    <a:ext uri="{FF2B5EF4-FFF2-40B4-BE49-F238E27FC236}">
                      <a16:creationId xmlns:a16="http://schemas.microsoft.com/office/drawing/2014/main" id="{69E4CDA3-876C-417F-9586-98BEE50FDD72}"/>
                    </a:ext>
                  </a:extLst>
                </p14:cNvPr>
                <p14:cNvContentPartPr/>
                <p14:nvPr/>
              </p14:nvContentPartPr>
              <p14:xfrm>
                <a:off x="4651133" y="2784307"/>
                <a:ext cx="73800" cy="74520"/>
              </p14:xfrm>
            </p:contentPart>
          </mc:Choice>
          <mc:Fallback xmlns="">
            <p:pic>
              <p:nvPicPr>
                <p:cNvPr id="54302" name="Freihand 54301">
                  <a:extLst>
                    <a:ext uri="{FF2B5EF4-FFF2-40B4-BE49-F238E27FC236}">
                      <a16:creationId xmlns:a16="http://schemas.microsoft.com/office/drawing/2014/main" id="{69E4CDA3-876C-417F-9586-98BEE50FDD72}"/>
                    </a:ext>
                  </a:extLst>
                </p:cNvPr>
                <p:cNvPicPr/>
                <p:nvPr/>
              </p:nvPicPr>
              <p:blipFill>
                <a:blip r:embed="rId179"/>
                <a:stretch>
                  <a:fillRect/>
                </a:stretch>
              </p:blipFill>
              <p:spPr>
                <a:xfrm>
                  <a:off x="4646813" y="2779987"/>
                  <a:ext cx="824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54303" name="Freihand 54302">
                  <a:extLst>
                    <a:ext uri="{FF2B5EF4-FFF2-40B4-BE49-F238E27FC236}">
                      <a16:creationId xmlns:a16="http://schemas.microsoft.com/office/drawing/2014/main" id="{949594D5-AC52-41DC-BA31-13710160A70F}"/>
                    </a:ext>
                  </a:extLst>
                </p14:cNvPr>
                <p14:cNvContentPartPr/>
                <p14:nvPr/>
              </p14:nvContentPartPr>
              <p14:xfrm>
                <a:off x="4579133" y="2750827"/>
                <a:ext cx="59400" cy="53280"/>
              </p14:xfrm>
            </p:contentPart>
          </mc:Choice>
          <mc:Fallback xmlns="">
            <p:pic>
              <p:nvPicPr>
                <p:cNvPr id="54303" name="Freihand 54302">
                  <a:extLst>
                    <a:ext uri="{FF2B5EF4-FFF2-40B4-BE49-F238E27FC236}">
                      <a16:creationId xmlns:a16="http://schemas.microsoft.com/office/drawing/2014/main" id="{949594D5-AC52-41DC-BA31-13710160A70F}"/>
                    </a:ext>
                  </a:extLst>
                </p:cNvPr>
                <p:cNvPicPr/>
                <p:nvPr/>
              </p:nvPicPr>
              <p:blipFill>
                <a:blip r:embed="rId181"/>
                <a:stretch>
                  <a:fillRect/>
                </a:stretch>
              </p:blipFill>
              <p:spPr>
                <a:xfrm>
                  <a:off x="4574813" y="2746507"/>
                  <a:ext cx="680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54304" name="Freihand 54303">
                  <a:extLst>
                    <a:ext uri="{FF2B5EF4-FFF2-40B4-BE49-F238E27FC236}">
                      <a16:creationId xmlns:a16="http://schemas.microsoft.com/office/drawing/2014/main" id="{0FF8BAD5-7C65-4B9B-AFA0-2BCD249FFF18}"/>
                    </a:ext>
                  </a:extLst>
                </p14:cNvPr>
                <p14:cNvContentPartPr/>
                <p14:nvPr/>
              </p14:nvContentPartPr>
              <p14:xfrm>
                <a:off x="4693613" y="2825707"/>
                <a:ext cx="78840" cy="45720"/>
              </p14:xfrm>
            </p:contentPart>
          </mc:Choice>
          <mc:Fallback xmlns="">
            <p:pic>
              <p:nvPicPr>
                <p:cNvPr id="54304" name="Freihand 54303">
                  <a:extLst>
                    <a:ext uri="{FF2B5EF4-FFF2-40B4-BE49-F238E27FC236}">
                      <a16:creationId xmlns:a16="http://schemas.microsoft.com/office/drawing/2014/main" id="{0FF8BAD5-7C65-4B9B-AFA0-2BCD249FFF18}"/>
                    </a:ext>
                  </a:extLst>
                </p:cNvPr>
                <p:cNvPicPr/>
                <p:nvPr/>
              </p:nvPicPr>
              <p:blipFill>
                <a:blip r:embed="rId183"/>
                <a:stretch>
                  <a:fillRect/>
                </a:stretch>
              </p:blipFill>
              <p:spPr>
                <a:xfrm>
                  <a:off x="4689293" y="2821387"/>
                  <a:ext cx="874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54306" name="Freihand 54305">
                  <a:extLst>
                    <a:ext uri="{FF2B5EF4-FFF2-40B4-BE49-F238E27FC236}">
                      <a16:creationId xmlns:a16="http://schemas.microsoft.com/office/drawing/2014/main" id="{2577CCE3-55B7-4710-88C9-675AC0D9141A}"/>
                    </a:ext>
                  </a:extLst>
                </p14:cNvPr>
                <p14:cNvContentPartPr/>
                <p14:nvPr/>
              </p14:nvContentPartPr>
              <p14:xfrm>
                <a:off x="4281053" y="2627347"/>
                <a:ext cx="87480" cy="102240"/>
              </p14:xfrm>
            </p:contentPart>
          </mc:Choice>
          <mc:Fallback xmlns="">
            <p:pic>
              <p:nvPicPr>
                <p:cNvPr id="54306" name="Freihand 54305">
                  <a:extLst>
                    <a:ext uri="{FF2B5EF4-FFF2-40B4-BE49-F238E27FC236}">
                      <a16:creationId xmlns:a16="http://schemas.microsoft.com/office/drawing/2014/main" id="{2577CCE3-55B7-4710-88C9-675AC0D9141A}"/>
                    </a:ext>
                  </a:extLst>
                </p:cNvPr>
                <p:cNvPicPr/>
                <p:nvPr/>
              </p:nvPicPr>
              <p:blipFill>
                <a:blip r:embed="rId185"/>
                <a:stretch>
                  <a:fillRect/>
                </a:stretch>
              </p:blipFill>
              <p:spPr>
                <a:xfrm>
                  <a:off x="4276733" y="2623027"/>
                  <a:ext cx="96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54307" name="Freihand 54306">
                  <a:extLst>
                    <a:ext uri="{FF2B5EF4-FFF2-40B4-BE49-F238E27FC236}">
                      <a16:creationId xmlns:a16="http://schemas.microsoft.com/office/drawing/2014/main" id="{6FA055C4-C1CD-4F32-9F19-AF0C3E1AF57E}"/>
                    </a:ext>
                  </a:extLst>
                </p14:cNvPr>
                <p14:cNvContentPartPr/>
                <p14:nvPr/>
              </p14:nvContentPartPr>
              <p14:xfrm>
                <a:off x="4376813" y="2616187"/>
                <a:ext cx="75240" cy="54000"/>
              </p14:xfrm>
            </p:contentPart>
          </mc:Choice>
          <mc:Fallback xmlns="">
            <p:pic>
              <p:nvPicPr>
                <p:cNvPr id="54307" name="Freihand 54306">
                  <a:extLst>
                    <a:ext uri="{FF2B5EF4-FFF2-40B4-BE49-F238E27FC236}">
                      <a16:creationId xmlns:a16="http://schemas.microsoft.com/office/drawing/2014/main" id="{6FA055C4-C1CD-4F32-9F19-AF0C3E1AF57E}"/>
                    </a:ext>
                  </a:extLst>
                </p:cNvPr>
                <p:cNvPicPr/>
                <p:nvPr/>
              </p:nvPicPr>
              <p:blipFill>
                <a:blip r:embed="rId187"/>
                <a:stretch>
                  <a:fillRect/>
                </a:stretch>
              </p:blipFill>
              <p:spPr>
                <a:xfrm>
                  <a:off x="4372493" y="2611867"/>
                  <a:ext cx="838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54308" name="Freihand 54307">
                  <a:extLst>
                    <a:ext uri="{FF2B5EF4-FFF2-40B4-BE49-F238E27FC236}">
                      <a16:creationId xmlns:a16="http://schemas.microsoft.com/office/drawing/2014/main" id="{C3FD82D7-59E8-46D0-9EC7-4907266F3B6D}"/>
                    </a:ext>
                  </a:extLst>
                </p14:cNvPr>
                <p14:cNvContentPartPr/>
                <p14:nvPr/>
              </p14:nvContentPartPr>
              <p14:xfrm>
                <a:off x="4495253" y="2567947"/>
                <a:ext cx="64080" cy="72720"/>
              </p14:xfrm>
            </p:contentPart>
          </mc:Choice>
          <mc:Fallback xmlns="">
            <p:pic>
              <p:nvPicPr>
                <p:cNvPr id="54308" name="Freihand 54307">
                  <a:extLst>
                    <a:ext uri="{FF2B5EF4-FFF2-40B4-BE49-F238E27FC236}">
                      <a16:creationId xmlns:a16="http://schemas.microsoft.com/office/drawing/2014/main" id="{C3FD82D7-59E8-46D0-9EC7-4907266F3B6D}"/>
                    </a:ext>
                  </a:extLst>
                </p:cNvPr>
                <p:cNvPicPr/>
                <p:nvPr/>
              </p:nvPicPr>
              <p:blipFill>
                <a:blip r:embed="rId189"/>
                <a:stretch>
                  <a:fillRect/>
                </a:stretch>
              </p:blipFill>
              <p:spPr>
                <a:xfrm>
                  <a:off x="4490933" y="2563627"/>
                  <a:ext cx="727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54309" name="Freihand 54308">
                  <a:extLst>
                    <a:ext uri="{FF2B5EF4-FFF2-40B4-BE49-F238E27FC236}">
                      <a16:creationId xmlns:a16="http://schemas.microsoft.com/office/drawing/2014/main" id="{53DE9C3D-7951-428E-84E3-7D3BB49C99A1}"/>
                    </a:ext>
                  </a:extLst>
                </p14:cNvPr>
                <p14:cNvContentPartPr/>
                <p14:nvPr/>
              </p14:nvContentPartPr>
              <p14:xfrm>
                <a:off x="4420733" y="2522587"/>
                <a:ext cx="81000" cy="51840"/>
              </p14:xfrm>
            </p:contentPart>
          </mc:Choice>
          <mc:Fallback xmlns="">
            <p:pic>
              <p:nvPicPr>
                <p:cNvPr id="54309" name="Freihand 54308">
                  <a:extLst>
                    <a:ext uri="{FF2B5EF4-FFF2-40B4-BE49-F238E27FC236}">
                      <a16:creationId xmlns:a16="http://schemas.microsoft.com/office/drawing/2014/main" id="{53DE9C3D-7951-428E-84E3-7D3BB49C99A1}"/>
                    </a:ext>
                  </a:extLst>
                </p:cNvPr>
                <p:cNvPicPr/>
                <p:nvPr/>
              </p:nvPicPr>
              <p:blipFill>
                <a:blip r:embed="rId191"/>
                <a:stretch>
                  <a:fillRect/>
                </a:stretch>
              </p:blipFill>
              <p:spPr>
                <a:xfrm>
                  <a:off x="4416413" y="2518267"/>
                  <a:ext cx="896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54310" name="Freihand 54309">
                  <a:extLst>
                    <a:ext uri="{FF2B5EF4-FFF2-40B4-BE49-F238E27FC236}">
                      <a16:creationId xmlns:a16="http://schemas.microsoft.com/office/drawing/2014/main" id="{D5F9FB81-E6AD-4A10-BFDC-95FBF6C9C0BC}"/>
                    </a:ext>
                  </a:extLst>
                </p14:cNvPr>
                <p14:cNvContentPartPr/>
                <p14:nvPr/>
              </p14:nvContentPartPr>
              <p14:xfrm>
                <a:off x="4533773" y="2574427"/>
                <a:ext cx="48960" cy="61560"/>
              </p14:xfrm>
            </p:contentPart>
          </mc:Choice>
          <mc:Fallback xmlns="">
            <p:pic>
              <p:nvPicPr>
                <p:cNvPr id="54310" name="Freihand 54309">
                  <a:extLst>
                    <a:ext uri="{FF2B5EF4-FFF2-40B4-BE49-F238E27FC236}">
                      <a16:creationId xmlns:a16="http://schemas.microsoft.com/office/drawing/2014/main" id="{D5F9FB81-E6AD-4A10-BFDC-95FBF6C9C0BC}"/>
                    </a:ext>
                  </a:extLst>
                </p:cNvPr>
                <p:cNvPicPr/>
                <p:nvPr/>
              </p:nvPicPr>
              <p:blipFill>
                <a:blip r:embed="rId193"/>
                <a:stretch>
                  <a:fillRect/>
                </a:stretch>
              </p:blipFill>
              <p:spPr>
                <a:xfrm>
                  <a:off x="4529453" y="2570107"/>
                  <a:ext cx="576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54325" name="Freihand 54324">
                  <a:extLst>
                    <a:ext uri="{FF2B5EF4-FFF2-40B4-BE49-F238E27FC236}">
                      <a16:creationId xmlns:a16="http://schemas.microsoft.com/office/drawing/2014/main" id="{B30B07F9-6EF4-4CE1-8749-8F8E9E5D080C}"/>
                    </a:ext>
                  </a:extLst>
                </p14:cNvPr>
                <p14:cNvContentPartPr/>
                <p14:nvPr/>
              </p14:nvContentPartPr>
              <p14:xfrm>
                <a:off x="3962453" y="2555347"/>
                <a:ext cx="449640" cy="409680"/>
              </p14:xfrm>
            </p:contentPart>
          </mc:Choice>
          <mc:Fallback xmlns="">
            <p:pic>
              <p:nvPicPr>
                <p:cNvPr id="54325" name="Freihand 54324">
                  <a:extLst>
                    <a:ext uri="{FF2B5EF4-FFF2-40B4-BE49-F238E27FC236}">
                      <a16:creationId xmlns:a16="http://schemas.microsoft.com/office/drawing/2014/main" id="{B30B07F9-6EF4-4CE1-8749-8F8E9E5D080C}"/>
                    </a:ext>
                  </a:extLst>
                </p:cNvPr>
                <p:cNvPicPr/>
                <p:nvPr/>
              </p:nvPicPr>
              <p:blipFill>
                <a:blip r:embed="rId195"/>
                <a:stretch>
                  <a:fillRect/>
                </a:stretch>
              </p:blipFill>
              <p:spPr>
                <a:xfrm>
                  <a:off x="3958133" y="2551027"/>
                  <a:ext cx="458280" cy="418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6">
            <p14:nvContentPartPr>
              <p14:cNvPr id="20" name="Freihand 19">
                <a:extLst>
                  <a:ext uri="{FF2B5EF4-FFF2-40B4-BE49-F238E27FC236}">
                    <a16:creationId xmlns:a16="http://schemas.microsoft.com/office/drawing/2014/main" id="{1F1962B2-2AE1-4F1D-9DCB-A9451A27C381}"/>
                  </a:ext>
                </a:extLst>
              </p14:cNvPr>
              <p14:cNvContentPartPr/>
              <p14:nvPr/>
            </p14:nvContentPartPr>
            <p14:xfrm>
              <a:off x="2356133" y="2985187"/>
              <a:ext cx="1972080" cy="357480"/>
            </p14:xfrm>
          </p:contentPart>
        </mc:Choice>
        <mc:Fallback>
          <p:pic>
            <p:nvPicPr>
              <p:cNvPr id="20" name="Freihand 19">
                <a:extLst>
                  <a:ext uri="{FF2B5EF4-FFF2-40B4-BE49-F238E27FC236}">
                    <a16:creationId xmlns:a16="http://schemas.microsoft.com/office/drawing/2014/main" id="{1F1962B2-2AE1-4F1D-9DCB-A9451A27C381}"/>
                  </a:ext>
                </a:extLst>
              </p:cNvPr>
              <p:cNvPicPr/>
              <p:nvPr/>
            </p:nvPicPr>
            <p:blipFill>
              <a:blip r:embed="rId197"/>
              <a:stretch>
                <a:fillRect/>
              </a:stretch>
            </p:blipFill>
            <p:spPr>
              <a:xfrm>
                <a:off x="2351813" y="2980867"/>
                <a:ext cx="1980720" cy="366120"/>
              </a:xfrm>
              <a:prstGeom prst="rect">
                <a:avLst/>
              </a:prstGeom>
            </p:spPr>
          </p:pic>
        </mc:Fallback>
      </mc:AlternateContent>
      <p:grpSp>
        <p:nvGrpSpPr>
          <p:cNvPr id="54297" name="Gruppieren 54296">
            <a:extLst>
              <a:ext uri="{FF2B5EF4-FFF2-40B4-BE49-F238E27FC236}">
                <a16:creationId xmlns:a16="http://schemas.microsoft.com/office/drawing/2014/main" id="{672F1B3B-2192-4DD5-8F7E-E3930FFE394B}"/>
              </a:ext>
            </a:extLst>
          </p:cNvPr>
          <p:cNvGrpSpPr/>
          <p:nvPr/>
        </p:nvGrpSpPr>
        <p:grpSpPr>
          <a:xfrm>
            <a:off x="2778053" y="1940467"/>
            <a:ext cx="1529640" cy="332640"/>
            <a:chOff x="2778053" y="1940467"/>
            <a:chExt cx="1529640" cy="332640"/>
          </a:xfrm>
        </p:grpSpPr>
        <mc:AlternateContent xmlns:mc="http://schemas.openxmlformats.org/markup-compatibility/2006">
          <mc:Choice xmlns:p14="http://schemas.microsoft.com/office/powerpoint/2010/main" Requires="p14">
            <p:contentPart p14:bwMode="auto" r:id="rId198">
              <p14:nvContentPartPr>
                <p14:cNvPr id="52" name="Freihand 51">
                  <a:extLst>
                    <a:ext uri="{FF2B5EF4-FFF2-40B4-BE49-F238E27FC236}">
                      <a16:creationId xmlns:a16="http://schemas.microsoft.com/office/drawing/2014/main" id="{F48A9A95-498D-4FCB-9BB5-5FB4AEF149CB}"/>
                    </a:ext>
                  </a:extLst>
                </p14:cNvPr>
                <p14:cNvContentPartPr/>
                <p14:nvPr/>
              </p14:nvContentPartPr>
              <p14:xfrm>
                <a:off x="2778053" y="1940467"/>
                <a:ext cx="50760" cy="14040"/>
              </p14:xfrm>
            </p:contentPart>
          </mc:Choice>
          <mc:Fallback>
            <p:pic>
              <p:nvPicPr>
                <p:cNvPr id="52" name="Freihand 51">
                  <a:extLst>
                    <a:ext uri="{FF2B5EF4-FFF2-40B4-BE49-F238E27FC236}">
                      <a16:creationId xmlns:a16="http://schemas.microsoft.com/office/drawing/2014/main" id="{F48A9A95-498D-4FCB-9BB5-5FB4AEF149CB}"/>
                    </a:ext>
                  </a:extLst>
                </p:cNvPr>
                <p:cNvPicPr/>
                <p:nvPr/>
              </p:nvPicPr>
              <p:blipFill>
                <a:blip r:embed="rId199"/>
                <a:stretch>
                  <a:fillRect/>
                </a:stretch>
              </p:blipFill>
              <p:spPr>
                <a:xfrm>
                  <a:off x="2773733" y="1936147"/>
                  <a:ext cx="594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60" name="Freihand 59">
                  <a:extLst>
                    <a:ext uri="{FF2B5EF4-FFF2-40B4-BE49-F238E27FC236}">
                      <a16:creationId xmlns:a16="http://schemas.microsoft.com/office/drawing/2014/main" id="{AD8C16B3-6480-48B6-911D-F7F49A14DBDF}"/>
                    </a:ext>
                  </a:extLst>
                </p14:cNvPr>
                <p14:cNvContentPartPr/>
                <p14:nvPr/>
              </p14:nvContentPartPr>
              <p14:xfrm>
                <a:off x="2779493" y="1980067"/>
                <a:ext cx="1528200" cy="293040"/>
              </p14:xfrm>
            </p:contentPart>
          </mc:Choice>
          <mc:Fallback>
            <p:pic>
              <p:nvPicPr>
                <p:cNvPr id="60" name="Freihand 59">
                  <a:extLst>
                    <a:ext uri="{FF2B5EF4-FFF2-40B4-BE49-F238E27FC236}">
                      <a16:creationId xmlns:a16="http://schemas.microsoft.com/office/drawing/2014/main" id="{AD8C16B3-6480-48B6-911D-F7F49A14DBDF}"/>
                    </a:ext>
                  </a:extLst>
                </p:cNvPr>
                <p:cNvPicPr/>
                <p:nvPr/>
              </p:nvPicPr>
              <p:blipFill>
                <a:blip r:embed="rId201"/>
                <a:stretch>
                  <a:fillRect/>
                </a:stretch>
              </p:blipFill>
              <p:spPr>
                <a:xfrm>
                  <a:off x="2775173" y="1975747"/>
                  <a:ext cx="1536840" cy="301680"/>
                </a:xfrm>
                <a:prstGeom prst="rect">
                  <a:avLst/>
                </a:prstGeom>
              </p:spPr>
            </p:pic>
          </mc:Fallback>
        </mc:AlternateContent>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Verwendungsrechnung 2025</a:t>
            </a:r>
          </a:p>
        </p:txBody>
      </p:sp>
      <p:sp>
        <p:nvSpPr>
          <p:cNvPr id="55300" name="Text Box 3"/>
          <p:cNvSpPr txBox="1">
            <a:spLocks noChangeArrowheads="1"/>
          </p:cNvSpPr>
          <p:nvPr/>
        </p:nvSpPr>
        <p:spPr bwMode="auto">
          <a:xfrm>
            <a:off x="5497657" y="1154692"/>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1" name="Text Box 4"/>
          <p:cNvSpPr txBox="1">
            <a:spLocks noChangeArrowheads="1"/>
          </p:cNvSpPr>
          <p:nvPr/>
        </p:nvSpPr>
        <p:spPr bwMode="auto">
          <a:xfrm>
            <a:off x="5371737" y="1835729"/>
            <a:ext cx="915987" cy="192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000000"/>
              </a:buClr>
              <a:buSzPct val="100000"/>
              <a:buFont typeface="Times New Roman" pitchFamily="18" charset="0"/>
              <a:buNone/>
            </a:pPr>
            <a:r>
              <a:rPr lang="de-DE" altLang="de-DE" sz="12000" dirty="0">
                <a:cs typeface="Times New Roman" pitchFamily="18" charset="0"/>
              </a:rPr>
              <a:t>}</a:t>
            </a:r>
            <a:endParaRPr lang="de-DE" altLang="de-DE" sz="2400" dirty="0">
              <a:cs typeface="Times New Roman" pitchFamily="18" charset="0"/>
            </a:endParaRPr>
          </a:p>
        </p:txBody>
      </p:sp>
      <p:sp>
        <p:nvSpPr>
          <p:cNvPr id="55302" name="Text Box 5"/>
          <p:cNvSpPr txBox="1">
            <a:spLocks noChangeArrowheads="1"/>
          </p:cNvSpPr>
          <p:nvPr/>
        </p:nvSpPr>
        <p:spPr bwMode="auto">
          <a:xfrm>
            <a:off x="6121546" y="3872438"/>
            <a:ext cx="1883977"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Außenbeitrag</a:t>
            </a:r>
          </a:p>
        </p:txBody>
      </p:sp>
      <p:sp>
        <p:nvSpPr>
          <p:cNvPr id="55303" name="Text Box 6"/>
          <p:cNvSpPr txBox="1">
            <a:spLocks noChangeArrowheads="1"/>
          </p:cNvSpPr>
          <p:nvPr/>
        </p:nvSpPr>
        <p:spPr bwMode="auto">
          <a:xfrm>
            <a:off x="5542107" y="3624788"/>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4" name="Text Box 7"/>
          <p:cNvSpPr txBox="1">
            <a:spLocks noChangeArrowheads="1"/>
          </p:cNvSpPr>
          <p:nvPr/>
        </p:nvSpPr>
        <p:spPr bwMode="auto">
          <a:xfrm>
            <a:off x="6121546" y="2554867"/>
            <a:ext cx="1897955"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Bruttoanlage-</a:t>
            </a:r>
          </a:p>
          <a:p>
            <a:pPr>
              <a:buClr>
                <a:srgbClr val="000000"/>
              </a:buClr>
              <a:buSzPct val="100000"/>
              <a:buFont typeface="Times New Roman" pitchFamily="18" charset="0"/>
              <a:buNone/>
            </a:pPr>
            <a:r>
              <a:rPr lang="de-DE" altLang="de-DE" sz="2400" dirty="0" err="1">
                <a:cs typeface="Times New Roman" pitchFamily="18" charset="0"/>
              </a:rPr>
              <a:t>investitionen</a:t>
            </a:r>
            <a:endParaRPr lang="de-DE" altLang="de-DE" sz="2400" dirty="0">
              <a:cs typeface="Times New Roman" pitchFamily="18" charset="0"/>
            </a:endParaRPr>
          </a:p>
        </p:txBody>
      </p:sp>
      <p:sp>
        <p:nvSpPr>
          <p:cNvPr id="55305" name="Text Box 8"/>
          <p:cNvSpPr txBox="1">
            <a:spLocks noChangeArrowheads="1"/>
          </p:cNvSpPr>
          <p:nvPr/>
        </p:nvSpPr>
        <p:spPr bwMode="auto">
          <a:xfrm>
            <a:off x="6124720" y="1402341"/>
            <a:ext cx="12176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Konsum</a:t>
            </a:r>
          </a:p>
        </p:txBody>
      </p:sp>
      <p:sp>
        <p:nvSpPr>
          <p:cNvPr id="55306" name="Text Box 11"/>
          <p:cNvSpPr txBox="1">
            <a:spLocks noChangeArrowheads="1"/>
          </p:cNvSpPr>
          <p:nvPr/>
        </p:nvSpPr>
        <p:spPr bwMode="auto">
          <a:xfrm>
            <a:off x="5590421" y="4366777"/>
            <a:ext cx="2819400" cy="523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Destatis , jeweilige Preise, Mrd. Euro</a:t>
            </a:r>
          </a:p>
        </p:txBody>
      </p:sp>
      <p:sp>
        <p:nvSpPr>
          <p:cNvPr id="18" name="Rechteck 17">
            <a:extLst>
              <a:ext uri="{FF2B5EF4-FFF2-40B4-BE49-F238E27FC236}">
                <a16:creationId xmlns:a16="http://schemas.microsoft.com/office/drawing/2014/main" id="{8CB43FD1-7E4D-49FF-B53E-9A627B94C6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7B6F93F-75A8-4CC3-3745-223A69A72CBF}"/>
              </a:ext>
            </a:extLst>
          </p:cNvPr>
          <p:cNvPicPr>
            <a:picLocks noChangeAspect="1"/>
          </p:cNvPicPr>
          <p:nvPr/>
        </p:nvPicPr>
        <p:blipFill>
          <a:blip r:embed="rId3"/>
          <a:stretch>
            <a:fillRect/>
          </a:stretch>
        </p:blipFill>
        <p:spPr>
          <a:xfrm>
            <a:off x="522557" y="1252902"/>
            <a:ext cx="5067864" cy="3637095"/>
          </a:xfrm>
          <a:prstGeom prst="rect">
            <a:avLst/>
          </a:prstGeom>
        </p:spPr>
      </p:pic>
      <p:pic>
        <p:nvPicPr>
          <p:cNvPr id="3" name="Grafik 2">
            <a:extLst>
              <a:ext uri="{FF2B5EF4-FFF2-40B4-BE49-F238E27FC236}">
                <a16:creationId xmlns:a16="http://schemas.microsoft.com/office/drawing/2014/main" id="{6531434F-3A5F-F123-ABE0-B8FF00B60503}"/>
              </a:ext>
            </a:extLst>
          </p:cNvPr>
          <p:cNvPicPr>
            <a:picLocks noChangeAspect="1"/>
          </p:cNvPicPr>
          <p:nvPr/>
        </p:nvPicPr>
        <p:blipFill>
          <a:blip r:embed="rId4"/>
          <a:stretch>
            <a:fillRect/>
          </a:stretch>
        </p:blipFill>
        <p:spPr>
          <a:xfrm>
            <a:off x="8037760" y="630233"/>
            <a:ext cx="3997914" cy="3415987"/>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9C954BE9-3B43-4974-B7B3-2DA22F5F5973}"/>
                  </a:ext>
                </a:extLst>
              </p14:cNvPr>
              <p14:cNvContentPartPr/>
              <p14:nvPr/>
            </p14:nvContentPartPr>
            <p14:xfrm>
              <a:off x="5854253" y="2412427"/>
              <a:ext cx="2243880" cy="1203120"/>
            </p14:xfrm>
          </p:contentPart>
        </mc:Choice>
        <mc:Fallback xmlns="">
          <p:pic>
            <p:nvPicPr>
              <p:cNvPr id="4" name="Freihand 3">
                <a:extLst>
                  <a:ext uri="{FF2B5EF4-FFF2-40B4-BE49-F238E27FC236}">
                    <a16:creationId xmlns:a16="http://schemas.microsoft.com/office/drawing/2014/main" id="{9C954BE9-3B43-4974-B7B3-2DA22F5F5973}"/>
                  </a:ext>
                </a:extLst>
              </p:cNvPr>
              <p:cNvPicPr/>
              <p:nvPr/>
            </p:nvPicPr>
            <p:blipFill>
              <a:blip r:embed="rId6"/>
              <a:stretch>
                <a:fillRect/>
              </a:stretch>
            </p:blipFill>
            <p:spPr>
              <a:xfrm>
                <a:off x="5849933" y="2408107"/>
                <a:ext cx="2252520" cy="1211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Freihand 11">
                <a:extLst>
                  <a:ext uri="{FF2B5EF4-FFF2-40B4-BE49-F238E27FC236}">
                    <a16:creationId xmlns:a16="http://schemas.microsoft.com/office/drawing/2014/main" id="{37258052-0D67-498D-8DD8-AB612E6928B0}"/>
                  </a:ext>
                </a:extLst>
              </p14:cNvPr>
              <p14:cNvContentPartPr/>
              <p14:nvPr/>
            </p14:nvContentPartPr>
            <p14:xfrm>
              <a:off x="3883613" y="3287587"/>
              <a:ext cx="1731600" cy="475200"/>
            </p14:xfrm>
          </p:contentPart>
        </mc:Choice>
        <mc:Fallback xmlns="">
          <p:pic>
            <p:nvPicPr>
              <p:cNvPr id="12" name="Freihand 11">
                <a:extLst>
                  <a:ext uri="{FF2B5EF4-FFF2-40B4-BE49-F238E27FC236}">
                    <a16:creationId xmlns:a16="http://schemas.microsoft.com/office/drawing/2014/main" id="{37258052-0D67-498D-8DD8-AB612E6928B0}"/>
                  </a:ext>
                </a:extLst>
              </p:cNvPr>
              <p:cNvPicPr/>
              <p:nvPr/>
            </p:nvPicPr>
            <p:blipFill>
              <a:blip r:embed="rId8"/>
              <a:stretch>
                <a:fillRect/>
              </a:stretch>
            </p:blipFill>
            <p:spPr>
              <a:xfrm>
                <a:off x="3879293" y="3283267"/>
                <a:ext cx="1740240" cy="483840"/>
              </a:xfrm>
              <a:prstGeom prst="rect">
                <a:avLst/>
              </a:prstGeom>
            </p:spPr>
          </p:pic>
        </mc:Fallback>
      </mc:AlternateContent>
      <p:grpSp>
        <p:nvGrpSpPr>
          <p:cNvPr id="14" name="Gruppieren 13">
            <a:extLst>
              <a:ext uri="{FF2B5EF4-FFF2-40B4-BE49-F238E27FC236}">
                <a16:creationId xmlns:a16="http://schemas.microsoft.com/office/drawing/2014/main" id="{231E7001-C381-4D23-B13F-F405DD4CF9DA}"/>
              </a:ext>
            </a:extLst>
          </p:cNvPr>
          <p:cNvGrpSpPr/>
          <p:nvPr/>
        </p:nvGrpSpPr>
        <p:grpSpPr>
          <a:xfrm>
            <a:off x="-68107" y="503347"/>
            <a:ext cx="5928840" cy="3312720"/>
            <a:chOff x="-68107" y="503347"/>
            <a:chExt cx="5928840" cy="3312720"/>
          </a:xfrm>
        </p:grpSpPr>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39A3B101-704D-4E05-AA62-8258940DE0DD}"/>
                    </a:ext>
                  </a:extLst>
                </p14:cNvPr>
                <p14:cNvContentPartPr/>
                <p14:nvPr/>
              </p14:nvContentPartPr>
              <p14:xfrm>
                <a:off x="339773" y="3230707"/>
                <a:ext cx="5520960" cy="564480"/>
              </p14:xfrm>
            </p:contentPart>
          </mc:Choice>
          <mc:Fallback xmlns="">
            <p:pic>
              <p:nvPicPr>
                <p:cNvPr id="5" name="Freihand 4">
                  <a:extLst>
                    <a:ext uri="{FF2B5EF4-FFF2-40B4-BE49-F238E27FC236}">
                      <a16:creationId xmlns:a16="http://schemas.microsoft.com/office/drawing/2014/main" id="{39A3B101-704D-4E05-AA62-8258940DE0DD}"/>
                    </a:ext>
                  </a:extLst>
                </p:cNvPr>
                <p:cNvPicPr/>
                <p:nvPr/>
              </p:nvPicPr>
              <p:blipFill>
                <a:blip r:embed="rId10"/>
                <a:stretch>
                  <a:fillRect/>
                </a:stretch>
              </p:blipFill>
              <p:spPr>
                <a:xfrm>
                  <a:off x="335453" y="3226387"/>
                  <a:ext cx="5529600" cy="573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6B6C6360-D860-4150-89AD-0062DA29F574}"/>
                    </a:ext>
                  </a:extLst>
                </p14:cNvPr>
                <p14:cNvContentPartPr/>
                <p14:nvPr/>
              </p14:nvContentPartPr>
              <p14:xfrm>
                <a:off x="221693" y="738427"/>
                <a:ext cx="237960" cy="2686680"/>
              </p14:xfrm>
            </p:contentPart>
          </mc:Choice>
          <mc:Fallback xmlns="">
            <p:pic>
              <p:nvPicPr>
                <p:cNvPr id="6" name="Freihand 5">
                  <a:extLst>
                    <a:ext uri="{FF2B5EF4-FFF2-40B4-BE49-F238E27FC236}">
                      <a16:creationId xmlns:a16="http://schemas.microsoft.com/office/drawing/2014/main" id="{6B6C6360-D860-4150-89AD-0062DA29F574}"/>
                    </a:ext>
                  </a:extLst>
                </p:cNvPr>
                <p:cNvPicPr/>
                <p:nvPr/>
              </p:nvPicPr>
              <p:blipFill>
                <a:blip r:embed="rId12"/>
                <a:stretch>
                  <a:fillRect/>
                </a:stretch>
              </p:blipFill>
              <p:spPr>
                <a:xfrm>
                  <a:off x="217373" y="734107"/>
                  <a:ext cx="246600" cy="2695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748CB5FA-5530-4A1E-9113-A7336916F66E}"/>
                    </a:ext>
                  </a:extLst>
                </p14:cNvPr>
                <p14:cNvContentPartPr/>
                <p14:nvPr/>
              </p14:nvContentPartPr>
              <p14:xfrm>
                <a:off x="775013" y="503347"/>
                <a:ext cx="19080" cy="138600"/>
              </p14:xfrm>
            </p:contentPart>
          </mc:Choice>
          <mc:Fallback xmlns="">
            <p:pic>
              <p:nvPicPr>
                <p:cNvPr id="8" name="Freihand 7">
                  <a:extLst>
                    <a:ext uri="{FF2B5EF4-FFF2-40B4-BE49-F238E27FC236}">
                      <a16:creationId xmlns:a16="http://schemas.microsoft.com/office/drawing/2014/main" id="{748CB5FA-5530-4A1E-9113-A7336916F66E}"/>
                    </a:ext>
                  </a:extLst>
                </p:cNvPr>
                <p:cNvPicPr/>
                <p:nvPr/>
              </p:nvPicPr>
              <p:blipFill>
                <a:blip r:embed="rId14"/>
                <a:stretch>
                  <a:fillRect/>
                </a:stretch>
              </p:blipFill>
              <p:spPr>
                <a:xfrm>
                  <a:off x="770693" y="499027"/>
                  <a:ext cx="277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CD551B44-9AD6-4E03-BDAE-E8BBB8F4B7A2}"/>
                    </a:ext>
                  </a:extLst>
                </p14:cNvPr>
                <p14:cNvContentPartPr/>
                <p14:nvPr/>
              </p14:nvContentPartPr>
              <p14:xfrm>
                <a:off x="702293" y="545827"/>
                <a:ext cx="158040" cy="11520"/>
              </p14:xfrm>
            </p:contentPart>
          </mc:Choice>
          <mc:Fallback xmlns="">
            <p:pic>
              <p:nvPicPr>
                <p:cNvPr id="9" name="Freihand 8">
                  <a:extLst>
                    <a:ext uri="{FF2B5EF4-FFF2-40B4-BE49-F238E27FC236}">
                      <a16:creationId xmlns:a16="http://schemas.microsoft.com/office/drawing/2014/main" id="{CD551B44-9AD6-4E03-BDAE-E8BBB8F4B7A2}"/>
                    </a:ext>
                  </a:extLst>
                </p:cNvPr>
                <p:cNvPicPr/>
                <p:nvPr/>
              </p:nvPicPr>
              <p:blipFill>
                <a:blip r:embed="rId16"/>
                <a:stretch>
                  <a:fillRect/>
                </a:stretch>
              </p:blipFill>
              <p:spPr>
                <a:xfrm>
                  <a:off x="697973" y="541507"/>
                  <a:ext cx="1666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9496923A-CD1F-477E-9917-EA0687A086E2}"/>
                    </a:ext>
                  </a:extLst>
                </p14:cNvPr>
                <p14:cNvContentPartPr/>
                <p14:nvPr/>
              </p14:nvContentPartPr>
              <p14:xfrm>
                <a:off x="679973" y="717547"/>
                <a:ext cx="187920" cy="26280"/>
              </p14:xfrm>
            </p:contentPart>
          </mc:Choice>
          <mc:Fallback xmlns="">
            <p:pic>
              <p:nvPicPr>
                <p:cNvPr id="10" name="Freihand 9">
                  <a:extLst>
                    <a:ext uri="{FF2B5EF4-FFF2-40B4-BE49-F238E27FC236}">
                      <a16:creationId xmlns:a16="http://schemas.microsoft.com/office/drawing/2014/main" id="{9496923A-CD1F-477E-9917-EA0687A086E2}"/>
                    </a:ext>
                  </a:extLst>
                </p:cNvPr>
                <p:cNvPicPr/>
                <p:nvPr/>
              </p:nvPicPr>
              <p:blipFill>
                <a:blip r:embed="rId18"/>
                <a:stretch>
                  <a:fillRect/>
                </a:stretch>
              </p:blipFill>
              <p:spPr>
                <a:xfrm>
                  <a:off x="675653" y="713227"/>
                  <a:ext cx="1965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AA022F14-B731-476D-980B-580B8C0C6B02}"/>
                    </a:ext>
                  </a:extLst>
                </p14:cNvPr>
                <p14:cNvContentPartPr/>
                <p14:nvPr/>
              </p14:nvContentPartPr>
              <p14:xfrm>
                <a:off x="-68107" y="3253027"/>
                <a:ext cx="3385440" cy="563040"/>
              </p14:xfrm>
            </p:contentPart>
          </mc:Choice>
          <mc:Fallback xmlns="">
            <p:pic>
              <p:nvPicPr>
                <p:cNvPr id="13" name="Freihand 12">
                  <a:extLst>
                    <a:ext uri="{FF2B5EF4-FFF2-40B4-BE49-F238E27FC236}">
                      <a16:creationId xmlns:a16="http://schemas.microsoft.com/office/drawing/2014/main" id="{AA022F14-B731-476D-980B-580B8C0C6B02}"/>
                    </a:ext>
                  </a:extLst>
                </p:cNvPr>
                <p:cNvPicPr/>
                <p:nvPr/>
              </p:nvPicPr>
              <p:blipFill>
                <a:blip r:embed="rId20"/>
                <a:stretch>
                  <a:fillRect/>
                </a:stretch>
              </p:blipFill>
              <p:spPr>
                <a:xfrm>
                  <a:off x="-72427" y="3248707"/>
                  <a:ext cx="3394080" cy="57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F79AC31E-B0F5-4007-9605-24F2E1AEB35D}"/>
                  </a:ext>
                </a:extLst>
              </p14:cNvPr>
              <p14:cNvContentPartPr/>
              <p14:nvPr/>
            </p14:nvContentPartPr>
            <p14:xfrm>
              <a:off x="4224533" y="3267787"/>
              <a:ext cx="1021680" cy="495720"/>
            </p14:xfrm>
          </p:contentPart>
        </mc:Choice>
        <mc:Fallback xmlns="">
          <p:pic>
            <p:nvPicPr>
              <p:cNvPr id="15" name="Freihand 14">
                <a:extLst>
                  <a:ext uri="{FF2B5EF4-FFF2-40B4-BE49-F238E27FC236}">
                    <a16:creationId xmlns:a16="http://schemas.microsoft.com/office/drawing/2014/main" id="{F79AC31E-B0F5-4007-9605-24F2E1AEB35D}"/>
                  </a:ext>
                </a:extLst>
              </p:cNvPr>
              <p:cNvPicPr/>
              <p:nvPr/>
            </p:nvPicPr>
            <p:blipFill>
              <a:blip r:embed="rId22"/>
              <a:stretch>
                <a:fillRect/>
              </a:stretch>
            </p:blipFill>
            <p:spPr>
              <a:xfrm>
                <a:off x="4220213" y="3263467"/>
                <a:ext cx="1030320" cy="504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D5AF1AA1-7510-491A-89F1-751DFFE56728}"/>
                  </a:ext>
                </a:extLst>
              </p14:cNvPr>
              <p14:cNvContentPartPr/>
              <p14:nvPr/>
            </p14:nvContentPartPr>
            <p14:xfrm>
              <a:off x="4017893" y="3247987"/>
              <a:ext cx="1559160" cy="535320"/>
            </p14:xfrm>
          </p:contentPart>
        </mc:Choice>
        <mc:Fallback xmlns="">
          <p:pic>
            <p:nvPicPr>
              <p:cNvPr id="16" name="Freihand 15">
                <a:extLst>
                  <a:ext uri="{FF2B5EF4-FFF2-40B4-BE49-F238E27FC236}">
                    <a16:creationId xmlns:a16="http://schemas.microsoft.com/office/drawing/2014/main" id="{D5AF1AA1-7510-491A-89F1-751DFFE56728}"/>
                  </a:ext>
                </a:extLst>
              </p:cNvPr>
              <p:cNvPicPr/>
              <p:nvPr/>
            </p:nvPicPr>
            <p:blipFill>
              <a:blip r:embed="rId24"/>
              <a:stretch>
                <a:fillRect/>
              </a:stretch>
            </p:blipFill>
            <p:spPr>
              <a:xfrm>
                <a:off x="4013573" y="3243667"/>
                <a:ext cx="1567800" cy="543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6" name="Freihand 45">
                <a:extLst>
                  <a:ext uri="{FF2B5EF4-FFF2-40B4-BE49-F238E27FC236}">
                    <a16:creationId xmlns:a16="http://schemas.microsoft.com/office/drawing/2014/main" id="{0FC8CEDA-783D-451D-A537-2B8E76E7C20E}"/>
                  </a:ext>
                </a:extLst>
              </p14:cNvPr>
              <p14:cNvContentPartPr/>
              <p14:nvPr/>
            </p14:nvContentPartPr>
            <p14:xfrm>
              <a:off x="10630733" y="1132267"/>
              <a:ext cx="1382040" cy="2004120"/>
            </p14:xfrm>
          </p:contentPart>
        </mc:Choice>
        <mc:Fallback xmlns="">
          <p:pic>
            <p:nvPicPr>
              <p:cNvPr id="46" name="Freihand 45">
                <a:extLst>
                  <a:ext uri="{FF2B5EF4-FFF2-40B4-BE49-F238E27FC236}">
                    <a16:creationId xmlns:a16="http://schemas.microsoft.com/office/drawing/2014/main" id="{0FC8CEDA-783D-451D-A537-2B8E76E7C20E}"/>
                  </a:ext>
                </a:extLst>
              </p:cNvPr>
              <p:cNvPicPr/>
              <p:nvPr/>
            </p:nvPicPr>
            <p:blipFill>
              <a:blip r:embed="rId26"/>
              <a:stretch>
                <a:fillRect/>
              </a:stretch>
            </p:blipFill>
            <p:spPr>
              <a:xfrm>
                <a:off x="10626413" y="1127947"/>
                <a:ext cx="1390680" cy="2012760"/>
              </a:xfrm>
              <a:prstGeom prst="rect">
                <a:avLst/>
              </a:prstGeom>
            </p:spPr>
          </p:pic>
        </mc:Fallback>
      </mc:AlternateContent>
      <p:grpSp>
        <p:nvGrpSpPr>
          <p:cNvPr id="48" name="Gruppieren 47">
            <a:extLst>
              <a:ext uri="{FF2B5EF4-FFF2-40B4-BE49-F238E27FC236}">
                <a16:creationId xmlns:a16="http://schemas.microsoft.com/office/drawing/2014/main" id="{5A4A9A59-3E3C-4703-BB58-C67D9B75DABB}"/>
              </a:ext>
            </a:extLst>
          </p:cNvPr>
          <p:cNvGrpSpPr/>
          <p:nvPr/>
        </p:nvGrpSpPr>
        <p:grpSpPr>
          <a:xfrm>
            <a:off x="5197613" y="3638947"/>
            <a:ext cx="3353040" cy="2190240"/>
            <a:chOff x="5197613" y="3638947"/>
            <a:chExt cx="3353040" cy="2190240"/>
          </a:xfrm>
        </p:grpSpPr>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641EB625-631F-4167-B92A-82FCD6DD2714}"/>
                    </a:ext>
                  </a:extLst>
                </p14:cNvPr>
                <p14:cNvContentPartPr/>
                <p14:nvPr/>
              </p14:nvContentPartPr>
              <p14:xfrm>
                <a:off x="5197613" y="3638947"/>
                <a:ext cx="466920" cy="1551240"/>
              </p14:xfrm>
            </p:contentPart>
          </mc:Choice>
          <mc:Fallback xmlns="">
            <p:pic>
              <p:nvPicPr>
                <p:cNvPr id="17" name="Freihand 16">
                  <a:extLst>
                    <a:ext uri="{FF2B5EF4-FFF2-40B4-BE49-F238E27FC236}">
                      <a16:creationId xmlns:a16="http://schemas.microsoft.com/office/drawing/2014/main" id="{641EB625-631F-4167-B92A-82FCD6DD2714}"/>
                    </a:ext>
                  </a:extLst>
                </p:cNvPr>
                <p:cNvPicPr/>
                <p:nvPr/>
              </p:nvPicPr>
              <p:blipFill>
                <a:blip r:embed="rId28"/>
                <a:stretch>
                  <a:fillRect/>
                </a:stretch>
              </p:blipFill>
              <p:spPr>
                <a:xfrm>
                  <a:off x="5193293" y="3634627"/>
                  <a:ext cx="475560" cy="1559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B8D7ED81-7E17-49FE-B1E6-F4AD3E575F3F}"/>
                    </a:ext>
                  </a:extLst>
                </p14:cNvPr>
                <p14:cNvContentPartPr/>
                <p14:nvPr/>
              </p14:nvContentPartPr>
              <p14:xfrm>
                <a:off x="5355653" y="5285587"/>
                <a:ext cx="177120" cy="236160"/>
              </p14:xfrm>
            </p:contentPart>
          </mc:Choice>
          <mc:Fallback xmlns="">
            <p:pic>
              <p:nvPicPr>
                <p:cNvPr id="19" name="Freihand 18">
                  <a:extLst>
                    <a:ext uri="{FF2B5EF4-FFF2-40B4-BE49-F238E27FC236}">
                      <a16:creationId xmlns:a16="http://schemas.microsoft.com/office/drawing/2014/main" id="{B8D7ED81-7E17-49FE-B1E6-F4AD3E575F3F}"/>
                    </a:ext>
                  </a:extLst>
                </p:cNvPr>
                <p:cNvPicPr/>
                <p:nvPr/>
              </p:nvPicPr>
              <p:blipFill>
                <a:blip r:embed="rId30"/>
                <a:stretch>
                  <a:fillRect/>
                </a:stretch>
              </p:blipFill>
              <p:spPr>
                <a:xfrm>
                  <a:off x="5351333" y="5281267"/>
                  <a:ext cx="18576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751CC131-510C-4006-B6E5-2648AF5116F9}"/>
                    </a:ext>
                  </a:extLst>
                </p14:cNvPr>
                <p14:cNvContentPartPr/>
                <p14:nvPr/>
              </p14:nvContentPartPr>
              <p14:xfrm>
                <a:off x="5390573" y="5299627"/>
                <a:ext cx="169560" cy="218880"/>
              </p14:xfrm>
            </p:contentPart>
          </mc:Choice>
          <mc:Fallback xmlns="">
            <p:pic>
              <p:nvPicPr>
                <p:cNvPr id="20" name="Freihand 19">
                  <a:extLst>
                    <a:ext uri="{FF2B5EF4-FFF2-40B4-BE49-F238E27FC236}">
                      <a16:creationId xmlns:a16="http://schemas.microsoft.com/office/drawing/2014/main" id="{751CC131-510C-4006-B6E5-2648AF5116F9}"/>
                    </a:ext>
                  </a:extLst>
                </p:cNvPr>
                <p:cNvPicPr/>
                <p:nvPr/>
              </p:nvPicPr>
              <p:blipFill>
                <a:blip r:embed="rId32"/>
                <a:stretch>
                  <a:fillRect/>
                </a:stretch>
              </p:blipFill>
              <p:spPr>
                <a:xfrm>
                  <a:off x="5386253" y="5295307"/>
                  <a:ext cx="1782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7D0EB567-84F8-4B11-A1A0-9B610636F3DD}"/>
                    </a:ext>
                  </a:extLst>
                </p14:cNvPr>
                <p14:cNvContentPartPr/>
                <p14:nvPr/>
              </p14:nvContentPartPr>
              <p14:xfrm>
                <a:off x="5620973" y="5279467"/>
                <a:ext cx="134280" cy="162360"/>
              </p14:xfrm>
            </p:contentPart>
          </mc:Choice>
          <mc:Fallback xmlns="">
            <p:pic>
              <p:nvPicPr>
                <p:cNvPr id="21" name="Freihand 20">
                  <a:extLst>
                    <a:ext uri="{FF2B5EF4-FFF2-40B4-BE49-F238E27FC236}">
                      <a16:creationId xmlns:a16="http://schemas.microsoft.com/office/drawing/2014/main" id="{7D0EB567-84F8-4B11-A1A0-9B610636F3DD}"/>
                    </a:ext>
                  </a:extLst>
                </p:cNvPr>
                <p:cNvPicPr/>
                <p:nvPr/>
              </p:nvPicPr>
              <p:blipFill>
                <a:blip r:embed="rId34"/>
                <a:stretch>
                  <a:fillRect/>
                </a:stretch>
              </p:blipFill>
              <p:spPr>
                <a:xfrm>
                  <a:off x="5616653" y="5275147"/>
                  <a:ext cx="1429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74DC2BD1-231C-4F70-9825-4663E40A3667}"/>
                    </a:ext>
                  </a:extLst>
                </p14:cNvPr>
                <p14:cNvContentPartPr/>
                <p14:nvPr/>
              </p14:nvContentPartPr>
              <p14:xfrm>
                <a:off x="5677133" y="5388907"/>
                <a:ext cx="49680" cy="55800"/>
              </p14:xfrm>
            </p:contentPart>
          </mc:Choice>
          <mc:Fallback xmlns="">
            <p:pic>
              <p:nvPicPr>
                <p:cNvPr id="22" name="Freihand 21">
                  <a:extLst>
                    <a:ext uri="{FF2B5EF4-FFF2-40B4-BE49-F238E27FC236}">
                      <a16:creationId xmlns:a16="http://schemas.microsoft.com/office/drawing/2014/main" id="{74DC2BD1-231C-4F70-9825-4663E40A3667}"/>
                    </a:ext>
                  </a:extLst>
                </p:cNvPr>
                <p:cNvPicPr/>
                <p:nvPr/>
              </p:nvPicPr>
              <p:blipFill>
                <a:blip r:embed="rId36"/>
                <a:stretch>
                  <a:fillRect/>
                </a:stretch>
              </p:blipFill>
              <p:spPr>
                <a:xfrm>
                  <a:off x="5672813" y="5384587"/>
                  <a:ext cx="583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4EAF8E8E-31BF-4429-90B1-B3EB29E0BB00}"/>
                    </a:ext>
                  </a:extLst>
                </p14:cNvPr>
                <p14:cNvContentPartPr/>
                <p14:nvPr/>
              </p14:nvContentPartPr>
              <p14:xfrm>
                <a:off x="5773973" y="5270107"/>
                <a:ext cx="206280" cy="187920"/>
              </p14:xfrm>
            </p:contentPart>
          </mc:Choice>
          <mc:Fallback xmlns="">
            <p:pic>
              <p:nvPicPr>
                <p:cNvPr id="23" name="Freihand 22">
                  <a:extLst>
                    <a:ext uri="{FF2B5EF4-FFF2-40B4-BE49-F238E27FC236}">
                      <a16:creationId xmlns:a16="http://schemas.microsoft.com/office/drawing/2014/main" id="{4EAF8E8E-31BF-4429-90B1-B3EB29E0BB00}"/>
                    </a:ext>
                  </a:extLst>
                </p:cNvPr>
                <p:cNvPicPr/>
                <p:nvPr/>
              </p:nvPicPr>
              <p:blipFill>
                <a:blip r:embed="rId38"/>
                <a:stretch>
                  <a:fillRect/>
                </a:stretch>
              </p:blipFill>
              <p:spPr>
                <a:xfrm>
                  <a:off x="5769653" y="5265787"/>
                  <a:ext cx="2149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3BDB5121-57E4-4867-A866-EB28283AE701}"/>
                    </a:ext>
                  </a:extLst>
                </p14:cNvPr>
                <p14:cNvContentPartPr/>
                <p14:nvPr/>
              </p14:nvContentPartPr>
              <p14:xfrm>
                <a:off x="6001853" y="5346067"/>
                <a:ext cx="97920" cy="111960"/>
              </p14:xfrm>
            </p:contentPart>
          </mc:Choice>
          <mc:Fallback xmlns="">
            <p:pic>
              <p:nvPicPr>
                <p:cNvPr id="24" name="Freihand 23">
                  <a:extLst>
                    <a:ext uri="{FF2B5EF4-FFF2-40B4-BE49-F238E27FC236}">
                      <a16:creationId xmlns:a16="http://schemas.microsoft.com/office/drawing/2014/main" id="{3BDB5121-57E4-4867-A866-EB28283AE701}"/>
                    </a:ext>
                  </a:extLst>
                </p:cNvPr>
                <p:cNvPicPr/>
                <p:nvPr/>
              </p:nvPicPr>
              <p:blipFill>
                <a:blip r:embed="rId40"/>
                <a:stretch>
                  <a:fillRect/>
                </a:stretch>
              </p:blipFill>
              <p:spPr>
                <a:xfrm>
                  <a:off x="5997533" y="5341747"/>
                  <a:ext cx="1065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5399BD9A-54F1-4B28-866F-BE32F8CECA38}"/>
                    </a:ext>
                  </a:extLst>
                </p14:cNvPr>
                <p14:cNvContentPartPr/>
                <p14:nvPr/>
              </p14:nvContentPartPr>
              <p14:xfrm>
                <a:off x="6129293" y="5287747"/>
                <a:ext cx="157320" cy="142560"/>
              </p14:xfrm>
            </p:contentPart>
          </mc:Choice>
          <mc:Fallback xmlns="">
            <p:pic>
              <p:nvPicPr>
                <p:cNvPr id="25" name="Freihand 24">
                  <a:extLst>
                    <a:ext uri="{FF2B5EF4-FFF2-40B4-BE49-F238E27FC236}">
                      <a16:creationId xmlns:a16="http://schemas.microsoft.com/office/drawing/2014/main" id="{5399BD9A-54F1-4B28-866F-BE32F8CECA38}"/>
                    </a:ext>
                  </a:extLst>
                </p:cNvPr>
                <p:cNvPicPr/>
                <p:nvPr/>
              </p:nvPicPr>
              <p:blipFill>
                <a:blip r:embed="rId42"/>
                <a:stretch>
                  <a:fillRect/>
                </a:stretch>
              </p:blipFill>
              <p:spPr>
                <a:xfrm>
                  <a:off x="6124973" y="5283427"/>
                  <a:ext cx="1659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0BAE90DD-B3C9-4610-B5B3-515940358C6B}"/>
                    </a:ext>
                  </a:extLst>
                </p14:cNvPr>
                <p14:cNvContentPartPr/>
                <p14:nvPr/>
              </p14:nvContentPartPr>
              <p14:xfrm>
                <a:off x="6521333" y="5279827"/>
                <a:ext cx="153360" cy="120960"/>
              </p14:xfrm>
            </p:contentPart>
          </mc:Choice>
          <mc:Fallback xmlns="">
            <p:pic>
              <p:nvPicPr>
                <p:cNvPr id="26" name="Freihand 25">
                  <a:extLst>
                    <a:ext uri="{FF2B5EF4-FFF2-40B4-BE49-F238E27FC236}">
                      <a16:creationId xmlns:a16="http://schemas.microsoft.com/office/drawing/2014/main" id="{0BAE90DD-B3C9-4610-B5B3-515940358C6B}"/>
                    </a:ext>
                  </a:extLst>
                </p:cNvPr>
                <p:cNvPicPr/>
                <p:nvPr/>
              </p:nvPicPr>
              <p:blipFill>
                <a:blip r:embed="rId44"/>
                <a:stretch>
                  <a:fillRect/>
                </a:stretch>
              </p:blipFill>
              <p:spPr>
                <a:xfrm>
                  <a:off x="6517013" y="5275507"/>
                  <a:ext cx="1620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80931B19-91EE-42B0-AF46-4A7844CD81AB}"/>
                    </a:ext>
                  </a:extLst>
                </p14:cNvPr>
                <p14:cNvContentPartPr/>
                <p14:nvPr/>
              </p14:nvContentPartPr>
              <p14:xfrm>
                <a:off x="6591533" y="5364067"/>
                <a:ext cx="241920" cy="71280"/>
              </p14:xfrm>
            </p:contentPart>
          </mc:Choice>
          <mc:Fallback xmlns="">
            <p:pic>
              <p:nvPicPr>
                <p:cNvPr id="27" name="Freihand 26">
                  <a:extLst>
                    <a:ext uri="{FF2B5EF4-FFF2-40B4-BE49-F238E27FC236}">
                      <a16:creationId xmlns:a16="http://schemas.microsoft.com/office/drawing/2014/main" id="{80931B19-91EE-42B0-AF46-4A7844CD81AB}"/>
                    </a:ext>
                  </a:extLst>
                </p:cNvPr>
                <p:cNvPicPr/>
                <p:nvPr/>
              </p:nvPicPr>
              <p:blipFill>
                <a:blip r:embed="rId46"/>
                <a:stretch>
                  <a:fillRect/>
                </a:stretch>
              </p:blipFill>
              <p:spPr>
                <a:xfrm>
                  <a:off x="6587213" y="5359747"/>
                  <a:ext cx="2505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B5CD6D12-2551-44E8-81CC-76D9FB47737D}"/>
                    </a:ext>
                  </a:extLst>
                </p14:cNvPr>
                <p14:cNvContentPartPr/>
                <p14:nvPr/>
              </p14:nvContentPartPr>
              <p14:xfrm>
                <a:off x="6898253" y="5354347"/>
                <a:ext cx="121320" cy="77760"/>
              </p14:xfrm>
            </p:contentPart>
          </mc:Choice>
          <mc:Fallback xmlns="">
            <p:pic>
              <p:nvPicPr>
                <p:cNvPr id="29" name="Freihand 28">
                  <a:extLst>
                    <a:ext uri="{FF2B5EF4-FFF2-40B4-BE49-F238E27FC236}">
                      <a16:creationId xmlns:a16="http://schemas.microsoft.com/office/drawing/2014/main" id="{B5CD6D12-2551-44E8-81CC-76D9FB47737D}"/>
                    </a:ext>
                  </a:extLst>
                </p:cNvPr>
                <p:cNvPicPr/>
                <p:nvPr/>
              </p:nvPicPr>
              <p:blipFill>
                <a:blip r:embed="rId48"/>
                <a:stretch>
                  <a:fillRect/>
                </a:stretch>
              </p:blipFill>
              <p:spPr>
                <a:xfrm>
                  <a:off x="6893933" y="5350027"/>
                  <a:ext cx="1299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B1BF038C-06FD-4F1B-AE01-C86B90C44C17}"/>
                    </a:ext>
                  </a:extLst>
                </p14:cNvPr>
                <p14:cNvContentPartPr/>
                <p14:nvPr/>
              </p14:nvContentPartPr>
              <p14:xfrm>
                <a:off x="6996893" y="5341747"/>
                <a:ext cx="114480" cy="221400"/>
              </p14:xfrm>
            </p:contentPart>
          </mc:Choice>
          <mc:Fallback xmlns="">
            <p:pic>
              <p:nvPicPr>
                <p:cNvPr id="30" name="Freihand 29">
                  <a:extLst>
                    <a:ext uri="{FF2B5EF4-FFF2-40B4-BE49-F238E27FC236}">
                      <a16:creationId xmlns:a16="http://schemas.microsoft.com/office/drawing/2014/main" id="{B1BF038C-06FD-4F1B-AE01-C86B90C44C17}"/>
                    </a:ext>
                  </a:extLst>
                </p:cNvPr>
                <p:cNvPicPr/>
                <p:nvPr/>
              </p:nvPicPr>
              <p:blipFill>
                <a:blip r:embed="rId50"/>
                <a:stretch>
                  <a:fillRect/>
                </a:stretch>
              </p:blipFill>
              <p:spPr>
                <a:xfrm>
                  <a:off x="6992573" y="5337427"/>
                  <a:ext cx="1231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399570DE-BF48-4535-A242-7AA60C068F49}"/>
                    </a:ext>
                  </a:extLst>
                </p14:cNvPr>
                <p14:cNvContentPartPr/>
                <p14:nvPr/>
              </p14:nvContentPartPr>
              <p14:xfrm>
                <a:off x="7079333" y="5340667"/>
                <a:ext cx="133200" cy="218880"/>
              </p14:xfrm>
            </p:contentPart>
          </mc:Choice>
          <mc:Fallback xmlns="">
            <p:pic>
              <p:nvPicPr>
                <p:cNvPr id="31" name="Freihand 30">
                  <a:extLst>
                    <a:ext uri="{FF2B5EF4-FFF2-40B4-BE49-F238E27FC236}">
                      <a16:creationId xmlns:a16="http://schemas.microsoft.com/office/drawing/2014/main" id="{399570DE-BF48-4535-A242-7AA60C068F49}"/>
                    </a:ext>
                  </a:extLst>
                </p:cNvPr>
                <p:cNvPicPr/>
                <p:nvPr/>
              </p:nvPicPr>
              <p:blipFill>
                <a:blip r:embed="rId52"/>
                <a:stretch>
                  <a:fillRect/>
                </a:stretch>
              </p:blipFill>
              <p:spPr>
                <a:xfrm>
                  <a:off x="7075013" y="5336347"/>
                  <a:ext cx="1418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7D528A2E-D5D2-42B8-ABE9-0B1D9EDE9B73}"/>
                    </a:ext>
                  </a:extLst>
                </p14:cNvPr>
                <p14:cNvContentPartPr/>
                <p14:nvPr/>
              </p14:nvContentPartPr>
              <p14:xfrm>
                <a:off x="7426733" y="5243827"/>
                <a:ext cx="129960" cy="149760"/>
              </p14:xfrm>
            </p:contentPart>
          </mc:Choice>
          <mc:Fallback xmlns="">
            <p:pic>
              <p:nvPicPr>
                <p:cNvPr id="32" name="Freihand 31">
                  <a:extLst>
                    <a:ext uri="{FF2B5EF4-FFF2-40B4-BE49-F238E27FC236}">
                      <a16:creationId xmlns:a16="http://schemas.microsoft.com/office/drawing/2014/main" id="{7D528A2E-D5D2-42B8-ABE9-0B1D9EDE9B73}"/>
                    </a:ext>
                  </a:extLst>
                </p:cNvPr>
                <p:cNvPicPr/>
                <p:nvPr/>
              </p:nvPicPr>
              <p:blipFill>
                <a:blip r:embed="rId54"/>
                <a:stretch>
                  <a:fillRect/>
                </a:stretch>
              </p:blipFill>
              <p:spPr>
                <a:xfrm>
                  <a:off x="7422413" y="5239507"/>
                  <a:ext cx="1386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99397BB2-DD7F-4096-A334-EC3E198012A8}"/>
                    </a:ext>
                  </a:extLst>
                </p14:cNvPr>
                <p14:cNvContentPartPr/>
                <p14:nvPr/>
              </p14:nvContentPartPr>
              <p14:xfrm>
                <a:off x="7678013" y="5266147"/>
                <a:ext cx="118440" cy="126720"/>
              </p14:xfrm>
            </p:contentPart>
          </mc:Choice>
          <mc:Fallback xmlns="">
            <p:pic>
              <p:nvPicPr>
                <p:cNvPr id="33" name="Freihand 32">
                  <a:extLst>
                    <a:ext uri="{FF2B5EF4-FFF2-40B4-BE49-F238E27FC236}">
                      <a16:creationId xmlns:a16="http://schemas.microsoft.com/office/drawing/2014/main" id="{99397BB2-DD7F-4096-A334-EC3E198012A8}"/>
                    </a:ext>
                  </a:extLst>
                </p:cNvPr>
                <p:cNvPicPr/>
                <p:nvPr/>
              </p:nvPicPr>
              <p:blipFill>
                <a:blip r:embed="rId56"/>
                <a:stretch>
                  <a:fillRect/>
                </a:stretch>
              </p:blipFill>
              <p:spPr>
                <a:xfrm>
                  <a:off x="7673693" y="5261827"/>
                  <a:ext cx="1270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BD15F149-24A7-4D5C-BC3B-C0213CFE4EE5}"/>
                    </a:ext>
                  </a:extLst>
                </p14:cNvPr>
                <p14:cNvContentPartPr/>
                <p14:nvPr/>
              </p14:nvContentPartPr>
              <p14:xfrm>
                <a:off x="7600973" y="5209627"/>
                <a:ext cx="142920" cy="90360"/>
              </p14:xfrm>
            </p:contentPart>
          </mc:Choice>
          <mc:Fallback xmlns="">
            <p:pic>
              <p:nvPicPr>
                <p:cNvPr id="34" name="Freihand 33">
                  <a:extLst>
                    <a:ext uri="{FF2B5EF4-FFF2-40B4-BE49-F238E27FC236}">
                      <a16:creationId xmlns:a16="http://schemas.microsoft.com/office/drawing/2014/main" id="{BD15F149-24A7-4D5C-BC3B-C0213CFE4EE5}"/>
                    </a:ext>
                  </a:extLst>
                </p:cNvPr>
                <p:cNvPicPr/>
                <p:nvPr/>
              </p:nvPicPr>
              <p:blipFill>
                <a:blip r:embed="rId58"/>
                <a:stretch>
                  <a:fillRect/>
                </a:stretch>
              </p:blipFill>
              <p:spPr>
                <a:xfrm>
                  <a:off x="7596653" y="5205307"/>
                  <a:ext cx="1515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6EF24677-D473-4D74-91CE-B1BCA4BBF58E}"/>
                    </a:ext>
                  </a:extLst>
                </p14:cNvPr>
                <p14:cNvContentPartPr/>
                <p14:nvPr/>
              </p14:nvContentPartPr>
              <p14:xfrm>
                <a:off x="7743173" y="5304667"/>
                <a:ext cx="76680" cy="81360"/>
              </p14:xfrm>
            </p:contentPart>
          </mc:Choice>
          <mc:Fallback xmlns="">
            <p:pic>
              <p:nvPicPr>
                <p:cNvPr id="35" name="Freihand 34">
                  <a:extLst>
                    <a:ext uri="{FF2B5EF4-FFF2-40B4-BE49-F238E27FC236}">
                      <a16:creationId xmlns:a16="http://schemas.microsoft.com/office/drawing/2014/main" id="{6EF24677-D473-4D74-91CE-B1BCA4BBF58E}"/>
                    </a:ext>
                  </a:extLst>
                </p:cNvPr>
                <p:cNvPicPr/>
                <p:nvPr/>
              </p:nvPicPr>
              <p:blipFill>
                <a:blip r:embed="rId60"/>
                <a:stretch>
                  <a:fillRect/>
                </a:stretch>
              </p:blipFill>
              <p:spPr>
                <a:xfrm>
                  <a:off x="7738853" y="5300347"/>
                  <a:ext cx="853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B28952B5-6E6E-4643-8C06-D01CC14A19D4}"/>
                    </a:ext>
                  </a:extLst>
                </p14:cNvPr>
                <p14:cNvContentPartPr/>
                <p14:nvPr/>
              </p14:nvContentPartPr>
              <p14:xfrm>
                <a:off x="8046653" y="5226907"/>
                <a:ext cx="210600" cy="137880"/>
              </p14:xfrm>
            </p:contentPart>
          </mc:Choice>
          <mc:Fallback xmlns="">
            <p:pic>
              <p:nvPicPr>
                <p:cNvPr id="36" name="Freihand 35">
                  <a:extLst>
                    <a:ext uri="{FF2B5EF4-FFF2-40B4-BE49-F238E27FC236}">
                      <a16:creationId xmlns:a16="http://schemas.microsoft.com/office/drawing/2014/main" id="{B28952B5-6E6E-4643-8C06-D01CC14A19D4}"/>
                    </a:ext>
                  </a:extLst>
                </p:cNvPr>
                <p:cNvPicPr/>
                <p:nvPr/>
              </p:nvPicPr>
              <p:blipFill>
                <a:blip r:embed="rId62"/>
                <a:stretch>
                  <a:fillRect/>
                </a:stretch>
              </p:blipFill>
              <p:spPr>
                <a:xfrm>
                  <a:off x="8042333" y="5222587"/>
                  <a:ext cx="219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7" name="Freihand 36">
                  <a:extLst>
                    <a:ext uri="{FF2B5EF4-FFF2-40B4-BE49-F238E27FC236}">
                      <a16:creationId xmlns:a16="http://schemas.microsoft.com/office/drawing/2014/main" id="{8B714464-0B45-4841-9381-0168B7D5A86D}"/>
                    </a:ext>
                  </a:extLst>
                </p14:cNvPr>
                <p14:cNvContentPartPr/>
                <p14:nvPr/>
              </p14:nvContentPartPr>
              <p14:xfrm>
                <a:off x="8273453" y="5277307"/>
                <a:ext cx="91080" cy="93960"/>
              </p14:xfrm>
            </p:contentPart>
          </mc:Choice>
          <mc:Fallback xmlns="">
            <p:pic>
              <p:nvPicPr>
                <p:cNvPr id="37" name="Freihand 36">
                  <a:extLst>
                    <a:ext uri="{FF2B5EF4-FFF2-40B4-BE49-F238E27FC236}">
                      <a16:creationId xmlns:a16="http://schemas.microsoft.com/office/drawing/2014/main" id="{8B714464-0B45-4841-9381-0168B7D5A86D}"/>
                    </a:ext>
                  </a:extLst>
                </p:cNvPr>
                <p:cNvPicPr/>
                <p:nvPr/>
              </p:nvPicPr>
              <p:blipFill>
                <a:blip r:embed="rId64"/>
                <a:stretch>
                  <a:fillRect/>
                </a:stretch>
              </p:blipFill>
              <p:spPr>
                <a:xfrm>
                  <a:off x="8269133" y="5272987"/>
                  <a:ext cx="997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8" name="Freihand 37">
                  <a:extLst>
                    <a:ext uri="{FF2B5EF4-FFF2-40B4-BE49-F238E27FC236}">
                      <a16:creationId xmlns:a16="http://schemas.microsoft.com/office/drawing/2014/main" id="{95477085-A3D0-43C2-B870-9C86F98B1C2B}"/>
                    </a:ext>
                  </a:extLst>
                </p14:cNvPr>
                <p14:cNvContentPartPr/>
                <p14:nvPr/>
              </p14:nvContentPartPr>
              <p14:xfrm>
                <a:off x="6456893" y="5661787"/>
                <a:ext cx="54360" cy="157320"/>
              </p14:xfrm>
            </p:contentPart>
          </mc:Choice>
          <mc:Fallback xmlns="">
            <p:pic>
              <p:nvPicPr>
                <p:cNvPr id="38" name="Freihand 37">
                  <a:extLst>
                    <a:ext uri="{FF2B5EF4-FFF2-40B4-BE49-F238E27FC236}">
                      <a16:creationId xmlns:a16="http://schemas.microsoft.com/office/drawing/2014/main" id="{95477085-A3D0-43C2-B870-9C86F98B1C2B}"/>
                    </a:ext>
                  </a:extLst>
                </p:cNvPr>
                <p:cNvPicPr/>
                <p:nvPr/>
              </p:nvPicPr>
              <p:blipFill>
                <a:blip r:embed="rId66"/>
                <a:stretch>
                  <a:fillRect/>
                </a:stretch>
              </p:blipFill>
              <p:spPr>
                <a:xfrm>
                  <a:off x="6452573" y="5657467"/>
                  <a:ext cx="630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9" name="Freihand 38">
                  <a:extLst>
                    <a:ext uri="{FF2B5EF4-FFF2-40B4-BE49-F238E27FC236}">
                      <a16:creationId xmlns:a16="http://schemas.microsoft.com/office/drawing/2014/main" id="{E0C2FDBB-0297-46B3-AF67-39DB2454EC0F}"/>
                    </a:ext>
                  </a:extLst>
                </p14:cNvPr>
                <p14:cNvContentPartPr/>
                <p14:nvPr/>
              </p14:nvContentPartPr>
              <p14:xfrm>
                <a:off x="6392093" y="5612827"/>
                <a:ext cx="199440" cy="200520"/>
              </p14:xfrm>
            </p:contentPart>
          </mc:Choice>
          <mc:Fallback xmlns="">
            <p:pic>
              <p:nvPicPr>
                <p:cNvPr id="39" name="Freihand 38">
                  <a:extLst>
                    <a:ext uri="{FF2B5EF4-FFF2-40B4-BE49-F238E27FC236}">
                      <a16:creationId xmlns:a16="http://schemas.microsoft.com/office/drawing/2014/main" id="{E0C2FDBB-0297-46B3-AF67-39DB2454EC0F}"/>
                    </a:ext>
                  </a:extLst>
                </p:cNvPr>
                <p:cNvPicPr/>
                <p:nvPr/>
              </p:nvPicPr>
              <p:blipFill>
                <a:blip r:embed="rId68"/>
                <a:stretch>
                  <a:fillRect/>
                </a:stretch>
              </p:blipFill>
              <p:spPr>
                <a:xfrm>
                  <a:off x="6387773" y="5608507"/>
                  <a:ext cx="2080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0" name="Freihand 39">
                  <a:extLst>
                    <a:ext uri="{FF2B5EF4-FFF2-40B4-BE49-F238E27FC236}">
                      <a16:creationId xmlns:a16="http://schemas.microsoft.com/office/drawing/2014/main" id="{150E1AF4-51CB-4E6E-8009-2980EF65AFE0}"/>
                    </a:ext>
                  </a:extLst>
                </p14:cNvPr>
                <p14:cNvContentPartPr/>
                <p14:nvPr/>
              </p14:nvContentPartPr>
              <p14:xfrm>
                <a:off x="6679013" y="5656387"/>
                <a:ext cx="41400" cy="133920"/>
              </p14:xfrm>
            </p:contentPart>
          </mc:Choice>
          <mc:Fallback xmlns="">
            <p:pic>
              <p:nvPicPr>
                <p:cNvPr id="40" name="Freihand 39">
                  <a:extLst>
                    <a:ext uri="{FF2B5EF4-FFF2-40B4-BE49-F238E27FC236}">
                      <a16:creationId xmlns:a16="http://schemas.microsoft.com/office/drawing/2014/main" id="{150E1AF4-51CB-4E6E-8009-2980EF65AFE0}"/>
                    </a:ext>
                  </a:extLst>
                </p:cNvPr>
                <p:cNvPicPr/>
                <p:nvPr/>
              </p:nvPicPr>
              <p:blipFill>
                <a:blip r:embed="rId70"/>
                <a:stretch>
                  <a:fillRect/>
                </a:stretch>
              </p:blipFill>
              <p:spPr>
                <a:xfrm>
                  <a:off x="6674693" y="5652067"/>
                  <a:ext cx="500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1" name="Freihand 40">
                  <a:extLst>
                    <a:ext uri="{FF2B5EF4-FFF2-40B4-BE49-F238E27FC236}">
                      <a16:creationId xmlns:a16="http://schemas.microsoft.com/office/drawing/2014/main" id="{8CDFBBFA-EC66-4BCF-9FD5-6D8091B1BF3E}"/>
                    </a:ext>
                  </a:extLst>
                </p14:cNvPr>
                <p14:cNvContentPartPr/>
                <p14:nvPr/>
              </p14:nvContentPartPr>
              <p14:xfrm>
                <a:off x="6812213" y="5669707"/>
                <a:ext cx="14040" cy="159480"/>
              </p14:xfrm>
            </p:contentPart>
          </mc:Choice>
          <mc:Fallback xmlns="">
            <p:pic>
              <p:nvPicPr>
                <p:cNvPr id="41" name="Freihand 40">
                  <a:extLst>
                    <a:ext uri="{FF2B5EF4-FFF2-40B4-BE49-F238E27FC236}">
                      <a16:creationId xmlns:a16="http://schemas.microsoft.com/office/drawing/2014/main" id="{8CDFBBFA-EC66-4BCF-9FD5-6D8091B1BF3E}"/>
                    </a:ext>
                  </a:extLst>
                </p:cNvPr>
                <p:cNvPicPr/>
                <p:nvPr/>
              </p:nvPicPr>
              <p:blipFill>
                <a:blip r:embed="rId72"/>
                <a:stretch>
                  <a:fillRect/>
                </a:stretch>
              </p:blipFill>
              <p:spPr>
                <a:xfrm>
                  <a:off x="6807893" y="5665387"/>
                  <a:ext cx="226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2" name="Freihand 41">
                  <a:extLst>
                    <a:ext uri="{FF2B5EF4-FFF2-40B4-BE49-F238E27FC236}">
                      <a16:creationId xmlns:a16="http://schemas.microsoft.com/office/drawing/2014/main" id="{67C87F67-8210-4B8C-8FED-077DB4A28830}"/>
                    </a:ext>
                  </a:extLst>
                </p14:cNvPr>
                <p14:cNvContentPartPr/>
                <p14:nvPr/>
              </p14:nvContentPartPr>
              <p14:xfrm>
                <a:off x="6698453" y="5631907"/>
                <a:ext cx="236880" cy="110160"/>
              </p14:xfrm>
            </p:contentPart>
          </mc:Choice>
          <mc:Fallback xmlns="">
            <p:pic>
              <p:nvPicPr>
                <p:cNvPr id="42" name="Freihand 41">
                  <a:extLst>
                    <a:ext uri="{FF2B5EF4-FFF2-40B4-BE49-F238E27FC236}">
                      <a16:creationId xmlns:a16="http://schemas.microsoft.com/office/drawing/2014/main" id="{67C87F67-8210-4B8C-8FED-077DB4A28830}"/>
                    </a:ext>
                  </a:extLst>
                </p:cNvPr>
                <p:cNvPicPr/>
                <p:nvPr/>
              </p:nvPicPr>
              <p:blipFill>
                <a:blip r:embed="rId74"/>
                <a:stretch>
                  <a:fillRect/>
                </a:stretch>
              </p:blipFill>
              <p:spPr>
                <a:xfrm>
                  <a:off x="6694133" y="5627587"/>
                  <a:ext cx="2455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A8FCF38C-2CD3-4DCA-8B67-E8AE1824C359}"/>
                    </a:ext>
                  </a:extLst>
                </p14:cNvPr>
                <p14:cNvContentPartPr/>
                <p14:nvPr/>
              </p14:nvContentPartPr>
              <p14:xfrm>
                <a:off x="6668573" y="5619307"/>
                <a:ext cx="45000" cy="204120"/>
              </p14:xfrm>
            </p:contentPart>
          </mc:Choice>
          <mc:Fallback xmlns="">
            <p:pic>
              <p:nvPicPr>
                <p:cNvPr id="44" name="Freihand 43">
                  <a:extLst>
                    <a:ext uri="{FF2B5EF4-FFF2-40B4-BE49-F238E27FC236}">
                      <a16:creationId xmlns:a16="http://schemas.microsoft.com/office/drawing/2014/main" id="{A8FCF38C-2CD3-4DCA-8B67-E8AE1824C359}"/>
                    </a:ext>
                  </a:extLst>
                </p:cNvPr>
                <p:cNvPicPr/>
                <p:nvPr/>
              </p:nvPicPr>
              <p:blipFill>
                <a:blip r:embed="rId76"/>
                <a:stretch>
                  <a:fillRect/>
                </a:stretch>
              </p:blipFill>
              <p:spPr>
                <a:xfrm>
                  <a:off x="6664253" y="5614987"/>
                  <a:ext cx="536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4FEFF778-FCDE-44DE-B1F8-827D5F9788F6}"/>
                    </a:ext>
                  </a:extLst>
                </p14:cNvPr>
                <p14:cNvContentPartPr/>
                <p14:nvPr/>
              </p14:nvContentPartPr>
              <p14:xfrm>
                <a:off x="7117493" y="4942867"/>
                <a:ext cx="1433160" cy="792360"/>
              </p14:xfrm>
            </p:contentPart>
          </mc:Choice>
          <mc:Fallback xmlns="">
            <p:pic>
              <p:nvPicPr>
                <p:cNvPr id="47" name="Freihand 46">
                  <a:extLst>
                    <a:ext uri="{FF2B5EF4-FFF2-40B4-BE49-F238E27FC236}">
                      <a16:creationId xmlns:a16="http://schemas.microsoft.com/office/drawing/2014/main" id="{4FEFF778-FCDE-44DE-B1F8-827D5F9788F6}"/>
                    </a:ext>
                  </a:extLst>
                </p:cNvPr>
                <p:cNvPicPr/>
                <p:nvPr/>
              </p:nvPicPr>
              <p:blipFill>
                <a:blip r:embed="rId78"/>
                <a:stretch>
                  <a:fillRect/>
                </a:stretch>
              </p:blipFill>
              <p:spPr>
                <a:xfrm>
                  <a:off x="7113173" y="4938547"/>
                  <a:ext cx="1441800" cy="801000"/>
                </a:xfrm>
                <a:prstGeom prst="rect">
                  <a:avLst/>
                </a:prstGeom>
              </p:spPr>
            </p:pic>
          </mc:Fallback>
        </mc:AlternateContent>
      </p:grpSp>
      <p:grpSp>
        <p:nvGrpSpPr>
          <p:cNvPr id="55344" name="Gruppieren 55343">
            <a:extLst>
              <a:ext uri="{FF2B5EF4-FFF2-40B4-BE49-F238E27FC236}">
                <a16:creationId xmlns:a16="http://schemas.microsoft.com/office/drawing/2014/main" id="{1CF5C3B2-AC6E-4E63-9D25-D74D1328E412}"/>
              </a:ext>
            </a:extLst>
          </p:cNvPr>
          <p:cNvGrpSpPr/>
          <p:nvPr/>
        </p:nvGrpSpPr>
        <p:grpSpPr>
          <a:xfrm>
            <a:off x="4214453" y="5924587"/>
            <a:ext cx="4255560" cy="949146"/>
            <a:chOff x="4214453" y="5924587"/>
            <a:chExt cx="4255560" cy="949146"/>
          </a:xfrm>
        </p:grpSpPr>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23489461-50F1-4343-AFB5-462F973BA1EE}"/>
                    </a:ext>
                  </a:extLst>
                </p14:cNvPr>
                <p14:cNvContentPartPr/>
                <p14:nvPr/>
              </p14:nvContentPartPr>
              <p14:xfrm>
                <a:off x="4295813" y="6175867"/>
                <a:ext cx="301680" cy="28080"/>
              </p14:xfrm>
            </p:contentPart>
          </mc:Choice>
          <mc:Fallback xmlns="">
            <p:pic>
              <p:nvPicPr>
                <p:cNvPr id="49" name="Freihand 48">
                  <a:extLst>
                    <a:ext uri="{FF2B5EF4-FFF2-40B4-BE49-F238E27FC236}">
                      <a16:creationId xmlns:a16="http://schemas.microsoft.com/office/drawing/2014/main" id="{23489461-50F1-4343-AFB5-462F973BA1EE}"/>
                    </a:ext>
                  </a:extLst>
                </p:cNvPr>
                <p:cNvPicPr/>
                <p:nvPr/>
              </p:nvPicPr>
              <p:blipFill>
                <a:blip r:embed="rId80"/>
                <a:stretch>
                  <a:fillRect/>
                </a:stretch>
              </p:blipFill>
              <p:spPr>
                <a:xfrm>
                  <a:off x="4291493" y="6171547"/>
                  <a:ext cx="3103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E600A1A5-277E-43E6-BA76-4EBB32246825}"/>
                    </a:ext>
                  </a:extLst>
                </p14:cNvPr>
                <p14:cNvContentPartPr/>
                <p14:nvPr/>
              </p14:nvContentPartPr>
              <p14:xfrm>
                <a:off x="4214453" y="6229147"/>
                <a:ext cx="330120" cy="39240"/>
              </p14:xfrm>
            </p:contentPart>
          </mc:Choice>
          <mc:Fallback xmlns="">
            <p:pic>
              <p:nvPicPr>
                <p:cNvPr id="50" name="Freihand 49">
                  <a:extLst>
                    <a:ext uri="{FF2B5EF4-FFF2-40B4-BE49-F238E27FC236}">
                      <a16:creationId xmlns:a16="http://schemas.microsoft.com/office/drawing/2014/main" id="{E600A1A5-277E-43E6-BA76-4EBB32246825}"/>
                    </a:ext>
                  </a:extLst>
                </p:cNvPr>
                <p:cNvPicPr/>
                <p:nvPr/>
              </p:nvPicPr>
              <p:blipFill>
                <a:blip r:embed="rId82"/>
                <a:stretch>
                  <a:fillRect/>
                </a:stretch>
              </p:blipFill>
              <p:spPr>
                <a:xfrm>
                  <a:off x="4210133" y="6224827"/>
                  <a:ext cx="3387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84905C67-6E62-4178-8A4E-FA0C10E44606}"/>
                    </a:ext>
                  </a:extLst>
                </p14:cNvPr>
                <p14:cNvContentPartPr/>
                <p14:nvPr/>
              </p14:nvContentPartPr>
              <p14:xfrm>
                <a:off x="4575533" y="6122947"/>
                <a:ext cx="242640" cy="234000"/>
              </p14:xfrm>
            </p:contentPart>
          </mc:Choice>
          <mc:Fallback xmlns="">
            <p:pic>
              <p:nvPicPr>
                <p:cNvPr id="51" name="Freihand 50">
                  <a:extLst>
                    <a:ext uri="{FF2B5EF4-FFF2-40B4-BE49-F238E27FC236}">
                      <a16:creationId xmlns:a16="http://schemas.microsoft.com/office/drawing/2014/main" id="{84905C67-6E62-4178-8A4E-FA0C10E44606}"/>
                    </a:ext>
                  </a:extLst>
                </p:cNvPr>
                <p:cNvPicPr/>
                <p:nvPr/>
              </p:nvPicPr>
              <p:blipFill>
                <a:blip r:embed="rId84"/>
                <a:stretch>
                  <a:fillRect/>
                </a:stretch>
              </p:blipFill>
              <p:spPr>
                <a:xfrm>
                  <a:off x="4571213" y="6118627"/>
                  <a:ext cx="2512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AB609986-2BAF-48CB-831B-130C6A3BB288}"/>
                    </a:ext>
                  </a:extLst>
                </p14:cNvPr>
                <p14:cNvContentPartPr/>
                <p14:nvPr/>
              </p14:nvContentPartPr>
              <p14:xfrm>
                <a:off x="4996373" y="6068587"/>
                <a:ext cx="376200" cy="207360"/>
              </p14:xfrm>
            </p:contentPart>
          </mc:Choice>
          <mc:Fallback xmlns="">
            <p:pic>
              <p:nvPicPr>
                <p:cNvPr id="52" name="Freihand 51">
                  <a:extLst>
                    <a:ext uri="{FF2B5EF4-FFF2-40B4-BE49-F238E27FC236}">
                      <a16:creationId xmlns:a16="http://schemas.microsoft.com/office/drawing/2014/main" id="{AB609986-2BAF-48CB-831B-130C6A3BB288}"/>
                    </a:ext>
                  </a:extLst>
                </p:cNvPr>
                <p:cNvPicPr/>
                <p:nvPr/>
              </p:nvPicPr>
              <p:blipFill>
                <a:blip r:embed="rId86"/>
                <a:stretch>
                  <a:fillRect/>
                </a:stretch>
              </p:blipFill>
              <p:spPr>
                <a:xfrm>
                  <a:off x="4992053" y="6064267"/>
                  <a:ext cx="3848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13312B70-1D1A-4894-B23E-887A87781D63}"/>
                    </a:ext>
                  </a:extLst>
                </p14:cNvPr>
                <p14:cNvContentPartPr/>
                <p14:nvPr/>
              </p14:nvContentPartPr>
              <p14:xfrm>
                <a:off x="5345213" y="6065707"/>
                <a:ext cx="47520" cy="30960"/>
              </p14:xfrm>
            </p:contentPart>
          </mc:Choice>
          <mc:Fallback xmlns="">
            <p:pic>
              <p:nvPicPr>
                <p:cNvPr id="53" name="Freihand 52">
                  <a:extLst>
                    <a:ext uri="{FF2B5EF4-FFF2-40B4-BE49-F238E27FC236}">
                      <a16:creationId xmlns:a16="http://schemas.microsoft.com/office/drawing/2014/main" id="{13312B70-1D1A-4894-B23E-887A87781D63}"/>
                    </a:ext>
                  </a:extLst>
                </p:cNvPr>
                <p:cNvPicPr/>
                <p:nvPr/>
              </p:nvPicPr>
              <p:blipFill>
                <a:blip r:embed="rId88"/>
                <a:stretch>
                  <a:fillRect/>
                </a:stretch>
              </p:blipFill>
              <p:spPr>
                <a:xfrm>
                  <a:off x="5340893" y="6061387"/>
                  <a:ext cx="561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52BC0D05-53E9-4E2D-953E-55B49525D2A6}"/>
                    </a:ext>
                  </a:extLst>
                </p14:cNvPr>
                <p14:cNvContentPartPr/>
                <p14:nvPr/>
              </p14:nvContentPartPr>
              <p14:xfrm>
                <a:off x="5417213" y="6139507"/>
                <a:ext cx="129960" cy="124200"/>
              </p14:xfrm>
            </p:contentPart>
          </mc:Choice>
          <mc:Fallback xmlns="">
            <p:pic>
              <p:nvPicPr>
                <p:cNvPr id="54" name="Freihand 53">
                  <a:extLst>
                    <a:ext uri="{FF2B5EF4-FFF2-40B4-BE49-F238E27FC236}">
                      <a16:creationId xmlns:a16="http://schemas.microsoft.com/office/drawing/2014/main" id="{52BC0D05-53E9-4E2D-953E-55B49525D2A6}"/>
                    </a:ext>
                  </a:extLst>
                </p:cNvPr>
                <p:cNvPicPr/>
                <p:nvPr/>
              </p:nvPicPr>
              <p:blipFill>
                <a:blip r:embed="rId90"/>
                <a:stretch>
                  <a:fillRect/>
                </a:stretch>
              </p:blipFill>
              <p:spPr>
                <a:xfrm>
                  <a:off x="5412893" y="6135187"/>
                  <a:ext cx="1386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F8317CBA-3A16-4B1F-9E33-4AB6111BD3A4}"/>
                    </a:ext>
                  </a:extLst>
                </p14:cNvPr>
                <p14:cNvContentPartPr/>
                <p14:nvPr/>
              </p14:nvContentPartPr>
              <p14:xfrm>
                <a:off x="5593253" y="6124027"/>
                <a:ext cx="171000" cy="161640"/>
              </p14:xfrm>
            </p:contentPart>
          </mc:Choice>
          <mc:Fallback xmlns="">
            <p:pic>
              <p:nvPicPr>
                <p:cNvPr id="55" name="Freihand 54">
                  <a:extLst>
                    <a:ext uri="{FF2B5EF4-FFF2-40B4-BE49-F238E27FC236}">
                      <a16:creationId xmlns:a16="http://schemas.microsoft.com/office/drawing/2014/main" id="{F8317CBA-3A16-4B1F-9E33-4AB6111BD3A4}"/>
                    </a:ext>
                  </a:extLst>
                </p:cNvPr>
                <p:cNvPicPr/>
                <p:nvPr/>
              </p:nvPicPr>
              <p:blipFill>
                <a:blip r:embed="rId92"/>
                <a:stretch>
                  <a:fillRect/>
                </a:stretch>
              </p:blipFill>
              <p:spPr>
                <a:xfrm>
                  <a:off x="5588933" y="6119707"/>
                  <a:ext cx="1796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34DD5A77-8659-401E-9D8B-BE2127706EC2}"/>
                    </a:ext>
                  </a:extLst>
                </p14:cNvPr>
                <p14:cNvContentPartPr/>
                <p14:nvPr/>
              </p14:nvContentPartPr>
              <p14:xfrm>
                <a:off x="5964773" y="6011347"/>
                <a:ext cx="188640" cy="215640"/>
              </p14:xfrm>
            </p:contentPart>
          </mc:Choice>
          <mc:Fallback xmlns="">
            <p:pic>
              <p:nvPicPr>
                <p:cNvPr id="56" name="Freihand 55">
                  <a:extLst>
                    <a:ext uri="{FF2B5EF4-FFF2-40B4-BE49-F238E27FC236}">
                      <a16:creationId xmlns:a16="http://schemas.microsoft.com/office/drawing/2014/main" id="{34DD5A77-8659-401E-9D8B-BE2127706EC2}"/>
                    </a:ext>
                  </a:extLst>
                </p:cNvPr>
                <p:cNvPicPr/>
                <p:nvPr/>
              </p:nvPicPr>
              <p:blipFill>
                <a:blip r:embed="rId94"/>
                <a:stretch>
                  <a:fillRect/>
                </a:stretch>
              </p:blipFill>
              <p:spPr>
                <a:xfrm>
                  <a:off x="5960453" y="6007027"/>
                  <a:ext cx="1972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AEB44D82-3254-4933-B975-E813CCBE4AE7}"/>
                    </a:ext>
                  </a:extLst>
                </p14:cNvPr>
                <p14:cNvContentPartPr/>
                <p14:nvPr/>
              </p14:nvContentPartPr>
              <p14:xfrm>
                <a:off x="6046493" y="6154627"/>
                <a:ext cx="78120" cy="47160"/>
              </p14:xfrm>
            </p:contentPart>
          </mc:Choice>
          <mc:Fallback xmlns="">
            <p:pic>
              <p:nvPicPr>
                <p:cNvPr id="57" name="Freihand 56">
                  <a:extLst>
                    <a:ext uri="{FF2B5EF4-FFF2-40B4-BE49-F238E27FC236}">
                      <a16:creationId xmlns:a16="http://schemas.microsoft.com/office/drawing/2014/main" id="{AEB44D82-3254-4933-B975-E813CCBE4AE7}"/>
                    </a:ext>
                  </a:extLst>
                </p:cNvPr>
                <p:cNvPicPr/>
                <p:nvPr/>
              </p:nvPicPr>
              <p:blipFill>
                <a:blip r:embed="rId96"/>
                <a:stretch>
                  <a:fillRect/>
                </a:stretch>
              </p:blipFill>
              <p:spPr>
                <a:xfrm>
                  <a:off x="6042173" y="6150307"/>
                  <a:ext cx="867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8ABCDEA9-ED3F-4DC0-A35B-D3659B5252F9}"/>
                    </a:ext>
                  </a:extLst>
                </p14:cNvPr>
                <p14:cNvContentPartPr/>
                <p14:nvPr/>
              </p14:nvContentPartPr>
              <p14:xfrm>
                <a:off x="6174293" y="6143827"/>
                <a:ext cx="326160" cy="49320"/>
              </p14:xfrm>
            </p:contentPart>
          </mc:Choice>
          <mc:Fallback xmlns="">
            <p:pic>
              <p:nvPicPr>
                <p:cNvPr id="58" name="Freihand 57">
                  <a:extLst>
                    <a:ext uri="{FF2B5EF4-FFF2-40B4-BE49-F238E27FC236}">
                      <a16:creationId xmlns:a16="http://schemas.microsoft.com/office/drawing/2014/main" id="{8ABCDEA9-ED3F-4DC0-A35B-D3659B5252F9}"/>
                    </a:ext>
                  </a:extLst>
                </p:cNvPr>
                <p:cNvPicPr/>
                <p:nvPr/>
              </p:nvPicPr>
              <p:blipFill>
                <a:blip r:embed="rId98"/>
                <a:stretch>
                  <a:fillRect/>
                </a:stretch>
              </p:blipFill>
              <p:spPr>
                <a:xfrm>
                  <a:off x="6169973" y="6139507"/>
                  <a:ext cx="3348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191CC3AE-2A4A-4882-BF64-F1EF50E2C522}"/>
                    </a:ext>
                  </a:extLst>
                </p14:cNvPr>
                <p14:cNvContentPartPr/>
                <p14:nvPr/>
              </p14:nvContentPartPr>
              <p14:xfrm>
                <a:off x="6542213" y="6100627"/>
                <a:ext cx="123840" cy="217080"/>
              </p14:xfrm>
            </p:contentPart>
          </mc:Choice>
          <mc:Fallback xmlns="">
            <p:pic>
              <p:nvPicPr>
                <p:cNvPr id="59" name="Freihand 58">
                  <a:extLst>
                    <a:ext uri="{FF2B5EF4-FFF2-40B4-BE49-F238E27FC236}">
                      <a16:creationId xmlns:a16="http://schemas.microsoft.com/office/drawing/2014/main" id="{191CC3AE-2A4A-4882-BF64-F1EF50E2C522}"/>
                    </a:ext>
                  </a:extLst>
                </p:cNvPr>
                <p:cNvPicPr/>
                <p:nvPr/>
              </p:nvPicPr>
              <p:blipFill>
                <a:blip r:embed="rId100"/>
                <a:stretch>
                  <a:fillRect/>
                </a:stretch>
              </p:blipFill>
              <p:spPr>
                <a:xfrm>
                  <a:off x="6537893" y="6096307"/>
                  <a:ext cx="1324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2887697F-3A94-42F7-BB67-8AA27BED4FEA}"/>
                    </a:ext>
                  </a:extLst>
                </p14:cNvPr>
                <p14:cNvContentPartPr/>
                <p14:nvPr/>
              </p14:nvContentPartPr>
              <p14:xfrm>
                <a:off x="6686573" y="6090187"/>
                <a:ext cx="337320" cy="93240"/>
              </p14:xfrm>
            </p:contentPart>
          </mc:Choice>
          <mc:Fallback xmlns="">
            <p:pic>
              <p:nvPicPr>
                <p:cNvPr id="60" name="Freihand 59">
                  <a:extLst>
                    <a:ext uri="{FF2B5EF4-FFF2-40B4-BE49-F238E27FC236}">
                      <a16:creationId xmlns:a16="http://schemas.microsoft.com/office/drawing/2014/main" id="{2887697F-3A94-42F7-BB67-8AA27BED4FEA}"/>
                    </a:ext>
                  </a:extLst>
                </p:cNvPr>
                <p:cNvPicPr/>
                <p:nvPr/>
              </p:nvPicPr>
              <p:blipFill>
                <a:blip r:embed="rId102"/>
                <a:stretch>
                  <a:fillRect/>
                </a:stretch>
              </p:blipFill>
              <p:spPr>
                <a:xfrm>
                  <a:off x="6682253" y="6085867"/>
                  <a:ext cx="3459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388748E3-7A5C-4A1F-9508-B50D431DDFCC}"/>
                    </a:ext>
                  </a:extLst>
                </p14:cNvPr>
                <p14:cNvContentPartPr/>
                <p14:nvPr/>
              </p14:nvContentPartPr>
              <p14:xfrm>
                <a:off x="7046213" y="5971747"/>
                <a:ext cx="485640" cy="169560"/>
              </p14:xfrm>
            </p:contentPart>
          </mc:Choice>
          <mc:Fallback xmlns="">
            <p:pic>
              <p:nvPicPr>
                <p:cNvPr id="61" name="Freihand 60">
                  <a:extLst>
                    <a:ext uri="{FF2B5EF4-FFF2-40B4-BE49-F238E27FC236}">
                      <a16:creationId xmlns:a16="http://schemas.microsoft.com/office/drawing/2014/main" id="{388748E3-7A5C-4A1F-9508-B50D431DDFCC}"/>
                    </a:ext>
                  </a:extLst>
                </p:cNvPr>
                <p:cNvPicPr/>
                <p:nvPr/>
              </p:nvPicPr>
              <p:blipFill>
                <a:blip r:embed="rId104"/>
                <a:stretch>
                  <a:fillRect/>
                </a:stretch>
              </p:blipFill>
              <p:spPr>
                <a:xfrm>
                  <a:off x="7041893" y="5967427"/>
                  <a:ext cx="4942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0D4C460A-29B5-41A9-BB88-6531D4439894}"/>
                    </a:ext>
                  </a:extLst>
                </p14:cNvPr>
                <p14:cNvContentPartPr/>
                <p14:nvPr/>
              </p14:nvContentPartPr>
              <p14:xfrm>
                <a:off x="7733093" y="5924587"/>
                <a:ext cx="177840" cy="173160"/>
              </p14:xfrm>
            </p:contentPart>
          </mc:Choice>
          <mc:Fallback xmlns="">
            <p:pic>
              <p:nvPicPr>
                <p:cNvPr id="62" name="Freihand 61">
                  <a:extLst>
                    <a:ext uri="{FF2B5EF4-FFF2-40B4-BE49-F238E27FC236}">
                      <a16:creationId xmlns:a16="http://schemas.microsoft.com/office/drawing/2014/main" id="{0D4C460A-29B5-41A9-BB88-6531D4439894}"/>
                    </a:ext>
                  </a:extLst>
                </p:cNvPr>
                <p:cNvPicPr/>
                <p:nvPr/>
              </p:nvPicPr>
              <p:blipFill>
                <a:blip r:embed="rId106"/>
                <a:stretch>
                  <a:fillRect/>
                </a:stretch>
              </p:blipFill>
              <p:spPr>
                <a:xfrm>
                  <a:off x="7728773" y="5920267"/>
                  <a:ext cx="18648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752F6F70-453A-40E9-B5D8-C5D9CECC3E28}"/>
                    </a:ext>
                  </a:extLst>
                </p14:cNvPr>
                <p14:cNvContentPartPr/>
                <p14:nvPr/>
              </p14:nvContentPartPr>
              <p14:xfrm>
                <a:off x="7805453" y="6062467"/>
                <a:ext cx="96480" cy="31680"/>
              </p14:xfrm>
            </p:contentPart>
          </mc:Choice>
          <mc:Fallback xmlns="">
            <p:pic>
              <p:nvPicPr>
                <p:cNvPr id="63" name="Freihand 62">
                  <a:extLst>
                    <a:ext uri="{FF2B5EF4-FFF2-40B4-BE49-F238E27FC236}">
                      <a16:creationId xmlns:a16="http://schemas.microsoft.com/office/drawing/2014/main" id="{752F6F70-453A-40E9-B5D8-C5D9CECC3E28}"/>
                    </a:ext>
                  </a:extLst>
                </p:cNvPr>
                <p:cNvPicPr/>
                <p:nvPr/>
              </p:nvPicPr>
              <p:blipFill>
                <a:blip r:embed="rId108"/>
                <a:stretch>
                  <a:fillRect/>
                </a:stretch>
              </p:blipFill>
              <p:spPr>
                <a:xfrm>
                  <a:off x="7801133" y="6058147"/>
                  <a:ext cx="1051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5296" name="Freihand 55295">
                  <a:extLst>
                    <a:ext uri="{FF2B5EF4-FFF2-40B4-BE49-F238E27FC236}">
                      <a16:creationId xmlns:a16="http://schemas.microsoft.com/office/drawing/2014/main" id="{BCF8857C-2CF5-4D62-AC8C-0E28609607BE}"/>
                    </a:ext>
                  </a:extLst>
                </p14:cNvPr>
                <p14:cNvContentPartPr/>
                <p14:nvPr/>
              </p14:nvContentPartPr>
              <p14:xfrm>
                <a:off x="7902293" y="6025027"/>
                <a:ext cx="232920" cy="65520"/>
              </p14:xfrm>
            </p:contentPart>
          </mc:Choice>
          <mc:Fallback xmlns="">
            <p:pic>
              <p:nvPicPr>
                <p:cNvPr id="55296" name="Freihand 55295">
                  <a:extLst>
                    <a:ext uri="{FF2B5EF4-FFF2-40B4-BE49-F238E27FC236}">
                      <a16:creationId xmlns:a16="http://schemas.microsoft.com/office/drawing/2014/main" id="{BCF8857C-2CF5-4D62-AC8C-0E28609607BE}"/>
                    </a:ext>
                  </a:extLst>
                </p:cNvPr>
                <p:cNvPicPr/>
                <p:nvPr/>
              </p:nvPicPr>
              <p:blipFill>
                <a:blip r:embed="rId110"/>
                <a:stretch>
                  <a:fillRect/>
                </a:stretch>
              </p:blipFill>
              <p:spPr>
                <a:xfrm>
                  <a:off x="7897973" y="6020707"/>
                  <a:ext cx="2415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5297" name="Freihand 55296">
                  <a:extLst>
                    <a:ext uri="{FF2B5EF4-FFF2-40B4-BE49-F238E27FC236}">
                      <a16:creationId xmlns:a16="http://schemas.microsoft.com/office/drawing/2014/main" id="{67FF26BD-9F8D-4CA6-9D9A-180ADEB9031E}"/>
                    </a:ext>
                  </a:extLst>
                </p14:cNvPr>
                <p14:cNvContentPartPr/>
                <p14:nvPr/>
              </p14:nvContentPartPr>
              <p14:xfrm>
                <a:off x="8180573" y="6035827"/>
                <a:ext cx="128880" cy="75240"/>
              </p14:xfrm>
            </p:contentPart>
          </mc:Choice>
          <mc:Fallback xmlns="">
            <p:pic>
              <p:nvPicPr>
                <p:cNvPr id="55297" name="Freihand 55296">
                  <a:extLst>
                    <a:ext uri="{FF2B5EF4-FFF2-40B4-BE49-F238E27FC236}">
                      <a16:creationId xmlns:a16="http://schemas.microsoft.com/office/drawing/2014/main" id="{67FF26BD-9F8D-4CA6-9D9A-180ADEB9031E}"/>
                    </a:ext>
                  </a:extLst>
                </p:cNvPr>
                <p:cNvPicPr/>
                <p:nvPr/>
              </p:nvPicPr>
              <p:blipFill>
                <a:blip r:embed="rId112"/>
                <a:stretch>
                  <a:fillRect/>
                </a:stretch>
              </p:blipFill>
              <p:spPr>
                <a:xfrm>
                  <a:off x="8176253" y="6031507"/>
                  <a:ext cx="137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5298" name="Freihand 55297">
                  <a:extLst>
                    <a:ext uri="{FF2B5EF4-FFF2-40B4-BE49-F238E27FC236}">
                      <a16:creationId xmlns:a16="http://schemas.microsoft.com/office/drawing/2014/main" id="{CFB2674C-A4C5-41CB-B877-1C6EA5F918DE}"/>
                    </a:ext>
                  </a:extLst>
                </p14:cNvPr>
                <p14:cNvContentPartPr/>
                <p14:nvPr/>
              </p14:nvContentPartPr>
              <p14:xfrm>
                <a:off x="4516493" y="6506707"/>
                <a:ext cx="246600" cy="145440"/>
              </p14:xfrm>
            </p:contentPart>
          </mc:Choice>
          <mc:Fallback xmlns="">
            <p:pic>
              <p:nvPicPr>
                <p:cNvPr id="55298" name="Freihand 55297">
                  <a:extLst>
                    <a:ext uri="{FF2B5EF4-FFF2-40B4-BE49-F238E27FC236}">
                      <a16:creationId xmlns:a16="http://schemas.microsoft.com/office/drawing/2014/main" id="{CFB2674C-A4C5-41CB-B877-1C6EA5F918DE}"/>
                    </a:ext>
                  </a:extLst>
                </p:cNvPr>
                <p:cNvPicPr/>
                <p:nvPr/>
              </p:nvPicPr>
              <p:blipFill>
                <a:blip r:embed="rId114"/>
                <a:stretch>
                  <a:fillRect/>
                </a:stretch>
              </p:blipFill>
              <p:spPr>
                <a:xfrm>
                  <a:off x="4512173" y="6502387"/>
                  <a:ext cx="2552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5307" name="Freihand 55306">
                  <a:extLst>
                    <a:ext uri="{FF2B5EF4-FFF2-40B4-BE49-F238E27FC236}">
                      <a16:creationId xmlns:a16="http://schemas.microsoft.com/office/drawing/2014/main" id="{376DCB70-324F-43D7-9888-AD336C36B19A}"/>
                    </a:ext>
                  </a:extLst>
                </p14:cNvPr>
                <p14:cNvContentPartPr/>
                <p14:nvPr/>
              </p14:nvContentPartPr>
              <p14:xfrm>
                <a:off x="4817813" y="6417427"/>
                <a:ext cx="92160" cy="217800"/>
              </p14:xfrm>
            </p:contentPart>
          </mc:Choice>
          <mc:Fallback xmlns="">
            <p:pic>
              <p:nvPicPr>
                <p:cNvPr id="55307" name="Freihand 55306">
                  <a:extLst>
                    <a:ext uri="{FF2B5EF4-FFF2-40B4-BE49-F238E27FC236}">
                      <a16:creationId xmlns:a16="http://schemas.microsoft.com/office/drawing/2014/main" id="{376DCB70-324F-43D7-9888-AD336C36B19A}"/>
                    </a:ext>
                  </a:extLst>
                </p:cNvPr>
                <p:cNvPicPr/>
                <p:nvPr/>
              </p:nvPicPr>
              <p:blipFill>
                <a:blip r:embed="rId116"/>
                <a:stretch>
                  <a:fillRect/>
                </a:stretch>
              </p:blipFill>
              <p:spPr>
                <a:xfrm>
                  <a:off x="4813493" y="6413107"/>
                  <a:ext cx="1008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5308" name="Freihand 55307">
                  <a:extLst>
                    <a:ext uri="{FF2B5EF4-FFF2-40B4-BE49-F238E27FC236}">
                      <a16:creationId xmlns:a16="http://schemas.microsoft.com/office/drawing/2014/main" id="{F85C0429-C2E8-4E52-B489-F13AB715FEA5}"/>
                    </a:ext>
                  </a:extLst>
                </p14:cNvPr>
                <p14:cNvContentPartPr/>
                <p14:nvPr/>
              </p14:nvContentPartPr>
              <p14:xfrm>
                <a:off x="4738973" y="6442627"/>
                <a:ext cx="65880" cy="25560"/>
              </p14:xfrm>
            </p:contentPart>
          </mc:Choice>
          <mc:Fallback xmlns="">
            <p:pic>
              <p:nvPicPr>
                <p:cNvPr id="55308" name="Freihand 55307">
                  <a:extLst>
                    <a:ext uri="{FF2B5EF4-FFF2-40B4-BE49-F238E27FC236}">
                      <a16:creationId xmlns:a16="http://schemas.microsoft.com/office/drawing/2014/main" id="{F85C0429-C2E8-4E52-B489-F13AB715FEA5}"/>
                    </a:ext>
                  </a:extLst>
                </p:cNvPr>
                <p:cNvPicPr/>
                <p:nvPr/>
              </p:nvPicPr>
              <p:blipFill>
                <a:blip r:embed="rId118"/>
                <a:stretch>
                  <a:fillRect/>
                </a:stretch>
              </p:blipFill>
              <p:spPr>
                <a:xfrm>
                  <a:off x="4734653" y="6438307"/>
                  <a:ext cx="745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5309" name="Freihand 55308">
                  <a:extLst>
                    <a:ext uri="{FF2B5EF4-FFF2-40B4-BE49-F238E27FC236}">
                      <a16:creationId xmlns:a16="http://schemas.microsoft.com/office/drawing/2014/main" id="{13BFF38A-536C-4CC6-89AF-6F636F1AC0B0}"/>
                    </a:ext>
                  </a:extLst>
                </p14:cNvPr>
                <p14:cNvContentPartPr/>
                <p14:nvPr/>
              </p14:nvContentPartPr>
              <p14:xfrm>
                <a:off x="4902413" y="6521467"/>
                <a:ext cx="266040" cy="100440"/>
              </p14:xfrm>
            </p:contentPart>
          </mc:Choice>
          <mc:Fallback xmlns="">
            <p:pic>
              <p:nvPicPr>
                <p:cNvPr id="55309" name="Freihand 55308">
                  <a:extLst>
                    <a:ext uri="{FF2B5EF4-FFF2-40B4-BE49-F238E27FC236}">
                      <a16:creationId xmlns:a16="http://schemas.microsoft.com/office/drawing/2014/main" id="{13BFF38A-536C-4CC6-89AF-6F636F1AC0B0}"/>
                    </a:ext>
                  </a:extLst>
                </p:cNvPr>
                <p:cNvPicPr/>
                <p:nvPr/>
              </p:nvPicPr>
              <p:blipFill>
                <a:blip r:embed="rId120"/>
                <a:stretch>
                  <a:fillRect/>
                </a:stretch>
              </p:blipFill>
              <p:spPr>
                <a:xfrm>
                  <a:off x="4898093" y="6517147"/>
                  <a:ext cx="2746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5310" name="Freihand 55309">
                  <a:extLst>
                    <a:ext uri="{FF2B5EF4-FFF2-40B4-BE49-F238E27FC236}">
                      <a16:creationId xmlns:a16="http://schemas.microsoft.com/office/drawing/2014/main" id="{0768748B-C6E6-4B65-9E53-A5FF1D30BEF0}"/>
                    </a:ext>
                  </a:extLst>
                </p14:cNvPr>
                <p14:cNvContentPartPr/>
                <p14:nvPr/>
              </p14:nvContentPartPr>
              <p14:xfrm>
                <a:off x="5187173" y="6441547"/>
                <a:ext cx="249480" cy="188280"/>
              </p14:xfrm>
            </p:contentPart>
          </mc:Choice>
          <mc:Fallback xmlns="">
            <p:pic>
              <p:nvPicPr>
                <p:cNvPr id="55310" name="Freihand 55309">
                  <a:extLst>
                    <a:ext uri="{FF2B5EF4-FFF2-40B4-BE49-F238E27FC236}">
                      <a16:creationId xmlns:a16="http://schemas.microsoft.com/office/drawing/2014/main" id="{0768748B-C6E6-4B65-9E53-A5FF1D30BEF0}"/>
                    </a:ext>
                  </a:extLst>
                </p:cNvPr>
                <p:cNvPicPr/>
                <p:nvPr/>
              </p:nvPicPr>
              <p:blipFill>
                <a:blip r:embed="rId122"/>
                <a:stretch>
                  <a:fillRect/>
                </a:stretch>
              </p:blipFill>
              <p:spPr>
                <a:xfrm>
                  <a:off x="5182853" y="6437227"/>
                  <a:ext cx="2581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5311" name="Freihand 55310">
                  <a:extLst>
                    <a:ext uri="{FF2B5EF4-FFF2-40B4-BE49-F238E27FC236}">
                      <a16:creationId xmlns:a16="http://schemas.microsoft.com/office/drawing/2014/main" id="{C6701EC9-2D2E-4138-A041-96C053818805}"/>
                    </a:ext>
                  </a:extLst>
                </p14:cNvPr>
                <p14:cNvContentPartPr/>
                <p14:nvPr/>
              </p14:nvContentPartPr>
              <p14:xfrm>
                <a:off x="5623853" y="6485827"/>
                <a:ext cx="222840" cy="204480"/>
              </p14:xfrm>
            </p:contentPart>
          </mc:Choice>
          <mc:Fallback xmlns="">
            <p:pic>
              <p:nvPicPr>
                <p:cNvPr id="55311" name="Freihand 55310">
                  <a:extLst>
                    <a:ext uri="{FF2B5EF4-FFF2-40B4-BE49-F238E27FC236}">
                      <a16:creationId xmlns:a16="http://schemas.microsoft.com/office/drawing/2014/main" id="{C6701EC9-2D2E-4138-A041-96C053818805}"/>
                    </a:ext>
                  </a:extLst>
                </p:cNvPr>
                <p:cNvPicPr/>
                <p:nvPr/>
              </p:nvPicPr>
              <p:blipFill>
                <a:blip r:embed="rId124"/>
                <a:stretch>
                  <a:fillRect/>
                </a:stretch>
              </p:blipFill>
              <p:spPr>
                <a:xfrm>
                  <a:off x="5619533" y="6481507"/>
                  <a:ext cx="2314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5312" name="Freihand 55311">
                  <a:extLst>
                    <a:ext uri="{FF2B5EF4-FFF2-40B4-BE49-F238E27FC236}">
                      <a16:creationId xmlns:a16="http://schemas.microsoft.com/office/drawing/2014/main" id="{7E263830-00D6-4252-8375-6E2BBF09AE62}"/>
                    </a:ext>
                  </a:extLst>
                </p14:cNvPr>
                <p14:cNvContentPartPr/>
                <p14:nvPr/>
              </p14:nvContentPartPr>
              <p14:xfrm>
                <a:off x="5875493" y="6384667"/>
                <a:ext cx="177480" cy="251280"/>
              </p14:xfrm>
            </p:contentPart>
          </mc:Choice>
          <mc:Fallback xmlns="">
            <p:pic>
              <p:nvPicPr>
                <p:cNvPr id="55312" name="Freihand 55311">
                  <a:extLst>
                    <a:ext uri="{FF2B5EF4-FFF2-40B4-BE49-F238E27FC236}">
                      <a16:creationId xmlns:a16="http://schemas.microsoft.com/office/drawing/2014/main" id="{7E263830-00D6-4252-8375-6E2BBF09AE62}"/>
                    </a:ext>
                  </a:extLst>
                </p:cNvPr>
                <p:cNvPicPr/>
                <p:nvPr/>
              </p:nvPicPr>
              <p:blipFill>
                <a:blip r:embed="rId126"/>
                <a:stretch>
                  <a:fillRect/>
                </a:stretch>
              </p:blipFill>
              <p:spPr>
                <a:xfrm>
                  <a:off x="5871173" y="6380347"/>
                  <a:ext cx="1861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5313" name="Freihand 55312">
                  <a:extLst>
                    <a:ext uri="{FF2B5EF4-FFF2-40B4-BE49-F238E27FC236}">
                      <a16:creationId xmlns:a16="http://schemas.microsoft.com/office/drawing/2014/main" id="{089E0B3D-8F17-4457-BFDF-924DDD2B5A56}"/>
                    </a:ext>
                  </a:extLst>
                </p14:cNvPr>
                <p14:cNvContentPartPr/>
                <p14:nvPr/>
              </p14:nvContentPartPr>
              <p14:xfrm>
                <a:off x="6053693" y="6442627"/>
                <a:ext cx="272520" cy="92880"/>
              </p14:xfrm>
            </p:contentPart>
          </mc:Choice>
          <mc:Fallback xmlns="">
            <p:pic>
              <p:nvPicPr>
                <p:cNvPr id="55313" name="Freihand 55312">
                  <a:extLst>
                    <a:ext uri="{FF2B5EF4-FFF2-40B4-BE49-F238E27FC236}">
                      <a16:creationId xmlns:a16="http://schemas.microsoft.com/office/drawing/2014/main" id="{089E0B3D-8F17-4457-BFDF-924DDD2B5A56}"/>
                    </a:ext>
                  </a:extLst>
                </p:cNvPr>
                <p:cNvPicPr/>
                <p:nvPr/>
              </p:nvPicPr>
              <p:blipFill>
                <a:blip r:embed="rId128"/>
                <a:stretch>
                  <a:fillRect/>
                </a:stretch>
              </p:blipFill>
              <p:spPr>
                <a:xfrm>
                  <a:off x="6049373" y="6438307"/>
                  <a:ext cx="2811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55314" name="Freihand 55313">
                  <a:extLst>
                    <a:ext uri="{FF2B5EF4-FFF2-40B4-BE49-F238E27FC236}">
                      <a16:creationId xmlns:a16="http://schemas.microsoft.com/office/drawing/2014/main" id="{A51F4DF0-6343-48C9-A170-6C97673576DD}"/>
                    </a:ext>
                  </a:extLst>
                </p14:cNvPr>
                <p14:cNvContentPartPr/>
                <p14:nvPr/>
              </p14:nvContentPartPr>
              <p14:xfrm>
                <a:off x="6536453" y="6386467"/>
                <a:ext cx="45360" cy="149760"/>
              </p14:xfrm>
            </p:contentPart>
          </mc:Choice>
          <mc:Fallback xmlns="">
            <p:pic>
              <p:nvPicPr>
                <p:cNvPr id="55314" name="Freihand 55313">
                  <a:extLst>
                    <a:ext uri="{FF2B5EF4-FFF2-40B4-BE49-F238E27FC236}">
                      <a16:creationId xmlns:a16="http://schemas.microsoft.com/office/drawing/2014/main" id="{A51F4DF0-6343-48C9-A170-6C97673576DD}"/>
                    </a:ext>
                  </a:extLst>
                </p:cNvPr>
                <p:cNvPicPr/>
                <p:nvPr/>
              </p:nvPicPr>
              <p:blipFill>
                <a:blip r:embed="rId130"/>
                <a:stretch>
                  <a:fillRect/>
                </a:stretch>
              </p:blipFill>
              <p:spPr>
                <a:xfrm>
                  <a:off x="6532133" y="6382147"/>
                  <a:ext cx="540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55315" name="Freihand 55314">
                  <a:extLst>
                    <a:ext uri="{FF2B5EF4-FFF2-40B4-BE49-F238E27FC236}">
                      <a16:creationId xmlns:a16="http://schemas.microsoft.com/office/drawing/2014/main" id="{59B79175-9843-472F-BC2A-B0C3E2F99874}"/>
                    </a:ext>
                  </a:extLst>
                </p14:cNvPr>
                <p14:cNvContentPartPr/>
                <p14:nvPr/>
              </p14:nvContentPartPr>
              <p14:xfrm>
                <a:off x="6573533" y="6388267"/>
                <a:ext cx="113040" cy="13680"/>
              </p14:xfrm>
            </p:contentPart>
          </mc:Choice>
          <mc:Fallback xmlns="">
            <p:pic>
              <p:nvPicPr>
                <p:cNvPr id="55315" name="Freihand 55314">
                  <a:extLst>
                    <a:ext uri="{FF2B5EF4-FFF2-40B4-BE49-F238E27FC236}">
                      <a16:creationId xmlns:a16="http://schemas.microsoft.com/office/drawing/2014/main" id="{59B79175-9843-472F-BC2A-B0C3E2F99874}"/>
                    </a:ext>
                  </a:extLst>
                </p:cNvPr>
                <p:cNvPicPr/>
                <p:nvPr/>
              </p:nvPicPr>
              <p:blipFill>
                <a:blip r:embed="rId132"/>
                <a:stretch>
                  <a:fillRect/>
                </a:stretch>
              </p:blipFill>
              <p:spPr>
                <a:xfrm>
                  <a:off x="6569213" y="6383947"/>
                  <a:ext cx="1216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55316" name="Freihand 55315">
                  <a:extLst>
                    <a:ext uri="{FF2B5EF4-FFF2-40B4-BE49-F238E27FC236}">
                      <a16:creationId xmlns:a16="http://schemas.microsoft.com/office/drawing/2014/main" id="{CAC6D984-C638-43B1-89AB-E12678E092CF}"/>
                    </a:ext>
                  </a:extLst>
                </p14:cNvPr>
                <p14:cNvContentPartPr/>
                <p14:nvPr/>
              </p14:nvContentPartPr>
              <p14:xfrm>
                <a:off x="6537533" y="6445867"/>
                <a:ext cx="141480" cy="91080"/>
              </p14:xfrm>
            </p:contentPart>
          </mc:Choice>
          <mc:Fallback xmlns="">
            <p:pic>
              <p:nvPicPr>
                <p:cNvPr id="55316" name="Freihand 55315">
                  <a:extLst>
                    <a:ext uri="{FF2B5EF4-FFF2-40B4-BE49-F238E27FC236}">
                      <a16:creationId xmlns:a16="http://schemas.microsoft.com/office/drawing/2014/main" id="{CAC6D984-C638-43B1-89AB-E12678E092CF}"/>
                    </a:ext>
                  </a:extLst>
                </p:cNvPr>
                <p:cNvPicPr/>
                <p:nvPr/>
              </p:nvPicPr>
              <p:blipFill>
                <a:blip r:embed="rId134"/>
                <a:stretch>
                  <a:fillRect/>
                </a:stretch>
              </p:blipFill>
              <p:spPr>
                <a:xfrm>
                  <a:off x="6533213" y="6441547"/>
                  <a:ext cx="150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55317" name="Freihand 55316">
                  <a:extLst>
                    <a:ext uri="{FF2B5EF4-FFF2-40B4-BE49-F238E27FC236}">
                      <a16:creationId xmlns:a16="http://schemas.microsoft.com/office/drawing/2014/main" id="{92570680-AE96-4148-9D96-2B9092CB10AD}"/>
                    </a:ext>
                  </a:extLst>
                </p14:cNvPr>
                <p14:cNvContentPartPr/>
                <p14:nvPr/>
              </p14:nvContentPartPr>
              <p14:xfrm>
                <a:off x="6704573" y="6376387"/>
                <a:ext cx="218880" cy="162360"/>
              </p14:xfrm>
            </p:contentPart>
          </mc:Choice>
          <mc:Fallback xmlns="">
            <p:pic>
              <p:nvPicPr>
                <p:cNvPr id="55317" name="Freihand 55316">
                  <a:extLst>
                    <a:ext uri="{FF2B5EF4-FFF2-40B4-BE49-F238E27FC236}">
                      <a16:creationId xmlns:a16="http://schemas.microsoft.com/office/drawing/2014/main" id="{92570680-AE96-4148-9D96-2B9092CB10AD}"/>
                    </a:ext>
                  </a:extLst>
                </p:cNvPr>
                <p:cNvPicPr/>
                <p:nvPr/>
              </p:nvPicPr>
              <p:blipFill>
                <a:blip r:embed="rId136"/>
                <a:stretch>
                  <a:fillRect/>
                </a:stretch>
              </p:blipFill>
              <p:spPr>
                <a:xfrm>
                  <a:off x="6700253" y="6372067"/>
                  <a:ext cx="2275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5318" name="Freihand 55317">
                  <a:extLst>
                    <a:ext uri="{FF2B5EF4-FFF2-40B4-BE49-F238E27FC236}">
                      <a16:creationId xmlns:a16="http://schemas.microsoft.com/office/drawing/2014/main" id="{4CC9462E-12AC-4895-9DF9-D0B725E64F36}"/>
                    </a:ext>
                  </a:extLst>
                </p14:cNvPr>
                <p14:cNvContentPartPr/>
                <p14:nvPr/>
              </p14:nvContentPartPr>
              <p14:xfrm>
                <a:off x="6950453" y="6330667"/>
                <a:ext cx="431640" cy="285120"/>
              </p14:xfrm>
            </p:contentPart>
          </mc:Choice>
          <mc:Fallback xmlns="">
            <p:pic>
              <p:nvPicPr>
                <p:cNvPr id="55318" name="Freihand 55317">
                  <a:extLst>
                    <a:ext uri="{FF2B5EF4-FFF2-40B4-BE49-F238E27FC236}">
                      <a16:creationId xmlns:a16="http://schemas.microsoft.com/office/drawing/2014/main" id="{4CC9462E-12AC-4895-9DF9-D0B725E64F36}"/>
                    </a:ext>
                  </a:extLst>
                </p:cNvPr>
                <p:cNvPicPr/>
                <p:nvPr/>
              </p:nvPicPr>
              <p:blipFill>
                <a:blip r:embed="rId138"/>
                <a:stretch>
                  <a:fillRect/>
                </a:stretch>
              </p:blipFill>
              <p:spPr>
                <a:xfrm>
                  <a:off x="6946133" y="6326347"/>
                  <a:ext cx="44028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55319" name="Freihand 55318">
                  <a:extLst>
                    <a:ext uri="{FF2B5EF4-FFF2-40B4-BE49-F238E27FC236}">
                      <a16:creationId xmlns:a16="http://schemas.microsoft.com/office/drawing/2014/main" id="{FD6DAC76-5F4B-48E9-A076-63CAC93F2E3C}"/>
                    </a:ext>
                  </a:extLst>
                </p14:cNvPr>
                <p14:cNvContentPartPr/>
                <p14:nvPr/>
              </p14:nvContentPartPr>
              <p14:xfrm>
                <a:off x="7612853" y="6314467"/>
                <a:ext cx="423720" cy="285840"/>
              </p14:xfrm>
            </p:contentPart>
          </mc:Choice>
          <mc:Fallback xmlns="">
            <p:pic>
              <p:nvPicPr>
                <p:cNvPr id="55319" name="Freihand 55318">
                  <a:extLst>
                    <a:ext uri="{FF2B5EF4-FFF2-40B4-BE49-F238E27FC236}">
                      <a16:creationId xmlns:a16="http://schemas.microsoft.com/office/drawing/2014/main" id="{FD6DAC76-5F4B-48E9-A076-63CAC93F2E3C}"/>
                    </a:ext>
                  </a:extLst>
                </p:cNvPr>
                <p:cNvPicPr/>
                <p:nvPr/>
              </p:nvPicPr>
              <p:blipFill>
                <a:blip r:embed="rId140"/>
                <a:stretch>
                  <a:fillRect/>
                </a:stretch>
              </p:blipFill>
              <p:spPr>
                <a:xfrm>
                  <a:off x="7608533" y="6310147"/>
                  <a:ext cx="43236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55321" name="Freihand 55320">
                  <a:extLst>
                    <a:ext uri="{FF2B5EF4-FFF2-40B4-BE49-F238E27FC236}">
                      <a16:creationId xmlns:a16="http://schemas.microsoft.com/office/drawing/2014/main" id="{19263646-E598-431A-824B-6E088CA839EA}"/>
                    </a:ext>
                  </a:extLst>
                </p14:cNvPr>
                <p14:cNvContentPartPr/>
                <p14:nvPr/>
              </p14:nvContentPartPr>
              <p14:xfrm>
                <a:off x="4422893" y="6698587"/>
                <a:ext cx="352800" cy="146520"/>
              </p14:xfrm>
            </p:contentPart>
          </mc:Choice>
          <mc:Fallback xmlns="">
            <p:pic>
              <p:nvPicPr>
                <p:cNvPr id="55321" name="Freihand 55320">
                  <a:extLst>
                    <a:ext uri="{FF2B5EF4-FFF2-40B4-BE49-F238E27FC236}">
                      <a16:creationId xmlns:a16="http://schemas.microsoft.com/office/drawing/2014/main" id="{19263646-E598-431A-824B-6E088CA839EA}"/>
                    </a:ext>
                  </a:extLst>
                </p:cNvPr>
                <p:cNvPicPr/>
                <p:nvPr/>
              </p:nvPicPr>
              <p:blipFill>
                <a:blip r:embed="rId142"/>
                <a:stretch>
                  <a:fillRect/>
                </a:stretch>
              </p:blipFill>
              <p:spPr>
                <a:xfrm>
                  <a:off x="4418573" y="6694267"/>
                  <a:ext cx="3614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55322" name="Freihand 55321">
                  <a:extLst>
                    <a:ext uri="{FF2B5EF4-FFF2-40B4-BE49-F238E27FC236}">
                      <a16:creationId xmlns:a16="http://schemas.microsoft.com/office/drawing/2014/main" id="{8583D596-DB9C-443D-97A6-178FF7BFD5B1}"/>
                    </a:ext>
                  </a:extLst>
                </p14:cNvPr>
                <p14:cNvContentPartPr/>
                <p14:nvPr/>
              </p14:nvContentPartPr>
              <p14:xfrm>
                <a:off x="4682813" y="6672493"/>
                <a:ext cx="360" cy="1440"/>
              </p14:xfrm>
            </p:contentPart>
          </mc:Choice>
          <mc:Fallback xmlns="">
            <p:pic>
              <p:nvPicPr>
                <p:cNvPr id="55322" name="Freihand 55321">
                  <a:extLst>
                    <a:ext uri="{FF2B5EF4-FFF2-40B4-BE49-F238E27FC236}">
                      <a16:creationId xmlns:a16="http://schemas.microsoft.com/office/drawing/2014/main" id="{8583D596-DB9C-443D-97A6-178FF7BFD5B1}"/>
                    </a:ext>
                  </a:extLst>
                </p:cNvPr>
                <p:cNvPicPr/>
                <p:nvPr/>
              </p:nvPicPr>
              <p:blipFill>
                <a:blip r:embed="rId144"/>
                <a:stretch>
                  <a:fillRect/>
                </a:stretch>
              </p:blipFill>
              <p:spPr>
                <a:xfrm>
                  <a:off x="4678493" y="6668173"/>
                  <a:ext cx="9000" cy="100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55323" name="Freihand 55322">
                  <a:extLst>
                    <a:ext uri="{FF2B5EF4-FFF2-40B4-BE49-F238E27FC236}">
                      <a16:creationId xmlns:a16="http://schemas.microsoft.com/office/drawing/2014/main" id="{D79D80FA-266F-4C42-8154-07149CCEC58A}"/>
                    </a:ext>
                  </a:extLst>
                </p14:cNvPr>
                <p14:cNvContentPartPr/>
                <p14:nvPr/>
              </p14:nvContentPartPr>
              <p14:xfrm>
                <a:off x="4943093" y="6651613"/>
                <a:ext cx="156600" cy="141120"/>
              </p14:xfrm>
            </p:contentPart>
          </mc:Choice>
          <mc:Fallback xmlns="">
            <p:pic>
              <p:nvPicPr>
                <p:cNvPr id="55323" name="Freihand 55322">
                  <a:extLst>
                    <a:ext uri="{FF2B5EF4-FFF2-40B4-BE49-F238E27FC236}">
                      <a16:creationId xmlns:a16="http://schemas.microsoft.com/office/drawing/2014/main" id="{D79D80FA-266F-4C42-8154-07149CCEC58A}"/>
                    </a:ext>
                  </a:extLst>
                </p:cNvPr>
                <p:cNvPicPr/>
                <p:nvPr/>
              </p:nvPicPr>
              <p:blipFill>
                <a:blip r:embed="rId146"/>
                <a:stretch>
                  <a:fillRect/>
                </a:stretch>
              </p:blipFill>
              <p:spPr>
                <a:xfrm>
                  <a:off x="4938773" y="6647293"/>
                  <a:ext cx="1652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55324" name="Freihand 55323">
                  <a:extLst>
                    <a:ext uri="{FF2B5EF4-FFF2-40B4-BE49-F238E27FC236}">
                      <a16:creationId xmlns:a16="http://schemas.microsoft.com/office/drawing/2014/main" id="{3574C449-9F5F-4857-A05D-B84F3915E9F2}"/>
                    </a:ext>
                  </a:extLst>
                </p14:cNvPr>
                <p14:cNvContentPartPr/>
                <p14:nvPr/>
              </p14:nvContentPartPr>
              <p14:xfrm>
                <a:off x="5057213" y="6709213"/>
                <a:ext cx="192960" cy="77760"/>
              </p14:xfrm>
            </p:contentPart>
          </mc:Choice>
          <mc:Fallback xmlns="">
            <p:pic>
              <p:nvPicPr>
                <p:cNvPr id="55324" name="Freihand 55323">
                  <a:extLst>
                    <a:ext uri="{FF2B5EF4-FFF2-40B4-BE49-F238E27FC236}">
                      <a16:creationId xmlns:a16="http://schemas.microsoft.com/office/drawing/2014/main" id="{3574C449-9F5F-4857-A05D-B84F3915E9F2}"/>
                    </a:ext>
                  </a:extLst>
                </p:cNvPr>
                <p:cNvPicPr/>
                <p:nvPr/>
              </p:nvPicPr>
              <p:blipFill>
                <a:blip r:embed="rId148"/>
                <a:stretch>
                  <a:fillRect/>
                </a:stretch>
              </p:blipFill>
              <p:spPr>
                <a:xfrm>
                  <a:off x="5052893" y="6704893"/>
                  <a:ext cx="2016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55325" name="Freihand 55324">
                  <a:extLst>
                    <a:ext uri="{FF2B5EF4-FFF2-40B4-BE49-F238E27FC236}">
                      <a16:creationId xmlns:a16="http://schemas.microsoft.com/office/drawing/2014/main" id="{DF6C7DB7-9BE6-4033-9DBD-1A8B790292BC}"/>
                    </a:ext>
                  </a:extLst>
                </p14:cNvPr>
                <p14:cNvContentPartPr/>
                <p14:nvPr/>
              </p14:nvContentPartPr>
              <p14:xfrm>
                <a:off x="5293013" y="6725773"/>
                <a:ext cx="163440" cy="55440"/>
              </p14:xfrm>
            </p:contentPart>
          </mc:Choice>
          <mc:Fallback xmlns="">
            <p:pic>
              <p:nvPicPr>
                <p:cNvPr id="55325" name="Freihand 55324">
                  <a:extLst>
                    <a:ext uri="{FF2B5EF4-FFF2-40B4-BE49-F238E27FC236}">
                      <a16:creationId xmlns:a16="http://schemas.microsoft.com/office/drawing/2014/main" id="{DF6C7DB7-9BE6-4033-9DBD-1A8B790292BC}"/>
                    </a:ext>
                  </a:extLst>
                </p:cNvPr>
                <p:cNvPicPr/>
                <p:nvPr/>
              </p:nvPicPr>
              <p:blipFill>
                <a:blip r:embed="rId150"/>
                <a:stretch>
                  <a:fillRect/>
                </a:stretch>
              </p:blipFill>
              <p:spPr>
                <a:xfrm>
                  <a:off x="5288693" y="6721453"/>
                  <a:ext cx="1720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5326" name="Freihand 55325">
                  <a:extLst>
                    <a:ext uri="{FF2B5EF4-FFF2-40B4-BE49-F238E27FC236}">
                      <a16:creationId xmlns:a16="http://schemas.microsoft.com/office/drawing/2014/main" id="{4E5A8973-AA13-4D64-99C9-7F4CC9A0BE7C}"/>
                    </a:ext>
                  </a:extLst>
                </p14:cNvPr>
                <p14:cNvContentPartPr/>
                <p14:nvPr/>
              </p14:nvContentPartPr>
              <p14:xfrm>
                <a:off x="5485973" y="6664213"/>
                <a:ext cx="389880" cy="209520"/>
              </p14:xfrm>
            </p:contentPart>
          </mc:Choice>
          <mc:Fallback xmlns="">
            <p:pic>
              <p:nvPicPr>
                <p:cNvPr id="55326" name="Freihand 55325">
                  <a:extLst>
                    <a:ext uri="{FF2B5EF4-FFF2-40B4-BE49-F238E27FC236}">
                      <a16:creationId xmlns:a16="http://schemas.microsoft.com/office/drawing/2014/main" id="{4E5A8973-AA13-4D64-99C9-7F4CC9A0BE7C}"/>
                    </a:ext>
                  </a:extLst>
                </p:cNvPr>
                <p:cNvPicPr/>
                <p:nvPr/>
              </p:nvPicPr>
              <p:blipFill>
                <a:blip r:embed="rId152"/>
                <a:stretch>
                  <a:fillRect/>
                </a:stretch>
              </p:blipFill>
              <p:spPr>
                <a:xfrm>
                  <a:off x="5481653" y="6659893"/>
                  <a:ext cx="3985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5327" name="Freihand 55326">
                  <a:extLst>
                    <a:ext uri="{FF2B5EF4-FFF2-40B4-BE49-F238E27FC236}">
                      <a16:creationId xmlns:a16="http://schemas.microsoft.com/office/drawing/2014/main" id="{A664D636-490D-4A85-BE0E-C6AD0D8F0C15}"/>
                    </a:ext>
                  </a:extLst>
                </p14:cNvPr>
                <p14:cNvContentPartPr/>
                <p14:nvPr/>
              </p14:nvContentPartPr>
              <p14:xfrm>
                <a:off x="5846333" y="6699147"/>
                <a:ext cx="136080" cy="76320"/>
              </p14:xfrm>
            </p:contentPart>
          </mc:Choice>
          <mc:Fallback xmlns="">
            <p:pic>
              <p:nvPicPr>
                <p:cNvPr id="55327" name="Freihand 55326">
                  <a:extLst>
                    <a:ext uri="{FF2B5EF4-FFF2-40B4-BE49-F238E27FC236}">
                      <a16:creationId xmlns:a16="http://schemas.microsoft.com/office/drawing/2014/main" id="{A664D636-490D-4A85-BE0E-C6AD0D8F0C15}"/>
                    </a:ext>
                  </a:extLst>
                </p:cNvPr>
                <p:cNvPicPr/>
                <p:nvPr/>
              </p:nvPicPr>
              <p:blipFill>
                <a:blip r:embed="rId154"/>
                <a:stretch>
                  <a:fillRect/>
                </a:stretch>
              </p:blipFill>
              <p:spPr>
                <a:xfrm>
                  <a:off x="5842013" y="6694827"/>
                  <a:ext cx="144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5328" name="Freihand 55327">
                  <a:extLst>
                    <a:ext uri="{FF2B5EF4-FFF2-40B4-BE49-F238E27FC236}">
                      <a16:creationId xmlns:a16="http://schemas.microsoft.com/office/drawing/2014/main" id="{51AB7710-A643-47DA-908C-2C2F6A3857E4}"/>
                    </a:ext>
                  </a:extLst>
                </p14:cNvPr>
                <p14:cNvContentPartPr/>
                <p14:nvPr/>
              </p14:nvContentPartPr>
              <p14:xfrm>
                <a:off x="5400293" y="6628947"/>
                <a:ext cx="129600" cy="30960"/>
              </p14:xfrm>
            </p:contentPart>
          </mc:Choice>
          <mc:Fallback xmlns="">
            <p:pic>
              <p:nvPicPr>
                <p:cNvPr id="55328" name="Freihand 55327">
                  <a:extLst>
                    <a:ext uri="{FF2B5EF4-FFF2-40B4-BE49-F238E27FC236}">
                      <a16:creationId xmlns:a16="http://schemas.microsoft.com/office/drawing/2014/main" id="{51AB7710-A643-47DA-908C-2C2F6A3857E4}"/>
                    </a:ext>
                  </a:extLst>
                </p:cNvPr>
                <p:cNvPicPr/>
                <p:nvPr/>
              </p:nvPicPr>
              <p:blipFill>
                <a:blip r:embed="rId156"/>
                <a:stretch>
                  <a:fillRect/>
                </a:stretch>
              </p:blipFill>
              <p:spPr>
                <a:xfrm>
                  <a:off x="5395973" y="6624627"/>
                  <a:ext cx="1382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5329" name="Freihand 55328">
                  <a:extLst>
                    <a:ext uri="{FF2B5EF4-FFF2-40B4-BE49-F238E27FC236}">
                      <a16:creationId xmlns:a16="http://schemas.microsoft.com/office/drawing/2014/main" id="{3922372B-1878-42E0-9B10-065009A1EDC5}"/>
                    </a:ext>
                  </a:extLst>
                </p14:cNvPr>
                <p14:cNvContentPartPr/>
                <p14:nvPr/>
              </p14:nvContentPartPr>
              <p14:xfrm>
                <a:off x="6016613" y="6700947"/>
                <a:ext cx="48240" cy="96480"/>
              </p14:xfrm>
            </p:contentPart>
          </mc:Choice>
          <mc:Fallback xmlns="">
            <p:pic>
              <p:nvPicPr>
                <p:cNvPr id="55329" name="Freihand 55328">
                  <a:extLst>
                    <a:ext uri="{FF2B5EF4-FFF2-40B4-BE49-F238E27FC236}">
                      <a16:creationId xmlns:a16="http://schemas.microsoft.com/office/drawing/2014/main" id="{3922372B-1878-42E0-9B10-065009A1EDC5}"/>
                    </a:ext>
                  </a:extLst>
                </p:cNvPr>
                <p:cNvPicPr/>
                <p:nvPr/>
              </p:nvPicPr>
              <p:blipFill>
                <a:blip r:embed="rId158"/>
                <a:stretch>
                  <a:fillRect/>
                </a:stretch>
              </p:blipFill>
              <p:spPr>
                <a:xfrm>
                  <a:off x="6012293" y="6696627"/>
                  <a:ext cx="568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5330" name="Freihand 55329">
                  <a:extLst>
                    <a:ext uri="{FF2B5EF4-FFF2-40B4-BE49-F238E27FC236}">
                      <a16:creationId xmlns:a16="http://schemas.microsoft.com/office/drawing/2014/main" id="{D12B3BF8-8B47-4690-9906-A941139277F2}"/>
                    </a:ext>
                  </a:extLst>
                </p14:cNvPr>
                <p14:cNvContentPartPr/>
                <p14:nvPr/>
              </p14:nvContentPartPr>
              <p14:xfrm>
                <a:off x="6091133" y="6585387"/>
                <a:ext cx="361800" cy="194400"/>
              </p14:xfrm>
            </p:contentPart>
          </mc:Choice>
          <mc:Fallback xmlns="">
            <p:pic>
              <p:nvPicPr>
                <p:cNvPr id="55330" name="Freihand 55329">
                  <a:extLst>
                    <a:ext uri="{FF2B5EF4-FFF2-40B4-BE49-F238E27FC236}">
                      <a16:creationId xmlns:a16="http://schemas.microsoft.com/office/drawing/2014/main" id="{D12B3BF8-8B47-4690-9906-A941139277F2}"/>
                    </a:ext>
                  </a:extLst>
                </p:cNvPr>
                <p:cNvPicPr/>
                <p:nvPr/>
              </p:nvPicPr>
              <p:blipFill>
                <a:blip r:embed="rId160"/>
                <a:stretch>
                  <a:fillRect/>
                </a:stretch>
              </p:blipFill>
              <p:spPr>
                <a:xfrm>
                  <a:off x="6086813" y="6581067"/>
                  <a:ext cx="3704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55331" name="Freihand 55330">
                  <a:extLst>
                    <a:ext uri="{FF2B5EF4-FFF2-40B4-BE49-F238E27FC236}">
                      <a16:creationId xmlns:a16="http://schemas.microsoft.com/office/drawing/2014/main" id="{1B28F8BE-7141-446E-9CB3-91C298D01E14}"/>
                    </a:ext>
                  </a:extLst>
                </p14:cNvPr>
                <p14:cNvContentPartPr/>
                <p14:nvPr/>
              </p14:nvContentPartPr>
              <p14:xfrm>
                <a:off x="6585413" y="6599067"/>
                <a:ext cx="250200" cy="139320"/>
              </p14:xfrm>
            </p:contentPart>
          </mc:Choice>
          <mc:Fallback xmlns="">
            <p:pic>
              <p:nvPicPr>
                <p:cNvPr id="55331" name="Freihand 55330">
                  <a:extLst>
                    <a:ext uri="{FF2B5EF4-FFF2-40B4-BE49-F238E27FC236}">
                      <a16:creationId xmlns:a16="http://schemas.microsoft.com/office/drawing/2014/main" id="{1B28F8BE-7141-446E-9CB3-91C298D01E14}"/>
                    </a:ext>
                  </a:extLst>
                </p:cNvPr>
                <p:cNvPicPr/>
                <p:nvPr/>
              </p:nvPicPr>
              <p:blipFill>
                <a:blip r:embed="rId162"/>
                <a:stretch>
                  <a:fillRect/>
                </a:stretch>
              </p:blipFill>
              <p:spPr>
                <a:xfrm>
                  <a:off x="6581093" y="6594747"/>
                  <a:ext cx="2588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55332" name="Freihand 55331">
                  <a:extLst>
                    <a:ext uri="{FF2B5EF4-FFF2-40B4-BE49-F238E27FC236}">
                      <a16:creationId xmlns:a16="http://schemas.microsoft.com/office/drawing/2014/main" id="{67531C12-2F7C-4B83-8B57-64BE6ABC1763}"/>
                    </a:ext>
                  </a:extLst>
                </p14:cNvPr>
                <p14:cNvContentPartPr/>
                <p14:nvPr/>
              </p14:nvContentPartPr>
              <p14:xfrm>
                <a:off x="6863693" y="6666027"/>
                <a:ext cx="104760" cy="87480"/>
              </p14:xfrm>
            </p:contentPart>
          </mc:Choice>
          <mc:Fallback xmlns="">
            <p:pic>
              <p:nvPicPr>
                <p:cNvPr id="55332" name="Freihand 55331">
                  <a:extLst>
                    <a:ext uri="{FF2B5EF4-FFF2-40B4-BE49-F238E27FC236}">
                      <a16:creationId xmlns:a16="http://schemas.microsoft.com/office/drawing/2014/main" id="{67531C12-2F7C-4B83-8B57-64BE6ABC1763}"/>
                    </a:ext>
                  </a:extLst>
                </p:cNvPr>
                <p:cNvPicPr/>
                <p:nvPr/>
              </p:nvPicPr>
              <p:blipFill>
                <a:blip r:embed="rId164"/>
                <a:stretch>
                  <a:fillRect/>
                </a:stretch>
              </p:blipFill>
              <p:spPr>
                <a:xfrm>
                  <a:off x="6859373" y="6661707"/>
                  <a:ext cx="1134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55333" name="Freihand 55332">
                  <a:extLst>
                    <a:ext uri="{FF2B5EF4-FFF2-40B4-BE49-F238E27FC236}">
                      <a16:creationId xmlns:a16="http://schemas.microsoft.com/office/drawing/2014/main" id="{62E4121E-CB6F-4F77-858A-64481D46AD41}"/>
                    </a:ext>
                  </a:extLst>
                </p14:cNvPr>
                <p14:cNvContentPartPr/>
                <p14:nvPr/>
              </p14:nvContentPartPr>
              <p14:xfrm>
                <a:off x="7201373" y="6622107"/>
                <a:ext cx="46800" cy="132840"/>
              </p14:xfrm>
            </p:contentPart>
          </mc:Choice>
          <mc:Fallback xmlns="">
            <p:pic>
              <p:nvPicPr>
                <p:cNvPr id="55333" name="Freihand 55332">
                  <a:extLst>
                    <a:ext uri="{FF2B5EF4-FFF2-40B4-BE49-F238E27FC236}">
                      <a16:creationId xmlns:a16="http://schemas.microsoft.com/office/drawing/2014/main" id="{62E4121E-CB6F-4F77-858A-64481D46AD41}"/>
                    </a:ext>
                  </a:extLst>
                </p:cNvPr>
                <p:cNvPicPr/>
                <p:nvPr/>
              </p:nvPicPr>
              <p:blipFill>
                <a:blip r:embed="rId166"/>
                <a:stretch>
                  <a:fillRect/>
                </a:stretch>
              </p:blipFill>
              <p:spPr>
                <a:xfrm>
                  <a:off x="7197053" y="6617787"/>
                  <a:ext cx="554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55334" name="Freihand 55333">
                  <a:extLst>
                    <a:ext uri="{FF2B5EF4-FFF2-40B4-BE49-F238E27FC236}">
                      <a16:creationId xmlns:a16="http://schemas.microsoft.com/office/drawing/2014/main" id="{A681F48E-5679-4361-82FB-49C193D26C7B}"/>
                    </a:ext>
                  </a:extLst>
                </p14:cNvPr>
                <p14:cNvContentPartPr/>
                <p14:nvPr/>
              </p14:nvContentPartPr>
              <p14:xfrm>
                <a:off x="7096613" y="6577827"/>
                <a:ext cx="239040" cy="199440"/>
              </p14:xfrm>
            </p:contentPart>
          </mc:Choice>
          <mc:Fallback xmlns="">
            <p:pic>
              <p:nvPicPr>
                <p:cNvPr id="55334" name="Freihand 55333">
                  <a:extLst>
                    <a:ext uri="{FF2B5EF4-FFF2-40B4-BE49-F238E27FC236}">
                      <a16:creationId xmlns:a16="http://schemas.microsoft.com/office/drawing/2014/main" id="{A681F48E-5679-4361-82FB-49C193D26C7B}"/>
                    </a:ext>
                  </a:extLst>
                </p:cNvPr>
                <p:cNvPicPr/>
                <p:nvPr/>
              </p:nvPicPr>
              <p:blipFill>
                <a:blip r:embed="rId168"/>
                <a:stretch>
                  <a:fillRect/>
                </a:stretch>
              </p:blipFill>
              <p:spPr>
                <a:xfrm>
                  <a:off x="7092293" y="6573507"/>
                  <a:ext cx="24768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55335" name="Freihand 55334">
                  <a:extLst>
                    <a:ext uri="{FF2B5EF4-FFF2-40B4-BE49-F238E27FC236}">
                      <a16:creationId xmlns:a16="http://schemas.microsoft.com/office/drawing/2014/main" id="{ADBDD1FA-E0DC-46DC-A9F0-EDE4201DA107}"/>
                    </a:ext>
                  </a:extLst>
                </p14:cNvPr>
                <p14:cNvContentPartPr/>
                <p14:nvPr/>
              </p14:nvContentPartPr>
              <p14:xfrm>
                <a:off x="7435373" y="6627507"/>
                <a:ext cx="5400" cy="90000"/>
              </p14:xfrm>
            </p:contentPart>
          </mc:Choice>
          <mc:Fallback xmlns="">
            <p:pic>
              <p:nvPicPr>
                <p:cNvPr id="55335" name="Freihand 55334">
                  <a:extLst>
                    <a:ext uri="{FF2B5EF4-FFF2-40B4-BE49-F238E27FC236}">
                      <a16:creationId xmlns:a16="http://schemas.microsoft.com/office/drawing/2014/main" id="{ADBDD1FA-E0DC-46DC-A9F0-EDE4201DA107}"/>
                    </a:ext>
                  </a:extLst>
                </p:cNvPr>
                <p:cNvPicPr/>
                <p:nvPr/>
              </p:nvPicPr>
              <p:blipFill>
                <a:blip r:embed="rId170"/>
                <a:stretch>
                  <a:fillRect/>
                </a:stretch>
              </p:blipFill>
              <p:spPr>
                <a:xfrm>
                  <a:off x="7431053" y="6623187"/>
                  <a:ext cx="140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55336" name="Freihand 55335">
                  <a:extLst>
                    <a:ext uri="{FF2B5EF4-FFF2-40B4-BE49-F238E27FC236}">
                      <a16:creationId xmlns:a16="http://schemas.microsoft.com/office/drawing/2014/main" id="{C0CC7F40-0E2D-4955-998D-9D9251C14077}"/>
                    </a:ext>
                  </a:extLst>
                </p14:cNvPr>
                <p14:cNvContentPartPr/>
                <p14:nvPr/>
              </p14:nvContentPartPr>
              <p14:xfrm>
                <a:off x="7527893" y="6600507"/>
                <a:ext cx="6840" cy="131760"/>
              </p14:xfrm>
            </p:contentPart>
          </mc:Choice>
          <mc:Fallback xmlns="">
            <p:pic>
              <p:nvPicPr>
                <p:cNvPr id="55336" name="Freihand 55335">
                  <a:extLst>
                    <a:ext uri="{FF2B5EF4-FFF2-40B4-BE49-F238E27FC236}">
                      <a16:creationId xmlns:a16="http://schemas.microsoft.com/office/drawing/2014/main" id="{C0CC7F40-0E2D-4955-998D-9D9251C14077}"/>
                    </a:ext>
                  </a:extLst>
                </p:cNvPr>
                <p:cNvPicPr/>
                <p:nvPr/>
              </p:nvPicPr>
              <p:blipFill>
                <a:blip r:embed="rId172"/>
                <a:stretch>
                  <a:fillRect/>
                </a:stretch>
              </p:blipFill>
              <p:spPr>
                <a:xfrm>
                  <a:off x="7523573" y="6596187"/>
                  <a:ext cx="154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55337" name="Freihand 55336">
                  <a:extLst>
                    <a:ext uri="{FF2B5EF4-FFF2-40B4-BE49-F238E27FC236}">
                      <a16:creationId xmlns:a16="http://schemas.microsoft.com/office/drawing/2014/main" id="{3375791A-D2CF-4184-BB3D-DB285621AE10}"/>
                    </a:ext>
                  </a:extLst>
                </p14:cNvPr>
                <p14:cNvContentPartPr/>
                <p14:nvPr/>
              </p14:nvContentPartPr>
              <p14:xfrm>
                <a:off x="7431053" y="6568827"/>
                <a:ext cx="197640" cy="92520"/>
              </p14:xfrm>
            </p:contentPart>
          </mc:Choice>
          <mc:Fallback xmlns="">
            <p:pic>
              <p:nvPicPr>
                <p:cNvPr id="55337" name="Freihand 55336">
                  <a:extLst>
                    <a:ext uri="{FF2B5EF4-FFF2-40B4-BE49-F238E27FC236}">
                      <a16:creationId xmlns:a16="http://schemas.microsoft.com/office/drawing/2014/main" id="{3375791A-D2CF-4184-BB3D-DB285621AE10}"/>
                    </a:ext>
                  </a:extLst>
                </p:cNvPr>
                <p:cNvPicPr/>
                <p:nvPr/>
              </p:nvPicPr>
              <p:blipFill>
                <a:blip r:embed="rId174"/>
                <a:stretch>
                  <a:fillRect/>
                </a:stretch>
              </p:blipFill>
              <p:spPr>
                <a:xfrm>
                  <a:off x="7426733" y="6564507"/>
                  <a:ext cx="206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55338" name="Freihand 55337">
                  <a:extLst>
                    <a:ext uri="{FF2B5EF4-FFF2-40B4-BE49-F238E27FC236}">
                      <a16:creationId xmlns:a16="http://schemas.microsoft.com/office/drawing/2014/main" id="{FFDF29AA-DF07-4C68-B58E-59FAD584AF17}"/>
                    </a:ext>
                  </a:extLst>
                </p14:cNvPr>
                <p14:cNvContentPartPr/>
                <p14:nvPr/>
              </p14:nvContentPartPr>
              <p14:xfrm>
                <a:off x="7756853" y="6564867"/>
                <a:ext cx="133560" cy="167040"/>
              </p14:xfrm>
            </p:contentPart>
          </mc:Choice>
          <mc:Fallback xmlns="">
            <p:pic>
              <p:nvPicPr>
                <p:cNvPr id="55338" name="Freihand 55337">
                  <a:extLst>
                    <a:ext uri="{FF2B5EF4-FFF2-40B4-BE49-F238E27FC236}">
                      <a16:creationId xmlns:a16="http://schemas.microsoft.com/office/drawing/2014/main" id="{FFDF29AA-DF07-4C68-B58E-59FAD584AF17}"/>
                    </a:ext>
                  </a:extLst>
                </p:cNvPr>
                <p:cNvPicPr/>
                <p:nvPr/>
              </p:nvPicPr>
              <p:blipFill>
                <a:blip r:embed="rId176"/>
                <a:stretch>
                  <a:fillRect/>
                </a:stretch>
              </p:blipFill>
              <p:spPr>
                <a:xfrm>
                  <a:off x="7752533" y="6560547"/>
                  <a:ext cx="1422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55339" name="Freihand 55338">
                  <a:extLst>
                    <a:ext uri="{FF2B5EF4-FFF2-40B4-BE49-F238E27FC236}">
                      <a16:creationId xmlns:a16="http://schemas.microsoft.com/office/drawing/2014/main" id="{FB98F5BB-8F98-4B79-BA5B-C41D366E782A}"/>
                    </a:ext>
                  </a:extLst>
                </p14:cNvPr>
                <p14:cNvContentPartPr/>
                <p14:nvPr/>
              </p14:nvContentPartPr>
              <p14:xfrm>
                <a:off x="7910573" y="6648747"/>
                <a:ext cx="79560" cy="86040"/>
              </p14:xfrm>
            </p:contentPart>
          </mc:Choice>
          <mc:Fallback xmlns="">
            <p:pic>
              <p:nvPicPr>
                <p:cNvPr id="55339" name="Freihand 55338">
                  <a:extLst>
                    <a:ext uri="{FF2B5EF4-FFF2-40B4-BE49-F238E27FC236}">
                      <a16:creationId xmlns:a16="http://schemas.microsoft.com/office/drawing/2014/main" id="{FB98F5BB-8F98-4B79-BA5B-C41D366E782A}"/>
                    </a:ext>
                  </a:extLst>
                </p:cNvPr>
                <p:cNvPicPr/>
                <p:nvPr/>
              </p:nvPicPr>
              <p:blipFill>
                <a:blip r:embed="rId178"/>
                <a:stretch>
                  <a:fillRect/>
                </a:stretch>
              </p:blipFill>
              <p:spPr>
                <a:xfrm>
                  <a:off x="7906253" y="6644427"/>
                  <a:ext cx="882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55340" name="Freihand 55339">
                  <a:extLst>
                    <a:ext uri="{FF2B5EF4-FFF2-40B4-BE49-F238E27FC236}">
                      <a16:creationId xmlns:a16="http://schemas.microsoft.com/office/drawing/2014/main" id="{16AA95D0-5D77-44BE-81ED-95082157DB26}"/>
                    </a:ext>
                  </a:extLst>
                </p14:cNvPr>
                <p14:cNvContentPartPr/>
                <p14:nvPr/>
              </p14:nvContentPartPr>
              <p14:xfrm>
                <a:off x="8052773" y="6555147"/>
                <a:ext cx="86400" cy="165600"/>
              </p14:xfrm>
            </p:contentPart>
          </mc:Choice>
          <mc:Fallback xmlns="">
            <p:pic>
              <p:nvPicPr>
                <p:cNvPr id="55340" name="Freihand 55339">
                  <a:extLst>
                    <a:ext uri="{FF2B5EF4-FFF2-40B4-BE49-F238E27FC236}">
                      <a16:creationId xmlns:a16="http://schemas.microsoft.com/office/drawing/2014/main" id="{16AA95D0-5D77-44BE-81ED-95082157DB26}"/>
                    </a:ext>
                  </a:extLst>
                </p:cNvPr>
                <p:cNvPicPr/>
                <p:nvPr/>
              </p:nvPicPr>
              <p:blipFill>
                <a:blip r:embed="rId180"/>
                <a:stretch>
                  <a:fillRect/>
                </a:stretch>
              </p:blipFill>
              <p:spPr>
                <a:xfrm>
                  <a:off x="8048453" y="6550827"/>
                  <a:ext cx="950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55341" name="Freihand 55340">
                  <a:extLst>
                    <a:ext uri="{FF2B5EF4-FFF2-40B4-BE49-F238E27FC236}">
                      <a16:creationId xmlns:a16="http://schemas.microsoft.com/office/drawing/2014/main" id="{5E32B353-079F-4261-A785-DEA6BC78FA71}"/>
                    </a:ext>
                  </a:extLst>
                </p14:cNvPr>
                <p14:cNvContentPartPr/>
                <p14:nvPr/>
              </p14:nvContentPartPr>
              <p14:xfrm>
                <a:off x="8149973" y="6615627"/>
                <a:ext cx="245880" cy="106920"/>
              </p14:xfrm>
            </p:contentPart>
          </mc:Choice>
          <mc:Fallback xmlns="">
            <p:pic>
              <p:nvPicPr>
                <p:cNvPr id="55341" name="Freihand 55340">
                  <a:extLst>
                    <a:ext uri="{FF2B5EF4-FFF2-40B4-BE49-F238E27FC236}">
                      <a16:creationId xmlns:a16="http://schemas.microsoft.com/office/drawing/2014/main" id="{5E32B353-079F-4261-A785-DEA6BC78FA71}"/>
                    </a:ext>
                  </a:extLst>
                </p:cNvPr>
                <p:cNvPicPr/>
                <p:nvPr/>
              </p:nvPicPr>
              <p:blipFill>
                <a:blip r:embed="rId182"/>
                <a:stretch>
                  <a:fillRect/>
                </a:stretch>
              </p:blipFill>
              <p:spPr>
                <a:xfrm>
                  <a:off x="8145653" y="6611307"/>
                  <a:ext cx="2545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55342" name="Freihand 55341">
                  <a:extLst>
                    <a:ext uri="{FF2B5EF4-FFF2-40B4-BE49-F238E27FC236}">
                      <a16:creationId xmlns:a16="http://schemas.microsoft.com/office/drawing/2014/main" id="{B1FB2FA5-74B4-45E8-8171-2A3C532FB579}"/>
                    </a:ext>
                  </a:extLst>
                </p14:cNvPr>
                <p14:cNvContentPartPr/>
                <p14:nvPr/>
              </p14:nvContentPartPr>
              <p14:xfrm>
                <a:off x="8458853" y="6520587"/>
                <a:ext cx="11160" cy="111960"/>
              </p14:xfrm>
            </p:contentPart>
          </mc:Choice>
          <mc:Fallback xmlns="">
            <p:pic>
              <p:nvPicPr>
                <p:cNvPr id="55342" name="Freihand 55341">
                  <a:extLst>
                    <a:ext uri="{FF2B5EF4-FFF2-40B4-BE49-F238E27FC236}">
                      <a16:creationId xmlns:a16="http://schemas.microsoft.com/office/drawing/2014/main" id="{B1FB2FA5-74B4-45E8-8171-2A3C532FB579}"/>
                    </a:ext>
                  </a:extLst>
                </p:cNvPr>
                <p:cNvPicPr/>
                <p:nvPr/>
              </p:nvPicPr>
              <p:blipFill>
                <a:blip r:embed="rId184"/>
                <a:stretch>
                  <a:fillRect/>
                </a:stretch>
              </p:blipFill>
              <p:spPr>
                <a:xfrm>
                  <a:off x="8454533" y="6516267"/>
                  <a:ext cx="198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55343" name="Freihand 55342">
                  <a:extLst>
                    <a:ext uri="{FF2B5EF4-FFF2-40B4-BE49-F238E27FC236}">
                      <a16:creationId xmlns:a16="http://schemas.microsoft.com/office/drawing/2014/main" id="{CDAF863C-D3C6-4282-9653-CFCF98E118DB}"/>
                    </a:ext>
                  </a:extLst>
                </p14:cNvPr>
                <p14:cNvContentPartPr/>
                <p14:nvPr/>
              </p14:nvContentPartPr>
              <p14:xfrm>
                <a:off x="8430773" y="6726867"/>
                <a:ext cx="12600" cy="27720"/>
              </p14:xfrm>
            </p:contentPart>
          </mc:Choice>
          <mc:Fallback xmlns="">
            <p:pic>
              <p:nvPicPr>
                <p:cNvPr id="55343" name="Freihand 55342">
                  <a:extLst>
                    <a:ext uri="{FF2B5EF4-FFF2-40B4-BE49-F238E27FC236}">
                      <a16:creationId xmlns:a16="http://schemas.microsoft.com/office/drawing/2014/main" id="{CDAF863C-D3C6-4282-9653-CFCF98E118DB}"/>
                    </a:ext>
                  </a:extLst>
                </p:cNvPr>
                <p:cNvPicPr/>
                <p:nvPr/>
              </p:nvPicPr>
              <p:blipFill>
                <a:blip r:embed="rId186"/>
                <a:stretch>
                  <a:fillRect/>
                </a:stretch>
              </p:blipFill>
              <p:spPr>
                <a:xfrm>
                  <a:off x="8426453" y="6722547"/>
                  <a:ext cx="21240" cy="3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7">
            <p14:nvContentPartPr>
              <p14:cNvPr id="55345" name="Freihand 55344">
                <a:extLst>
                  <a:ext uri="{FF2B5EF4-FFF2-40B4-BE49-F238E27FC236}">
                    <a16:creationId xmlns:a16="http://schemas.microsoft.com/office/drawing/2014/main" id="{477E7BAB-C49C-413D-B786-CF96FBF154B7}"/>
                  </a:ext>
                </a:extLst>
              </p14:cNvPr>
              <p14:cNvContentPartPr/>
              <p14:nvPr/>
            </p14:nvContentPartPr>
            <p14:xfrm>
              <a:off x="8798333" y="2736267"/>
              <a:ext cx="1666440" cy="59760"/>
            </p14:xfrm>
          </p:contentPart>
        </mc:Choice>
        <mc:Fallback xmlns="">
          <p:pic>
            <p:nvPicPr>
              <p:cNvPr id="55345" name="Freihand 55344">
                <a:extLst>
                  <a:ext uri="{FF2B5EF4-FFF2-40B4-BE49-F238E27FC236}">
                    <a16:creationId xmlns:a16="http://schemas.microsoft.com/office/drawing/2014/main" id="{477E7BAB-C49C-413D-B786-CF96FBF154B7}"/>
                  </a:ext>
                </a:extLst>
              </p:cNvPr>
              <p:cNvPicPr/>
              <p:nvPr/>
            </p:nvPicPr>
            <p:blipFill>
              <a:blip r:embed="rId188"/>
              <a:stretch>
                <a:fillRect/>
              </a:stretch>
            </p:blipFill>
            <p:spPr>
              <a:xfrm>
                <a:off x="8794013" y="2731947"/>
                <a:ext cx="1675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55346" name="Freihand 55345">
                <a:extLst>
                  <a:ext uri="{FF2B5EF4-FFF2-40B4-BE49-F238E27FC236}">
                    <a16:creationId xmlns:a16="http://schemas.microsoft.com/office/drawing/2014/main" id="{B45F61CC-A345-40A9-A27B-F4EB8DA701DB}"/>
                  </a:ext>
                </a:extLst>
              </p14:cNvPr>
              <p14:cNvContentPartPr/>
              <p14:nvPr/>
            </p14:nvContentPartPr>
            <p14:xfrm>
              <a:off x="10728653" y="1315707"/>
              <a:ext cx="1224000" cy="1888560"/>
            </p14:xfrm>
          </p:contentPart>
        </mc:Choice>
        <mc:Fallback xmlns="">
          <p:pic>
            <p:nvPicPr>
              <p:cNvPr id="55346" name="Freihand 55345">
                <a:extLst>
                  <a:ext uri="{FF2B5EF4-FFF2-40B4-BE49-F238E27FC236}">
                    <a16:creationId xmlns:a16="http://schemas.microsoft.com/office/drawing/2014/main" id="{B45F61CC-A345-40A9-A27B-F4EB8DA701DB}"/>
                  </a:ext>
                </a:extLst>
              </p:cNvPr>
              <p:cNvPicPr/>
              <p:nvPr/>
            </p:nvPicPr>
            <p:blipFill>
              <a:blip r:embed="rId190"/>
              <a:stretch>
                <a:fillRect/>
              </a:stretch>
            </p:blipFill>
            <p:spPr>
              <a:xfrm>
                <a:off x="10724333" y="1311387"/>
                <a:ext cx="1232640" cy="189720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p:bldP spid="55302" grpId="0"/>
      <p:bldP spid="55303" grpId="0"/>
      <p:bldP spid="55304" grpId="0"/>
      <p:bldP spid="5530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1179253" y="79017"/>
            <a:ext cx="627538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Anteile der Verwendungskomponenten am Bruttoinlandsprodukt (Deutschland)</a:t>
            </a:r>
          </a:p>
        </p:txBody>
      </p:sp>
      <p:sp>
        <p:nvSpPr>
          <p:cNvPr id="56324" name="Text Box 4"/>
          <p:cNvSpPr txBox="1">
            <a:spLocks noChangeArrowheads="1"/>
          </p:cNvSpPr>
          <p:nvPr/>
        </p:nvSpPr>
        <p:spPr bwMode="auto">
          <a:xfrm>
            <a:off x="0" y="5354320"/>
            <a:ext cx="255294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0" name="Rechteck 19">
            <a:extLst>
              <a:ext uri="{FF2B5EF4-FFF2-40B4-BE49-F238E27FC236}">
                <a16:creationId xmlns:a16="http://schemas.microsoft.com/office/drawing/2014/main" id="{BF330EE3-507B-49BB-BE37-DE0E3A04E98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01B1FD31-439D-4F61-0F20-4E2014CBED51}"/>
              </a:ext>
            </a:extLst>
          </p:cNvPr>
          <p:cNvPicPr>
            <a:picLocks noChangeAspect="1"/>
          </p:cNvPicPr>
          <p:nvPr/>
        </p:nvPicPr>
        <p:blipFill>
          <a:blip r:embed="rId3"/>
          <a:stretch>
            <a:fillRect/>
          </a:stretch>
        </p:blipFill>
        <p:spPr>
          <a:xfrm>
            <a:off x="0" y="912195"/>
            <a:ext cx="7507230" cy="4334175"/>
          </a:xfrm>
          <a:prstGeom prst="rect">
            <a:avLst/>
          </a:prstGeom>
        </p:spPr>
      </p:pic>
      <p:pic>
        <p:nvPicPr>
          <p:cNvPr id="4" name="Grafik 3">
            <a:extLst>
              <a:ext uri="{FF2B5EF4-FFF2-40B4-BE49-F238E27FC236}">
                <a16:creationId xmlns:a16="http://schemas.microsoft.com/office/drawing/2014/main" id="{1DD4D99F-EC77-2B79-7FEA-D990E41338AF}"/>
              </a:ext>
            </a:extLst>
          </p:cNvPr>
          <p:cNvPicPr>
            <a:picLocks noChangeAspect="1"/>
          </p:cNvPicPr>
          <p:nvPr/>
        </p:nvPicPr>
        <p:blipFill>
          <a:blip r:embed="rId4"/>
          <a:stretch>
            <a:fillRect/>
          </a:stretch>
        </p:blipFill>
        <p:spPr>
          <a:xfrm>
            <a:off x="7507230" y="79017"/>
            <a:ext cx="4572396" cy="2743438"/>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42B8066-4B9A-4F72-8D93-80605260A667}"/>
                  </a:ext>
                </a:extLst>
              </p14:cNvPr>
              <p14:cNvContentPartPr/>
              <p14:nvPr/>
            </p14:nvContentPartPr>
            <p14:xfrm>
              <a:off x="1061933" y="1682707"/>
              <a:ext cx="6210360" cy="124560"/>
            </p14:xfrm>
          </p:contentPart>
        </mc:Choice>
        <mc:Fallback xmlns="">
          <p:pic>
            <p:nvPicPr>
              <p:cNvPr id="3" name="Freihand 2">
                <a:extLst>
                  <a:ext uri="{FF2B5EF4-FFF2-40B4-BE49-F238E27FC236}">
                    <a16:creationId xmlns:a16="http://schemas.microsoft.com/office/drawing/2014/main" id="{942B8066-4B9A-4F72-8D93-80605260A667}"/>
                  </a:ext>
                </a:extLst>
              </p:cNvPr>
              <p:cNvPicPr/>
              <p:nvPr/>
            </p:nvPicPr>
            <p:blipFill>
              <a:blip r:embed="rId6"/>
              <a:stretch>
                <a:fillRect/>
              </a:stretch>
            </p:blipFill>
            <p:spPr>
              <a:xfrm>
                <a:off x="1057613" y="1678387"/>
                <a:ext cx="62190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278AB150-D81E-4457-BFA6-D41C0EB09964}"/>
                  </a:ext>
                </a:extLst>
              </p14:cNvPr>
              <p14:cNvContentPartPr/>
              <p14:nvPr/>
            </p14:nvContentPartPr>
            <p14:xfrm>
              <a:off x="6402893" y="2927227"/>
              <a:ext cx="781560" cy="6120"/>
            </p14:xfrm>
          </p:contentPart>
        </mc:Choice>
        <mc:Fallback xmlns="">
          <p:pic>
            <p:nvPicPr>
              <p:cNvPr id="5" name="Freihand 4">
                <a:extLst>
                  <a:ext uri="{FF2B5EF4-FFF2-40B4-BE49-F238E27FC236}">
                    <a16:creationId xmlns:a16="http://schemas.microsoft.com/office/drawing/2014/main" id="{278AB150-D81E-4457-BFA6-D41C0EB09964}"/>
                  </a:ext>
                </a:extLst>
              </p:cNvPr>
              <p:cNvPicPr/>
              <p:nvPr/>
            </p:nvPicPr>
            <p:blipFill>
              <a:blip r:embed="rId8"/>
              <a:stretch>
                <a:fillRect/>
              </a:stretch>
            </p:blipFill>
            <p:spPr>
              <a:xfrm>
                <a:off x="6398573" y="2922907"/>
                <a:ext cx="7902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49DBFAF1-1525-43B5-BD51-2FEB9A4BF300}"/>
                  </a:ext>
                </a:extLst>
              </p14:cNvPr>
              <p14:cNvContentPartPr/>
              <p14:nvPr/>
            </p14:nvContentPartPr>
            <p14:xfrm>
              <a:off x="6529973" y="2895547"/>
              <a:ext cx="662040" cy="115200"/>
            </p14:xfrm>
          </p:contentPart>
        </mc:Choice>
        <mc:Fallback xmlns="">
          <p:pic>
            <p:nvPicPr>
              <p:cNvPr id="6" name="Freihand 5">
                <a:extLst>
                  <a:ext uri="{FF2B5EF4-FFF2-40B4-BE49-F238E27FC236}">
                    <a16:creationId xmlns:a16="http://schemas.microsoft.com/office/drawing/2014/main" id="{49DBFAF1-1525-43B5-BD51-2FEB9A4BF300}"/>
                  </a:ext>
                </a:extLst>
              </p:cNvPr>
              <p:cNvPicPr/>
              <p:nvPr/>
            </p:nvPicPr>
            <p:blipFill>
              <a:blip r:embed="rId10"/>
              <a:stretch>
                <a:fillRect/>
              </a:stretch>
            </p:blipFill>
            <p:spPr>
              <a:xfrm>
                <a:off x="6525653" y="2891227"/>
                <a:ext cx="6706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C806D105-1772-4655-9522-4F003C4F1AC9}"/>
                  </a:ext>
                </a:extLst>
              </p14:cNvPr>
              <p14:cNvContentPartPr/>
              <p14:nvPr/>
            </p14:nvContentPartPr>
            <p14:xfrm>
              <a:off x="7063853" y="2656147"/>
              <a:ext cx="569520" cy="280440"/>
            </p14:xfrm>
          </p:contentPart>
        </mc:Choice>
        <mc:Fallback xmlns="">
          <p:pic>
            <p:nvPicPr>
              <p:cNvPr id="7" name="Freihand 6">
                <a:extLst>
                  <a:ext uri="{FF2B5EF4-FFF2-40B4-BE49-F238E27FC236}">
                    <a16:creationId xmlns:a16="http://schemas.microsoft.com/office/drawing/2014/main" id="{C806D105-1772-4655-9522-4F003C4F1AC9}"/>
                  </a:ext>
                </a:extLst>
              </p:cNvPr>
              <p:cNvPicPr/>
              <p:nvPr/>
            </p:nvPicPr>
            <p:blipFill>
              <a:blip r:embed="rId12"/>
              <a:stretch>
                <a:fillRect/>
              </a:stretch>
            </p:blipFill>
            <p:spPr>
              <a:xfrm>
                <a:off x="7059533" y="2651827"/>
                <a:ext cx="578160" cy="289080"/>
              </a:xfrm>
              <a:prstGeom prst="rect">
                <a:avLst/>
              </a:prstGeom>
            </p:spPr>
          </p:pic>
        </mc:Fallback>
      </mc:AlternateContent>
      <p:grpSp>
        <p:nvGrpSpPr>
          <p:cNvPr id="59" name="Gruppieren 58">
            <a:extLst>
              <a:ext uri="{FF2B5EF4-FFF2-40B4-BE49-F238E27FC236}">
                <a16:creationId xmlns:a16="http://schemas.microsoft.com/office/drawing/2014/main" id="{E1E5BE8E-321E-4CC9-AE18-EB080B69FBDB}"/>
              </a:ext>
            </a:extLst>
          </p:cNvPr>
          <p:cNvGrpSpPr/>
          <p:nvPr/>
        </p:nvGrpSpPr>
        <p:grpSpPr>
          <a:xfrm>
            <a:off x="744773" y="1648867"/>
            <a:ext cx="3196080" cy="150480"/>
            <a:chOff x="744773" y="1648867"/>
            <a:chExt cx="3196080" cy="150480"/>
          </a:xfrm>
        </p:grpSpPr>
        <mc:AlternateContent xmlns:mc="http://schemas.openxmlformats.org/markup-compatibility/2006" xmlns:p14="http://schemas.microsoft.com/office/powerpoint/2010/main">
          <mc:Choice Requires="p14">
            <p:contentPart p14:bwMode="auto" r:id="rId13">
              <p14:nvContentPartPr>
                <p14:cNvPr id="57" name="Freihand 56">
                  <a:extLst>
                    <a:ext uri="{FF2B5EF4-FFF2-40B4-BE49-F238E27FC236}">
                      <a16:creationId xmlns:a16="http://schemas.microsoft.com/office/drawing/2014/main" id="{6407631E-328A-4DDB-92D3-DED149B1C521}"/>
                    </a:ext>
                  </a:extLst>
                </p14:cNvPr>
                <p14:cNvContentPartPr/>
                <p14:nvPr/>
              </p14:nvContentPartPr>
              <p14:xfrm>
                <a:off x="744773" y="1661107"/>
                <a:ext cx="954720" cy="138240"/>
              </p14:xfrm>
            </p:contentPart>
          </mc:Choice>
          <mc:Fallback xmlns="">
            <p:pic>
              <p:nvPicPr>
                <p:cNvPr id="57" name="Freihand 56">
                  <a:extLst>
                    <a:ext uri="{FF2B5EF4-FFF2-40B4-BE49-F238E27FC236}">
                      <a16:creationId xmlns:a16="http://schemas.microsoft.com/office/drawing/2014/main" id="{6407631E-328A-4DDB-92D3-DED149B1C521}"/>
                    </a:ext>
                  </a:extLst>
                </p:cNvPr>
                <p:cNvPicPr/>
                <p:nvPr/>
              </p:nvPicPr>
              <p:blipFill>
                <a:blip r:embed="rId14"/>
                <a:stretch>
                  <a:fillRect/>
                </a:stretch>
              </p:blipFill>
              <p:spPr>
                <a:xfrm>
                  <a:off x="740453" y="1656787"/>
                  <a:ext cx="9633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8" name="Freihand 57">
                  <a:extLst>
                    <a:ext uri="{FF2B5EF4-FFF2-40B4-BE49-F238E27FC236}">
                      <a16:creationId xmlns:a16="http://schemas.microsoft.com/office/drawing/2014/main" id="{AA09DEAD-B5CE-40AD-BE26-C3A68BA9708F}"/>
                    </a:ext>
                  </a:extLst>
                </p14:cNvPr>
                <p14:cNvContentPartPr/>
                <p14:nvPr/>
              </p14:nvContentPartPr>
              <p14:xfrm>
                <a:off x="2470253" y="1648867"/>
                <a:ext cx="1470600" cy="54720"/>
              </p14:xfrm>
            </p:contentPart>
          </mc:Choice>
          <mc:Fallback xmlns="">
            <p:pic>
              <p:nvPicPr>
                <p:cNvPr id="58" name="Freihand 57">
                  <a:extLst>
                    <a:ext uri="{FF2B5EF4-FFF2-40B4-BE49-F238E27FC236}">
                      <a16:creationId xmlns:a16="http://schemas.microsoft.com/office/drawing/2014/main" id="{AA09DEAD-B5CE-40AD-BE26-C3A68BA9708F}"/>
                    </a:ext>
                  </a:extLst>
                </p:cNvPr>
                <p:cNvPicPr/>
                <p:nvPr/>
              </p:nvPicPr>
              <p:blipFill>
                <a:blip r:embed="rId16"/>
                <a:stretch>
                  <a:fillRect/>
                </a:stretch>
              </p:blipFill>
              <p:spPr>
                <a:xfrm>
                  <a:off x="2465933" y="1644547"/>
                  <a:ext cx="1479240" cy="6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30" name="Freihand 29">
                <a:extLst>
                  <a:ext uri="{FF2B5EF4-FFF2-40B4-BE49-F238E27FC236}">
                    <a16:creationId xmlns:a16="http://schemas.microsoft.com/office/drawing/2014/main" id="{902A9F6D-1025-438E-9DEC-C6BD53B13638}"/>
                  </a:ext>
                </a:extLst>
              </p14:cNvPr>
              <p14:cNvContentPartPr/>
              <p14:nvPr/>
            </p14:nvContentPartPr>
            <p14:xfrm>
              <a:off x="9481253" y="3169867"/>
              <a:ext cx="9360" cy="172800"/>
            </p14:xfrm>
          </p:contentPart>
        </mc:Choice>
        <mc:Fallback xmlns="">
          <p:pic>
            <p:nvPicPr>
              <p:cNvPr id="30" name="Freihand 29">
                <a:extLst>
                  <a:ext uri="{FF2B5EF4-FFF2-40B4-BE49-F238E27FC236}">
                    <a16:creationId xmlns:a16="http://schemas.microsoft.com/office/drawing/2014/main" id="{902A9F6D-1025-438E-9DEC-C6BD53B13638}"/>
                  </a:ext>
                </a:extLst>
              </p:cNvPr>
              <p:cNvPicPr/>
              <p:nvPr/>
            </p:nvPicPr>
            <p:blipFill>
              <a:blip r:embed="rId18"/>
              <a:stretch>
                <a:fillRect/>
              </a:stretch>
            </p:blipFill>
            <p:spPr>
              <a:xfrm>
                <a:off x="9476933" y="3165547"/>
                <a:ext cx="180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31" name="Freihand 30">
                <a:extLst>
                  <a:ext uri="{FF2B5EF4-FFF2-40B4-BE49-F238E27FC236}">
                    <a16:creationId xmlns:a16="http://schemas.microsoft.com/office/drawing/2014/main" id="{4AA7AC05-0B23-46FC-B70F-AF9A60B6213F}"/>
                  </a:ext>
                </a:extLst>
              </p14:cNvPr>
              <p14:cNvContentPartPr/>
              <p14:nvPr/>
            </p14:nvContentPartPr>
            <p14:xfrm>
              <a:off x="9389093" y="3088867"/>
              <a:ext cx="185760" cy="199800"/>
            </p14:xfrm>
          </p:contentPart>
        </mc:Choice>
        <mc:Fallback xmlns="">
          <p:pic>
            <p:nvPicPr>
              <p:cNvPr id="31" name="Freihand 30">
                <a:extLst>
                  <a:ext uri="{FF2B5EF4-FFF2-40B4-BE49-F238E27FC236}">
                    <a16:creationId xmlns:a16="http://schemas.microsoft.com/office/drawing/2014/main" id="{4AA7AC05-0B23-46FC-B70F-AF9A60B6213F}"/>
                  </a:ext>
                </a:extLst>
              </p:cNvPr>
              <p:cNvPicPr/>
              <p:nvPr/>
            </p:nvPicPr>
            <p:blipFill>
              <a:blip r:embed="rId20"/>
              <a:stretch>
                <a:fillRect/>
              </a:stretch>
            </p:blipFill>
            <p:spPr>
              <a:xfrm>
                <a:off x="9384773" y="3084547"/>
                <a:ext cx="1944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2" name="Freihand 31">
                <a:extLst>
                  <a:ext uri="{FF2B5EF4-FFF2-40B4-BE49-F238E27FC236}">
                    <a16:creationId xmlns:a16="http://schemas.microsoft.com/office/drawing/2014/main" id="{DBFD8580-D0CC-4123-97AA-63E8CE9ECEA6}"/>
                  </a:ext>
                </a:extLst>
              </p14:cNvPr>
              <p14:cNvContentPartPr/>
              <p14:nvPr/>
            </p14:nvContentPartPr>
            <p14:xfrm>
              <a:off x="9578453" y="3208027"/>
              <a:ext cx="311040" cy="63360"/>
            </p14:xfrm>
          </p:contentPart>
        </mc:Choice>
        <mc:Fallback xmlns="">
          <p:pic>
            <p:nvPicPr>
              <p:cNvPr id="32" name="Freihand 31">
                <a:extLst>
                  <a:ext uri="{FF2B5EF4-FFF2-40B4-BE49-F238E27FC236}">
                    <a16:creationId xmlns:a16="http://schemas.microsoft.com/office/drawing/2014/main" id="{DBFD8580-D0CC-4123-97AA-63E8CE9ECEA6}"/>
                  </a:ext>
                </a:extLst>
              </p:cNvPr>
              <p:cNvPicPr/>
              <p:nvPr/>
            </p:nvPicPr>
            <p:blipFill>
              <a:blip r:embed="rId22"/>
              <a:stretch>
                <a:fillRect/>
              </a:stretch>
            </p:blipFill>
            <p:spPr>
              <a:xfrm>
                <a:off x="9574133" y="3203707"/>
                <a:ext cx="3196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3" name="Freihand 32">
                <a:extLst>
                  <a:ext uri="{FF2B5EF4-FFF2-40B4-BE49-F238E27FC236}">
                    <a16:creationId xmlns:a16="http://schemas.microsoft.com/office/drawing/2014/main" id="{638C83D8-FBC2-44B5-89A6-2BEC1C3186A8}"/>
                  </a:ext>
                </a:extLst>
              </p14:cNvPr>
              <p14:cNvContentPartPr/>
              <p14:nvPr/>
            </p14:nvContentPartPr>
            <p14:xfrm>
              <a:off x="9759173" y="3043147"/>
              <a:ext cx="182880" cy="222120"/>
            </p14:xfrm>
          </p:contentPart>
        </mc:Choice>
        <mc:Fallback xmlns="">
          <p:pic>
            <p:nvPicPr>
              <p:cNvPr id="33" name="Freihand 32">
                <a:extLst>
                  <a:ext uri="{FF2B5EF4-FFF2-40B4-BE49-F238E27FC236}">
                    <a16:creationId xmlns:a16="http://schemas.microsoft.com/office/drawing/2014/main" id="{638C83D8-FBC2-44B5-89A6-2BEC1C3186A8}"/>
                  </a:ext>
                </a:extLst>
              </p:cNvPr>
              <p:cNvPicPr/>
              <p:nvPr/>
            </p:nvPicPr>
            <p:blipFill>
              <a:blip r:embed="rId24"/>
              <a:stretch>
                <a:fillRect/>
              </a:stretch>
            </p:blipFill>
            <p:spPr>
              <a:xfrm>
                <a:off x="9754853" y="3038827"/>
                <a:ext cx="1915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4" name="Freihand 33">
                <a:extLst>
                  <a:ext uri="{FF2B5EF4-FFF2-40B4-BE49-F238E27FC236}">
                    <a16:creationId xmlns:a16="http://schemas.microsoft.com/office/drawing/2014/main" id="{6262CFC0-5F4F-4D0B-B082-6E4268E93608}"/>
                  </a:ext>
                </a:extLst>
              </p14:cNvPr>
              <p14:cNvContentPartPr/>
              <p14:nvPr/>
            </p14:nvContentPartPr>
            <p14:xfrm>
              <a:off x="9974453" y="3187507"/>
              <a:ext cx="18720" cy="56160"/>
            </p14:xfrm>
          </p:contentPart>
        </mc:Choice>
        <mc:Fallback xmlns="">
          <p:pic>
            <p:nvPicPr>
              <p:cNvPr id="34" name="Freihand 33">
                <a:extLst>
                  <a:ext uri="{FF2B5EF4-FFF2-40B4-BE49-F238E27FC236}">
                    <a16:creationId xmlns:a16="http://schemas.microsoft.com/office/drawing/2014/main" id="{6262CFC0-5F4F-4D0B-B082-6E4268E93608}"/>
                  </a:ext>
                </a:extLst>
              </p:cNvPr>
              <p:cNvPicPr/>
              <p:nvPr/>
            </p:nvPicPr>
            <p:blipFill>
              <a:blip r:embed="rId26"/>
              <a:stretch>
                <a:fillRect/>
              </a:stretch>
            </p:blipFill>
            <p:spPr>
              <a:xfrm>
                <a:off x="9970133" y="3183187"/>
                <a:ext cx="273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5" name="Freihand 34">
                <a:extLst>
                  <a:ext uri="{FF2B5EF4-FFF2-40B4-BE49-F238E27FC236}">
                    <a16:creationId xmlns:a16="http://schemas.microsoft.com/office/drawing/2014/main" id="{9F478B1E-F97A-423B-B1EF-B3E940EC46BE}"/>
                  </a:ext>
                </a:extLst>
              </p14:cNvPr>
              <p14:cNvContentPartPr/>
              <p14:nvPr/>
            </p14:nvContentPartPr>
            <p14:xfrm>
              <a:off x="9981293" y="3187507"/>
              <a:ext cx="360" cy="360"/>
            </p14:xfrm>
          </p:contentPart>
        </mc:Choice>
        <mc:Fallback xmlns="">
          <p:pic>
            <p:nvPicPr>
              <p:cNvPr id="35" name="Freihand 34">
                <a:extLst>
                  <a:ext uri="{FF2B5EF4-FFF2-40B4-BE49-F238E27FC236}">
                    <a16:creationId xmlns:a16="http://schemas.microsoft.com/office/drawing/2014/main" id="{9F478B1E-F97A-423B-B1EF-B3E940EC46BE}"/>
                  </a:ext>
                </a:extLst>
              </p:cNvPr>
              <p:cNvPicPr/>
              <p:nvPr/>
            </p:nvPicPr>
            <p:blipFill>
              <a:blip r:embed="rId28"/>
              <a:stretch>
                <a:fillRect/>
              </a:stretch>
            </p:blipFill>
            <p:spPr>
              <a:xfrm>
                <a:off x="9976973" y="3183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6" name="Freihand 35">
                <a:extLst>
                  <a:ext uri="{FF2B5EF4-FFF2-40B4-BE49-F238E27FC236}">
                    <a16:creationId xmlns:a16="http://schemas.microsoft.com/office/drawing/2014/main" id="{E1724964-11A2-4A7F-889C-4F7E4AFD1181}"/>
                  </a:ext>
                </a:extLst>
              </p14:cNvPr>
              <p14:cNvContentPartPr/>
              <p14:nvPr/>
            </p14:nvContentPartPr>
            <p14:xfrm>
              <a:off x="9961853" y="3161587"/>
              <a:ext cx="178560" cy="96120"/>
            </p14:xfrm>
          </p:contentPart>
        </mc:Choice>
        <mc:Fallback xmlns="">
          <p:pic>
            <p:nvPicPr>
              <p:cNvPr id="36" name="Freihand 35">
                <a:extLst>
                  <a:ext uri="{FF2B5EF4-FFF2-40B4-BE49-F238E27FC236}">
                    <a16:creationId xmlns:a16="http://schemas.microsoft.com/office/drawing/2014/main" id="{E1724964-11A2-4A7F-889C-4F7E4AFD1181}"/>
                  </a:ext>
                </a:extLst>
              </p:cNvPr>
              <p:cNvPicPr/>
              <p:nvPr/>
            </p:nvPicPr>
            <p:blipFill>
              <a:blip r:embed="rId30"/>
              <a:stretch>
                <a:fillRect/>
              </a:stretch>
            </p:blipFill>
            <p:spPr>
              <a:xfrm>
                <a:off x="9957533" y="3157267"/>
                <a:ext cx="1872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7" name="Freihand 36">
                <a:extLst>
                  <a:ext uri="{FF2B5EF4-FFF2-40B4-BE49-F238E27FC236}">
                    <a16:creationId xmlns:a16="http://schemas.microsoft.com/office/drawing/2014/main" id="{0BFD6187-A0CE-47FD-AA8D-39FC4F96DA2D}"/>
                  </a:ext>
                </a:extLst>
              </p14:cNvPr>
              <p14:cNvContentPartPr/>
              <p14:nvPr/>
            </p14:nvContentPartPr>
            <p14:xfrm>
              <a:off x="10159853" y="3174187"/>
              <a:ext cx="131400" cy="59400"/>
            </p14:xfrm>
          </p:contentPart>
        </mc:Choice>
        <mc:Fallback xmlns="">
          <p:pic>
            <p:nvPicPr>
              <p:cNvPr id="37" name="Freihand 36">
                <a:extLst>
                  <a:ext uri="{FF2B5EF4-FFF2-40B4-BE49-F238E27FC236}">
                    <a16:creationId xmlns:a16="http://schemas.microsoft.com/office/drawing/2014/main" id="{0BFD6187-A0CE-47FD-AA8D-39FC4F96DA2D}"/>
                  </a:ext>
                </a:extLst>
              </p:cNvPr>
              <p:cNvPicPr/>
              <p:nvPr/>
            </p:nvPicPr>
            <p:blipFill>
              <a:blip r:embed="rId32"/>
              <a:stretch>
                <a:fillRect/>
              </a:stretch>
            </p:blipFill>
            <p:spPr>
              <a:xfrm>
                <a:off x="10155533" y="3169867"/>
                <a:ext cx="1400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8" name="Freihand 37">
                <a:extLst>
                  <a:ext uri="{FF2B5EF4-FFF2-40B4-BE49-F238E27FC236}">
                    <a16:creationId xmlns:a16="http://schemas.microsoft.com/office/drawing/2014/main" id="{0F99DCEE-2986-40BE-812E-506F7F2C60FB}"/>
                  </a:ext>
                </a:extLst>
              </p14:cNvPr>
              <p14:cNvContentPartPr/>
              <p14:nvPr/>
            </p14:nvContentPartPr>
            <p14:xfrm>
              <a:off x="10352813" y="3082027"/>
              <a:ext cx="151200" cy="124200"/>
            </p14:xfrm>
          </p:contentPart>
        </mc:Choice>
        <mc:Fallback xmlns="">
          <p:pic>
            <p:nvPicPr>
              <p:cNvPr id="38" name="Freihand 37">
                <a:extLst>
                  <a:ext uri="{FF2B5EF4-FFF2-40B4-BE49-F238E27FC236}">
                    <a16:creationId xmlns:a16="http://schemas.microsoft.com/office/drawing/2014/main" id="{0F99DCEE-2986-40BE-812E-506F7F2C60FB}"/>
                  </a:ext>
                </a:extLst>
              </p:cNvPr>
              <p:cNvPicPr/>
              <p:nvPr/>
            </p:nvPicPr>
            <p:blipFill>
              <a:blip r:embed="rId34"/>
              <a:stretch>
                <a:fillRect/>
              </a:stretch>
            </p:blipFill>
            <p:spPr>
              <a:xfrm>
                <a:off x="10348493" y="3077707"/>
                <a:ext cx="159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1" name="Freihand 40">
                <a:extLst>
                  <a:ext uri="{FF2B5EF4-FFF2-40B4-BE49-F238E27FC236}">
                    <a16:creationId xmlns:a16="http://schemas.microsoft.com/office/drawing/2014/main" id="{E8A885E2-F9F5-4FA8-AB3D-29A12FDD4FBC}"/>
                  </a:ext>
                </a:extLst>
              </p14:cNvPr>
              <p14:cNvContentPartPr/>
              <p14:nvPr/>
            </p14:nvContentPartPr>
            <p14:xfrm>
              <a:off x="10357133" y="3010747"/>
              <a:ext cx="116280" cy="234360"/>
            </p14:xfrm>
          </p:contentPart>
        </mc:Choice>
        <mc:Fallback xmlns="">
          <p:pic>
            <p:nvPicPr>
              <p:cNvPr id="41" name="Freihand 40">
                <a:extLst>
                  <a:ext uri="{FF2B5EF4-FFF2-40B4-BE49-F238E27FC236}">
                    <a16:creationId xmlns:a16="http://schemas.microsoft.com/office/drawing/2014/main" id="{E8A885E2-F9F5-4FA8-AB3D-29A12FDD4FBC}"/>
                  </a:ext>
                </a:extLst>
              </p:cNvPr>
              <p:cNvPicPr/>
              <p:nvPr/>
            </p:nvPicPr>
            <p:blipFill>
              <a:blip r:embed="rId36"/>
              <a:stretch>
                <a:fillRect/>
              </a:stretch>
            </p:blipFill>
            <p:spPr>
              <a:xfrm>
                <a:off x="10352813" y="3006427"/>
                <a:ext cx="1249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2" name="Freihand 41">
                <a:extLst>
                  <a:ext uri="{FF2B5EF4-FFF2-40B4-BE49-F238E27FC236}">
                    <a16:creationId xmlns:a16="http://schemas.microsoft.com/office/drawing/2014/main" id="{7E471CD7-254B-42EB-B16D-DDB48830BF52}"/>
                  </a:ext>
                </a:extLst>
              </p14:cNvPr>
              <p14:cNvContentPartPr/>
              <p14:nvPr/>
            </p14:nvContentPartPr>
            <p14:xfrm>
              <a:off x="10492853" y="3129187"/>
              <a:ext cx="128880" cy="90720"/>
            </p14:xfrm>
          </p:contentPart>
        </mc:Choice>
        <mc:Fallback xmlns="">
          <p:pic>
            <p:nvPicPr>
              <p:cNvPr id="42" name="Freihand 41">
                <a:extLst>
                  <a:ext uri="{FF2B5EF4-FFF2-40B4-BE49-F238E27FC236}">
                    <a16:creationId xmlns:a16="http://schemas.microsoft.com/office/drawing/2014/main" id="{7E471CD7-254B-42EB-B16D-DDB48830BF52}"/>
                  </a:ext>
                </a:extLst>
              </p:cNvPr>
              <p:cNvPicPr/>
              <p:nvPr/>
            </p:nvPicPr>
            <p:blipFill>
              <a:blip r:embed="rId38"/>
              <a:stretch>
                <a:fillRect/>
              </a:stretch>
            </p:blipFill>
            <p:spPr>
              <a:xfrm>
                <a:off x="10488533" y="3124867"/>
                <a:ext cx="1375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3" name="Freihand 42">
                <a:extLst>
                  <a:ext uri="{FF2B5EF4-FFF2-40B4-BE49-F238E27FC236}">
                    <a16:creationId xmlns:a16="http://schemas.microsoft.com/office/drawing/2014/main" id="{891FDD8F-A604-4057-B4FE-75B233F21AEB}"/>
                  </a:ext>
                </a:extLst>
              </p14:cNvPr>
              <p14:cNvContentPartPr/>
              <p14:nvPr/>
            </p14:nvContentPartPr>
            <p14:xfrm>
              <a:off x="10654493" y="3049987"/>
              <a:ext cx="155520" cy="137520"/>
            </p14:xfrm>
          </p:contentPart>
        </mc:Choice>
        <mc:Fallback xmlns="">
          <p:pic>
            <p:nvPicPr>
              <p:cNvPr id="43" name="Freihand 42">
                <a:extLst>
                  <a:ext uri="{FF2B5EF4-FFF2-40B4-BE49-F238E27FC236}">
                    <a16:creationId xmlns:a16="http://schemas.microsoft.com/office/drawing/2014/main" id="{891FDD8F-A604-4057-B4FE-75B233F21AEB}"/>
                  </a:ext>
                </a:extLst>
              </p:cNvPr>
              <p:cNvPicPr/>
              <p:nvPr/>
            </p:nvPicPr>
            <p:blipFill>
              <a:blip r:embed="rId40"/>
              <a:stretch>
                <a:fillRect/>
              </a:stretch>
            </p:blipFill>
            <p:spPr>
              <a:xfrm>
                <a:off x="10650173" y="3045667"/>
                <a:ext cx="1641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4" name="Freihand 43">
                <a:extLst>
                  <a:ext uri="{FF2B5EF4-FFF2-40B4-BE49-F238E27FC236}">
                    <a16:creationId xmlns:a16="http://schemas.microsoft.com/office/drawing/2014/main" id="{FE626B62-2584-43EF-A565-6225F8DF03BE}"/>
                  </a:ext>
                </a:extLst>
              </p14:cNvPr>
              <p14:cNvContentPartPr/>
              <p14:nvPr/>
            </p14:nvContentPartPr>
            <p14:xfrm>
              <a:off x="10872653" y="3164467"/>
              <a:ext cx="18720" cy="29160"/>
            </p14:xfrm>
          </p:contentPart>
        </mc:Choice>
        <mc:Fallback xmlns="">
          <p:pic>
            <p:nvPicPr>
              <p:cNvPr id="44" name="Freihand 43">
                <a:extLst>
                  <a:ext uri="{FF2B5EF4-FFF2-40B4-BE49-F238E27FC236}">
                    <a16:creationId xmlns:a16="http://schemas.microsoft.com/office/drawing/2014/main" id="{FE626B62-2584-43EF-A565-6225F8DF03BE}"/>
                  </a:ext>
                </a:extLst>
              </p:cNvPr>
              <p:cNvPicPr/>
              <p:nvPr/>
            </p:nvPicPr>
            <p:blipFill>
              <a:blip r:embed="rId42"/>
              <a:stretch>
                <a:fillRect/>
              </a:stretch>
            </p:blipFill>
            <p:spPr>
              <a:xfrm>
                <a:off x="10868333" y="3160147"/>
                <a:ext cx="273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6" name="Freihand 45">
                <a:extLst>
                  <a:ext uri="{FF2B5EF4-FFF2-40B4-BE49-F238E27FC236}">
                    <a16:creationId xmlns:a16="http://schemas.microsoft.com/office/drawing/2014/main" id="{1E4D242C-D4C4-408A-9F29-FEF347544883}"/>
                  </a:ext>
                </a:extLst>
              </p14:cNvPr>
              <p14:cNvContentPartPr/>
              <p14:nvPr/>
            </p14:nvContentPartPr>
            <p14:xfrm>
              <a:off x="9280013" y="3521227"/>
              <a:ext cx="289080" cy="108000"/>
            </p14:xfrm>
          </p:contentPart>
        </mc:Choice>
        <mc:Fallback xmlns="">
          <p:pic>
            <p:nvPicPr>
              <p:cNvPr id="46" name="Freihand 45">
                <a:extLst>
                  <a:ext uri="{FF2B5EF4-FFF2-40B4-BE49-F238E27FC236}">
                    <a16:creationId xmlns:a16="http://schemas.microsoft.com/office/drawing/2014/main" id="{1E4D242C-D4C4-408A-9F29-FEF347544883}"/>
                  </a:ext>
                </a:extLst>
              </p:cNvPr>
              <p:cNvPicPr/>
              <p:nvPr/>
            </p:nvPicPr>
            <p:blipFill>
              <a:blip r:embed="rId44"/>
              <a:stretch>
                <a:fillRect/>
              </a:stretch>
            </p:blipFill>
            <p:spPr>
              <a:xfrm>
                <a:off x="9275693" y="3516907"/>
                <a:ext cx="2977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7" name="Freihand 46">
                <a:extLst>
                  <a:ext uri="{FF2B5EF4-FFF2-40B4-BE49-F238E27FC236}">
                    <a16:creationId xmlns:a16="http://schemas.microsoft.com/office/drawing/2014/main" id="{061D1E4B-6F60-4B02-92EC-67BE6979F20C}"/>
                  </a:ext>
                </a:extLst>
              </p14:cNvPr>
              <p14:cNvContentPartPr/>
              <p14:nvPr/>
            </p14:nvContentPartPr>
            <p14:xfrm>
              <a:off x="9552893" y="3432307"/>
              <a:ext cx="360" cy="360"/>
            </p14:xfrm>
          </p:contentPart>
        </mc:Choice>
        <mc:Fallback xmlns="">
          <p:pic>
            <p:nvPicPr>
              <p:cNvPr id="47" name="Freihand 46">
                <a:extLst>
                  <a:ext uri="{FF2B5EF4-FFF2-40B4-BE49-F238E27FC236}">
                    <a16:creationId xmlns:a16="http://schemas.microsoft.com/office/drawing/2014/main" id="{061D1E4B-6F60-4B02-92EC-67BE6979F20C}"/>
                  </a:ext>
                </a:extLst>
              </p:cNvPr>
              <p:cNvPicPr/>
              <p:nvPr/>
            </p:nvPicPr>
            <p:blipFill>
              <a:blip r:embed="rId28"/>
              <a:stretch>
                <a:fillRect/>
              </a:stretch>
            </p:blipFill>
            <p:spPr>
              <a:xfrm>
                <a:off x="9548573" y="3427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8" name="Freihand 47">
                <a:extLst>
                  <a:ext uri="{FF2B5EF4-FFF2-40B4-BE49-F238E27FC236}">
                    <a16:creationId xmlns:a16="http://schemas.microsoft.com/office/drawing/2014/main" id="{49694837-EBEE-4651-8C3F-71870F9C65F2}"/>
                  </a:ext>
                </a:extLst>
              </p14:cNvPr>
              <p14:cNvContentPartPr/>
              <p14:nvPr/>
            </p14:nvContentPartPr>
            <p14:xfrm>
              <a:off x="9897053" y="3555787"/>
              <a:ext cx="360" cy="360"/>
            </p14:xfrm>
          </p:contentPart>
        </mc:Choice>
        <mc:Fallback xmlns="">
          <p:pic>
            <p:nvPicPr>
              <p:cNvPr id="48" name="Freihand 47">
                <a:extLst>
                  <a:ext uri="{FF2B5EF4-FFF2-40B4-BE49-F238E27FC236}">
                    <a16:creationId xmlns:a16="http://schemas.microsoft.com/office/drawing/2014/main" id="{49694837-EBEE-4651-8C3F-71870F9C65F2}"/>
                  </a:ext>
                </a:extLst>
              </p:cNvPr>
              <p:cNvPicPr/>
              <p:nvPr/>
            </p:nvPicPr>
            <p:blipFill>
              <a:blip r:embed="rId28"/>
              <a:stretch>
                <a:fillRect/>
              </a:stretch>
            </p:blipFill>
            <p:spPr>
              <a:xfrm>
                <a:off x="9892733" y="3551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9" name="Freihand 48">
                <a:extLst>
                  <a:ext uri="{FF2B5EF4-FFF2-40B4-BE49-F238E27FC236}">
                    <a16:creationId xmlns:a16="http://schemas.microsoft.com/office/drawing/2014/main" id="{F3250D6B-627D-4F7E-8A1B-D65604A5B6C4}"/>
                  </a:ext>
                </a:extLst>
              </p14:cNvPr>
              <p14:cNvContentPartPr/>
              <p14:nvPr/>
            </p14:nvContentPartPr>
            <p14:xfrm>
              <a:off x="9853493" y="3422947"/>
              <a:ext cx="240840" cy="177480"/>
            </p14:xfrm>
          </p:contentPart>
        </mc:Choice>
        <mc:Fallback xmlns="">
          <p:pic>
            <p:nvPicPr>
              <p:cNvPr id="49" name="Freihand 48">
                <a:extLst>
                  <a:ext uri="{FF2B5EF4-FFF2-40B4-BE49-F238E27FC236}">
                    <a16:creationId xmlns:a16="http://schemas.microsoft.com/office/drawing/2014/main" id="{F3250D6B-627D-4F7E-8A1B-D65604A5B6C4}"/>
                  </a:ext>
                </a:extLst>
              </p:cNvPr>
              <p:cNvPicPr/>
              <p:nvPr/>
            </p:nvPicPr>
            <p:blipFill>
              <a:blip r:embed="rId48"/>
              <a:stretch>
                <a:fillRect/>
              </a:stretch>
            </p:blipFill>
            <p:spPr>
              <a:xfrm>
                <a:off x="9849173" y="3418627"/>
                <a:ext cx="2494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0" name="Freihand 49">
                <a:extLst>
                  <a:ext uri="{FF2B5EF4-FFF2-40B4-BE49-F238E27FC236}">
                    <a16:creationId xmlns:a16="http://schemas.microsoft.com/office/drawing/2014/main" id="{F5226244-D3A0-4B3E-8494-577731632CCE}"/>
                  </a:ext>
                </a:extLst>
              </p14:cNvPr>
              <p14:cNvContentPartPr/>
              <p14:nvPr/>
            </p14:nvContentPartPr>
            <p14:xfrm>
              <a:off x="10105493" y="3370027"/>
              <a:ext cx="351000" cy="215640"/>
            </p14:xfrm>
          </p:contentPart>
        </mc:Choice>
        <mc:Fallback xmlns="">
          <p:pic>
            <p:nvPicPr>
              <p:cNvPr id="50" name="Freihand 49">
                <a:extLst>
                  <a:ext uri="{FF2B5EF4-FFF2-40B4-BE49-F238E27FC236}">
                    <a16:creationId xmlns:a16="http://schemas.microsoft.com/office/drawing/2014/main" id="{F5226244-D3A0-4B3E-8494-577731632CCE}"/>
                  </a:ext>
                </a:extLst>
              </p:cNvPr>
              <p:cNvPicPr/>
              <p:nvPr/>
            </p:nvPicPr>
            <p:blipFill>
              <a:blip r:embed="rId50"/>
              <a:stretch>
                <a:fillRect/>
              </a:stretch>
            </p:blipFill>
            <p:spPr>
              <a:xfrm>
                <a:off x="10101173" y="3365707"/>
                <a:ext cx="3596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1" name="Freihand 50">
                <a:extLst>
                  <a:ext uri="{FF2B5EF4-FFF2-40B4-BE49-F238E27FC236}">
                    <a16:creationId xmlns:a16="http://schemas.microsoft.com/office/drawing/2014/main" id="{5EA9EEEC-3AF8-46F2-A0B3-A8B83523B47F}"/>
                  </a:ext>
                </a:extLst>
              </p14:cNvPr>
              <p14:cNvContentPartPr/>
              <p14:nvPr/>
            </p14:nvContentPartPr>
            <p14:xfrm>
              <a:off x="10468733" y="3369667"/>
              <a:ext cx="102600" cy="192240"/>
            </p14:xfrm>
          </p:contentPart>
        </mc:Choice>
        <mc:Fallback xmlns="">
          <p:pic>
            <p:nvPicPr>
              <p:cNvPr id="51" name="Freihand 50">
                <a:extLst>
                  <a:ext uri="{FF2B5EF4-FFF2-40B4-BE49-F238E27FC236}">
                    <a16:creationId xmlns:a16="http://schemas.microsoft.com/office/drawing/2014/main" id="{5EA9EEEC-3AF8-46F2-A0B3-A8B83523B47F}"/>
                  </a:ext>
                </a:extLst>
              </p:cNvPr>
              <p:cNvPicPr/>
              <p:nvPr/>
            </p:nvPicPr>
            <p:blipFill>
              <a:blip r:embed="rId52"/>
              <a:stretch>
                <a:fillRect/>
              </a:stretch>
            </p:blipFill>
            <p:spPr>
              <a:xfrm>
                <a:off x="10464413" y="3365347"/>
                <a:ext cx="1112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2" name="Freihand 51">
                <a:extLst>
                  <a:ext uri="{FF2B5EF4-FFF2-40B4-BE49-F238E27FC236}">
                    <a16:creationId xmlns:a16="http://schemas.microsoft.com/office/drawing/2014/main" id="{C17FA5D9-FA85-4EA9-8AD9-0BF4089E504B}"/>
                  </a:ext>
                </a:extLst>
              </p14:cNvPr>
              <p14:cNvContentPartPr/>
              <p14:nvPr/>
            </p14:nvContentPartPr>
            <p14:xfrm>
              <a:off x="10585013" y="3454267"/>
              <a:ext cx="232920" cy="93240"/>
            </p14:xfrm>
          </p:contentPart>
        </mc:Choice>
        <mc:Fallback xmlns="">
          <p:pic>
            <p:nvPicPr>
              <p:cNvPr id="52" name="Freihand 51">
                <a:extLst>
                  <a:ext uri="{FF2B5EF4-FFF2-40B4-BE49-F238E27FC236}">
                    <a16:creationId xmlns:a16="http://schemas.microsoft.com/office/drawing/2014/main" id="{C17FA5D9-FA85-4EA9-8AD9-0BF4089E504B}"/>
                  </a:ext>
                </a:extLst>
              </p:cNvPr>
              <p:cNvPicPr/>
              <p:nvPr/>
            </p:nvPicPr>
            <p:blipFill>
              <a:blip r:embed="rId54"/>
              <a:stretch>
                <a:fillRect/>
              </a:stretch>
            </p:blipFill>
            <p:spPr>
              <a:xfrm>
                <a:off x="10580693" y="3449947"/>
                <a:ext cx="241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3" name="Freihand 52">
                <a:extLst>
                  <a:ext uri="{FF2B5EF4-FFF2-40B4-BE49-F238E27FC236}">
                    <a16:creationId xmlns:a16="http://schemas.microsoft.com/office/drawing/2014/main" id="{6C7F5BA5-E81E-4ED5-8457-8770B95AD117}"/>
                  </a:ext>
                </a:extLst>
              </p14:cNvPr>
              <p14:cNvContentPartPr/>
              <p14:nvPr/>
            </p14:nvContentPartPr>
            <p14:xfrm>
              <a:off x="10806773" y="3328627"/>
              <a:ext cx="397080" cy="188280"/>
            </p14:xfrm>
          </p:contentPart>
        </mc:Choice>
        <mc:Fallback xmlns="">
          <p:pic>
            <p:nvPicPr>
              <p:cNvPr id="53" name="Freihand 52">
                <a:extLst>
                  <a:ext uri="{FF2B5EF4-FFF2-40B4-BE49-F238E27FC236}">
                    <a16:creationId xmlns:a16="http://schemas.microsoft.com/office/drawing/2014/main" id="{6C7F5BA5-E81E-4ED5-8457-8770B95AD117}"/>
                  </a:ext>
                </a:extLst>
              </p:cNvPr>
              <p:cNvPicPr/>
              <p:nvPr/>
            </p:nvPicPr>
            <p:blipFill>
              <a:blip r:embed="rId56"/>
              <a:stretch>
                <a:fillRect/>
              </a:stretch>
            </p:blipFill>
            <p:spPr>
              <a:xfrm>
                <a:off x="10802453" y="3324307"/>
                <a:ext cx="4057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5" name="Freihand 54">
                <a:extLst>
                  <a:ext uri="{FF2B5EF4-FFF2-40B4-BE49-F238E27FC236}">
                    <a16:creationId xmlns:a16="http://schemas.microsoft.com/office/drawing/2014/main" id="{DE0FC4A7-4A65-47E3-A518-7CDBE1BFA279}"/>
                  </a:ext>
                </a:extLst>
              </p14:cNvPr>
              <p14:cNvContentPartPr/>
              <p14:nvPr/>
            </p14:nvContentPartPr>
            <p14:xfrm>
              <a:off x="3068573" y="3358147"/>
              <a:ext cx="1497960" cy="753120"/>
            </p14:xfrm>
          </p:contentPart>
        </mc:Choice>
        <mc:Fallback xmlns="">
          <p:pic>
            <p:nvPicPr>
              <p:cNvPr id="55" name="Freihand 54">
                <a:extLst>
                  <a:ext uri="{FF2B5EF4-FFF2-40B4-BE49-F238E27FC236}">
                    <a16:creationId xmlns:a16="http://schemas.microsoft.com/office/drawing/2014/main" id="{DE0FC4A7-4A65-47E3-A518-7CDBE1BFA279}"/>
                  </a:ext>
                </a:extLst>
              </p:cNvPr>
              <p:cNvPicPr/>
              <p:nvPr/>
            </p:nvPicPr>
            <p:blipFill>
              <a:blip r:embed="rId58"/>
              <a:stretch>
                <a:fillRect/>
              </a:stretch>
            </p:blipFill>
            <p:spPr>
              <a:xfrm>
                <a:off x="3064253" y="3353827"/>
                <a:ext cx="1506600" cy="761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6322" name="Freihand 56321">
                <a:extLst>
                  <a:ext uri="{FF2B5EF4-FFF2-40B4-BE49-F238E27FC236}">
                    <a16:creationId xmlns:a16="http://schemas.microsoft.com/office/drawing/2014/main" id="{D242105D-A93B-4E7D-AF0E-22D8B7A20400}"/>
                  </a:ext>
                </a:extLst>
              </p14:cNvPr>
              <p14:cNvContentPartPr/>
              <p14:nvPr/>
            </p14:nvContentPartPr>
            <p14:xfrm>
              <a:off x="3135893" y="3398107"/>
              <a:ext cx="1399680" cy="595800"/>
            </p14:xfrm>
          </p:contentPart>
        </mc:Choice>
        <mc:Fallback xmlns="">
          <p:pic>
            <p:nvPicPr>
              <p:cNvPr id="56322" name="Freihand 56321">
                <a:extLst>
                  <a:ext uri="{FF2B5EF4-FFF2-40B4-BE49-F238E27FC236}">
                    <a16:creationId xmlns:a16="http://schemas.microsoft.com/office/drawing/2014/main" id="{D242105D-A93B-4E7D-AF0E-22D8B7A20400}"/>
                  </a:ext>
                </a:extLst>
              </p:cNvPr>
              <p:cNvPicPr/>
              <p:nvPr/>
            </p:nvPicPr>
            <p:blipFill>
              <a:blip r:embed="rId60"/>
              <a:stretch>
                <a:fillRect/>
              </a:stretch>
            </p:blipFill>
            <p:spPr>
              <a:xfrm>
                <a:off x="3131573" y="3393787"/>
                <a:ext cx="1408320" cy="604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 name="Freihand 7">
                <a:extLst>
                  <a:ext uri="{FF2B5EF4-FFF2-40B4-BE49-F238E27FC236}">
                    <a16:creationId xmlns:a16="http://schemas.microsoft.com/office/drawing/2014/main" id="{7B994DA5-BF0D-40AE-9F31-CB90342126EC}"/>
                  </a:ext>
                </a:extLst>
              </p14:cNvPr>
              <p14:cNvContentPartPr/>
              <p14:nvPr/>
            </p14:nvContentPartPr>
            <p14:xfrm>
              <a:off x="4718093" y="3467947"/>
              <a:ext cx="1877040" cy="112680"/>
            </p14:xfrm>
          </p:contentPart>
        </mc:Choice>
        <mc:Fallback xmlns="">
          <p:pic>
            <p:nvPicPr>
              <p:cNvPr id="8" name="Freihand 7">
                <a:extLst>
                  <a:ext uri="{FF2B5EF4-FFF2-40B4-BE49-F238E27FC236}">
                    <a16:creationId xmlns:a16="http://schemas.microsoft.com/office/drawing/2014/main" id="{7B994DA5-BF0D-40AE-9F31-CB90342126EC}"/>
                  </a:ext>
                </a:extLst>
              </p:cNvPr>
              <p:cNvPicPr/>
              <p:nvPr/>
            </p:nvPicPr>
            <p:blipFill>
              <a:blip r:embed="rId62"/>
              <a:stretch>
                <a:fillRect/>
              </a:stretch>
            </p:blipFill>
            <p:spPr>
              <a:xfrm>
                <a:off x="4713773" y="3463627"/>
                <a:ext cx="18856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 name="Freihand 8">
                <a:extLst>
                  <a:ext uri="{FF2B5EF4-FFF2-40B4-BE49-F238E27FC236}">
                    <a16:creationId xmlns:a16="http://schemas.microsoft.com/office/drawing/2014/main" id="{F66B09A2-56DB-4310-AD25-2FB77FD7FC4D}"/>
                  </a:ext>
                </a:extLst>
              </p14:cNvPr>
              <p14:cNvContentPartPr/>
              <p14:nvPr/>
            </p14:nvContentPartPr>
            <p14:xfrm>
              <a:off x="5515853" y="3247627"/>
              <a:ext cx="149400" cy="153360"/>
            </p14:xfrm>
          </p:contentPart>
        </mc:Choice>
        <mc:Fallback xmlns="">
          <p:pic>
            <p:nvPicPr>
              <p:cNvPr id="9" name="Freihand 8">
                <a:extLst>
                  <a:ext uri="{FF2B5EF4-FFF2-40B4-BE49-F238E27FC236}">
                    <a16:creationId xmlns:a16="http://schemas.microsoft.com/office/drawing/2014/main" id="{F66B09A2-56DB-4310-AD25-2FB77FD7FC4D}"/>
                  </a:ext>
                </a:extLst>
              </p:cNvPr>
              <p:cNvPicPr/>
              <p:nvPr/>
            </p:nvPicPr>
            <p:blipFill>
              <a:blip r:embed="rId64"/>
              <a:stretch>
                <a:fillRect/>
              </a:stretch>
            </p:blipFill>
            <p:spPr>
              <a:xfrm>
                <a:off x="5511533" y="3243307"/>
                <a:ext cx="1580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0" name="Freihand 9">
                <a:extLst>
                  <a:ext uri="{FF2B5EF4-FFF2-40B4-BE49-F238E27FC236}">
                    <a16:creationId xmlns:a16="http://schemas.microsoft.com/office/drawing/2014/main" id="{6A4016E7-4F3C-48CE-943F-34C854B3FE90}"/>
                  </a:ext>
                </a:extLst>
              </p14:cNvPr>
              <p14:cNvContentPartPr/>
              <p14:nvPr/>
            </p14:nvContentPartPr>
            <p14:xfrm>
              <a:off x="5555453" y="3215227"/>
              <a:ext cx="156240" cy="34200"/>
            </p14:xfrm>
          </p:contentPart>
        </mc:Choice>
        <mc:Fallback xmlns="">
          <p:pic>
            <p:nvPicPr>
              <p:cNvPr id="10" name="Freihand 9">
                <a:extLst>
                  <a:ext uri="{FF2B5EF4-FFF2-40B4-BE49-F238E27FC236}">
                    <a16:creationId xmlns:a16="http://schemas.microsoft.com/office/drawing/2014/main" id="{6A4016E7-4F3C-48CE-943F-34C854B3FE90}"/>
                  </a:ext>
                </a:extLst>
              </p:cNvPr>
              <p:cNvPicPr/>
              <p:nvPr/>
            </p:nvPicPr>
            <p:blipFill>
              <a:blip r:embed="rId66"/>
              <a:stretch>
                <a:fillRect/>
              </a:stretch>
            </p:blipFill>
            <p:spPr>
              <a:xfrm>
                <a:off x="5551133" y="3210907"/>
                <a:ext cx="1648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1" name="Freihand 10">
                <a:extLst>
                  <a:ext uri="{FF2B5EF4-FFF2-40B4-BE49-F238E27FC236}">
                    <a16:creationId xmlns:a16="http://schemas.microsoft.com/office/drawing/2014/main" id="{2B425E9E-79BC-4613-92DB-D623461A6F29}"/>
                  </a:ext>
                </a:extLst>
              </p14:cNvPr>
              <p14:cNvContentPartPr/>
              <p14:nvPr/>
            </p14:nvContentPartPr>
            <p14:xfrm>
              <a:off x="5807453" y="3254467"/>
              <a:ext cx="100800" cy="106200"/>
            </p14:xfrm>
          </p:contentPart>
        </mc:Choice>
        <mc:Fallback xmlns="">
          <p:pic>
            <p:nvPicPr>
              <p:cNvPr id="11" name="Freihand 10">
                <a:extLst>
                  <a:ext uri="{FF2B5EF4-FFF2-40B4-BE49-F238E27FC236}">
                    <a16:creationId xmlns:a16="http://schemas.microsoft.com/office/drawing/2014/main" id="{2B425E9E-79BC-4613-92DB-D623461A6F29}"/>
                  </a:ext>
                </a:extLst>
              </p:cNvPr>
              <p:cNvPicPr/>
              <p:nvPr/>
            </p:nvPicPr>
            <p:blipFill>
              <a:blip r:embed="rId68"/>
              <a:stretch>
                <a:fillRect/>
              </a:stretch>
            </p:blipFill>
            <p:spPr>
              <a:xfrm>
                <a:off x="5803133" y="3250147"/>
                <a:ext cx="1094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2" name="Freihand 11">
                <a:extLst>
                  <a:ext uri="{FF2B5EF4-FFF2-40B4-BE49-F238E27FC236}">
                    <a16:creationId xmlns:a16="http://schemas.microsoft.com/office/drawing/2014/main" id="{47E86096-7D2C-429E-81B6-9675CE7460E7}"/>
                  </a:ext>
                </a:extLst>
              </p14:cNvPr>
              <p14:cNvContentPartPr/>
              <p14:nvPr/>
            </p14:nvContentPartPr>
            <p14:xfrm>
              <a:off x="5723213" y="3186067"/>
              <a:ext cx="153000" cy="69120"/>
            </p14:xfrm>
          </p:contentPart>
        </mc:Choice>
        <mc:Fallback xmlns="">
          <p:pic>
            <p:nvPicPr>
              <p:cNvPr id="12" name="Freihand 11">
                <a:extLst>
                  <a:ext uri="{FF2B5EF4-FFF2-40B4-BE49-F238E27FC236}">
                    <a16:creationId xmlns:a16="http://schemas.microsoft.com/office/drawing/2014/main" id="{47E86096-7D2C-429E-81B6-9675CE7460E7}"/>
                  </a:ext>
                </a:extLst>
              </p:cNvPr>
              <p:cNvPicPr/>
              <p:nvPr/>
            </p:nvPicPr>
            <p:blipFill>
              <a:blip r:embed="rId70"/>
              <a:stretch>
                <a:fillRect/>
              </a:stretch>
            </p:blipFill>
            <p:spPr>
              <a:xfrm>
                <a:off x="5718893" y="3181747"/>
                <a:ext cx="1616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3" name="Freihand 12">
                <a:extLst>
                  <a:ext uri="{FF2B5EF4-FFF2-40B4-BE49-F238E27FC236}">
                    <a16:creationId xmlns:a16="http://schemas.microsoft.com/office/drawing/2014/main" id="{B8CB3544-C1A6-4482-B0CB-AC6969EE38D3}"/>
                  </a:ext>
                </a:extLst>
              </p14:cNvPr>
              <p14:cNvContentPartPr/>
              <p14:nvPr/>
            </p14:nvContentPartPr>
            <p14:xfrm>
              <a:off x="5903933" y="3299467"/>
              <a:ext cx="92880" cy="77040"/>
            </p14:xfrm>
          </p:contentPart>
        </mc:Choice>
        <mc:Fallback xmlns="">
          <p:pic>
            <p:nvPicPr>
              <p:cNvPr id="13" name="Freihand 12">
                <a:extLst>
                  <a:ext uri="{FF2B5EF4-FFF2-40B4-BE49-F238E27FC236}">
                    <a16:creationId xmlns:a16="http://schemas.microsoft.com/office/drawing/2014/main" id="{B8CB3544-C1A6-4482-B0CB-AC6969EE38D3}"/>
                  </a:ext>
                </a:extLst>
              </p:cNvPr>
              <p:cNvPicPr/>
              <p:nvPr/>
            </p:nvPicPr>
            <p:blipFill>
              <a:blip r:embed="rId72"/>
              <a:stretch>
                <a:fillRect/>
              </a:stretch>
            </p:blipFill>
            <p:spPr>
              <a:xfrm>
                <a:off x="5899613" y="3295147"/>
                <a:ext cx="1015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5" name="Freihand 14">
                <a:extLst>
                  <a:ext uri="{FF2B5EF4-FFF2-40B4-BE49-F238E27FC236}">
                    <a16:creationId xmlns:a16="http://schemas.microsoft.com/office/drawing/2014/main" id="{4E9C064A-A2C3-4B6E-A67E-38D207569550}"/>
                  </a:ext>
                </a:extLst>
              </p14:cNvPr>
              <p14:cNvContentPartPr/>
              <p14:nvPr/>
            </p14:nvContentPartPr>
            <p14:xfrm>
              <a:off x="7196333" y="3615907"/>
              <a:ext cx="88920" cy="42480"/>
            </p14:xfrm>
          </p:contentPart>
        </mc:Choice>
        <mc:Fallback xmlns="">
          <p:pic>
            <p:nvPicPr>
              <p:cNvPr id="15" name="Freihand 14">
                <a:extLst>
                  <a:ext uri="{FF2B5EF4-FFF2-40B4-BE49-F238E27FC236}">
                    <a16:creationId xmlns:a16="http://schemas.microsoft.com/office/drawing/2014/main" id="{4E9C064A-A2C3-4B6E-A67E-38D207569550}"/>
                  </a:ext>
                </a:extLst>
              </p:cNvPr>
              <p:cNvPicPr/>
              <p:nvPr/>
            </p:nvPicPr>
            <p:blipFill>
              <a:blip r:embed="rId74"/>
              <a:stretch>
                <a:fillRect/>
              </a:stretch>
            </p:blipFill>
            <p:spPr>
              <a:xfrm>
                <a:off x="7192013" y="3611587"/>
                <a:ext cx="975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0" name="Freihand 59">
                <a:extLst>
                  <a:ext uri="{FF2B5EF4-FFF2-40B4-BE49-F238E27FC236}">
                    <a16:creationId xmlns:a16="http://schemas.microsoft.com/office/drawing/2014/main" id="{93BBA686-DEFC-453C-AAFE-B02CAF89C858}"/>
                  </a:ext>
                </a:extLst>
              </p14:cNvPr>
              <p14:cNvContentPartPr/>
              <p14:nvPr/>
            </p14:nvContentPartPr>
            <p14:xfrm>
              <a:off x="3052373" y="3357787"/>
              <a:ext cx="1401120" cy="715680"/>
            </p14:xfrm>
          </p:contentPart>
        </mc:Choice>
        <mc:Fallback xmlns="">
          <p:pic>
            <p:nvPicPr>
              <p:cNvPr id="60" name="Freihand 59">
                <a:extLst>
                  <a:ext uri="{FF2B5EF4-FFF2-40B4-BE49-F238E27FC236}">
                    <a16:creationId xmlns:a16="http://schemas.microsoft.com/office/drawing/2014/main" id="{93BBA686-DEFC-453C-AAFE-B02CAF89C858}"/>
                  </a:ext>
                </a:extLst>
              </p:cNvPr>
              <p:cNvPicPr/>
              <p:nvPr/>
            </p:nvPicPr>
            <p:blipFill>
              <a:blip r:embed="rId76"/>
              <a:stretch>
                <a:fillRect/>
              </a:stretch>
            </p:blipFill>
            <p:spPr>
              <a:xfrm>
                <a:off x="3048053" y="3353467"/>
                <a:ext cx="1409760" cy="724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1" name="Freihand 60">
                <a:extLst>
                  <a:ext uri="{FF2B5EF4-FFF2-40B4-BE49-F238E27FC236}">
                    <a16:creationId xmlns:a16="http://schemas.microsoft.com/office/drawing/2014/main" id="{2E7B9D27-5C2B-4BC0-AA1B-052371E8FE71}"/>
                  </a:ext>
                </a:extLst>
              </p14:cNvPr>
              <p14:cNvContentPartPr/>
              <p14:nvPr/>
            </p14:nvContentPartPr>
            <p14:xfrm>
              <a:off x="7129013" y="3529867"/>
              <a:ext cx="369000" cy="273240"/>
            </p14:xfrm>
          </p:contentPart>
        </mc:Choice>
        <mc:Fallback xmlns="">
          <p:pic>
            <p:nvPicPr>
              <p:cNvPr id="61" name="Freihand 60">
                <a:extLst>
                  <a:ext uri="{FF2B5EF4-FFF2-40B4-BE49-F238E27FC236}">
                    <a16:creationId xmlns:a16="http://schemas.microsoft.com/office/drawing/2014/main" id="{2E7B9D27-5C2B-4BC0-AA1B-052371E8FE71}"/>
                  </a:ext>
                </a:extLst>
              </p:cNvPr>
              <p:cNvPicPr/>
              <p:nvPr/>
            </p:nvPicPr>
            <p:blipFill>
              <a:blip r:embed="rId78"/>
              <a:stretch>
                <a:fillRect/>
              </a:stretch>
            </p:blipFill>
            <p:spPr>
              <a:xfrm>
                <a:off x="7124693" y="3525547"/>
                <a:ext cx="37764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6320" name="Freihand 56319">
                <a:extLst>
                  <a:ext uri="{FF2B5EF4-FFF2-40B4-BE49-F238E27FC236}">
                    <a16:creationId xmlns:a16="http://schemas.microsoft.com/office/drawing/2014/main" id="{9C744DD9-3EC5-42A6-9EBB-980AB35DCEED}"/>
                  </a:ext>
                </a:extLst>
              </p14:cNvPr>
              <p14:cNvContentPartPr/>
              <p14:nvPr/>
            </p14:nvContentPartPr>
            <p14:xfrm>
              <a:off x="4802693" y="3411787"/>
              <a:ext cx="1683360" cy="188640"/>
            </p14:xfrm>
          </p:contentPart>
        </mc:Choice>
        <mc:Fallback xmlns="">
          <p:pic>
            <p:nvPicPr>
              <p:cNvPr id="56320" name="Freihand 56319">
                <a:extLst>
                  <a:ext uri="{FF2B5EF4-FFF2-40B4-BE49-F238E27FC236}">
                    <a16:creationId xmlns:a16="http://schemas.microsoft.com/office/drawing/2014/main" id="{9C744DD9-3EC5-42A6-9EBB-980AB35DCEED}"/>
                  </a:ext>
                </a:extLst>
              </p:cNvPr>
              <p:cNvPicPr/>
              <p:nvPr/>
            </p:nvPicPr>
            <p:blipFill>
              <a:blip r:embed="rId80"/>
              <a:stretch>
                <a:fillRect/>
              </a:stretch>
            </p:blipFill>
            <p:spPr>
              <a:xfrm>
                <a:off x="4798373" y="3407467"/>
                <a:ext cx="16920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6326" name="Freihand 56325">
                <a:extLst>
                  <a:ext uri="{FF2B5EF4-FFF2-40B4-BE49-F238E27FC236}">
                    <a16:creationId xmlns:a16="http://schemas.microsoft.com/office/drawing/2014/main" id="{38FD1C06-AECF-4524-8983-AA74B09B24CA}"/>
                  </a:ext>
                </a:extLst>
              </p14:cNvPr>
              <p14:cNvContentPartPr/>
              <p14:nvPr/>
            </p14:nvContentPartPr>
            <p14:xfrm>
              <a:off x="3206093" y="3734347"/>
              <a:ext cx="230040" cy="1850040"/>
            </p14:xfrm>
          </p:contentPart>
        </mc:Choice>
        <mc:Fallback xmlns="">
          <p:pic>
            <p:nvPicPr>
              <p:cNvPr id="56326" name="Freihand 56325">
                <a:extLst>
                  <a:ext uri="{FF2B5EF4-FFF2-40B4-BE49-F238E27FC236}">
                    <a16:creationId xmlns:a16="http://schemas.microsoft.com/office/drawing/2014/main" id="{38FD1C06-AECF-4524-8983-AA74B09B24CA}"/>
                  </a:ext>
                </a:extLst>
              </p:cNvPr>
              <p:cNvPicPr/>
              <p:nvPr/>
            </p:nvPicPr>
            <p:blipFill>
              <a:blip r:embed="rId82"/>
              <a:stretch>
                <a:fillRect/>
              </a:stretch>
            </p:blipFill>
            <p:spPr>
              <a:xfrm>
                <a:off x="3201773" y="3730027"/>
                <a:ext cx="238680" cy="18586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6327" name="Freihand 56326">
                <a:extLst>
                  <a:ext uri="{FF2B5EF4-FFF2-40B4-BE49-F238E27FC236}">
                    <a16:creationId xmlns:a16="http://schemas.microsoft.com/office/drawing/2014/main" id="{0131579C-6C3D-4A59-9539-8AEDDEEF6269}"/>
                  </a:ext>
                </a:extLst>
              </p14:cNvPr>
              <p14:cNvContentPartPr/>
              <p14:nvPr/>
            </p14:nvContentPartPr>
            <p14:xfrm>
              <a:off x="3109253" y="3677107"/>
              <a:ext cx="183960" cy="261360"/>
            </p14:xfrm>
          </p:contentPart>
        </mc:Choice>
        <mc:Fallback xmlns="">
          <p:pic>
            <p:nvPicPr>
              <p:cNvPr id="56327" name="Freihand 56326">
                <a:extLst>
                  <a:ext uri="{FF2B5EF4-FFF2-40B4-BE49-F238E27FC236}">
                    <a16:creationId xmlns:a16="http://schemas.microsoft.com/office/drawing/2014/main" id="{0131579C-6C3D-4A59-9539-8AEDDEEF6269}"/>
                  </a:ext>
                </a:extLst>
              </p:cNvPr>
              <p:cNvPicPr/>
              <p:nvPr/>
            </p:nvPicPr>
            <p:blipFill>
              <a:blip r:embed="rId84"/>
              <a:stretch>
                <a:fillRect/>
              </a:stretch>
            </p:blipFill>
            <p:spPr>
              <a:xfrm>
                <a:off x="3104933" y="3672787"/>
                <a:ext cx="19260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6329" name="Freihand 56328">
                <a:extLst>
                  <a:ext uri="{FF2B5EF4-FFF2-40B4-BE49-F238E27FC236}">
                    <a16:creationId xmlns:a16="http://schemas.microsoft.com/office/drawing/2014/main" id="{E8018DEE-529B-46D4-A920-2A438AB9EED1}"/>
                  </a:ext>
                </a:extLst>
              </p14:cNvPr>
              <p14:cNvContentPartPr/>
              <p14:nvPr/>
            </p14:nvContentPartPr>
            <p14:xfrm>
              <a:off x="3009533" y="5686267"/>
              <a:ext cx="290880" cy="212760"/>
            </p14:xfrm>
          </p:contentPart>
        </mc:Choice>
        <mc:Fallback xmlns="">
          <p:pic>
            <p:nvPicPr>
              <p:cNvPr id="56329" name="Freihand 56328">
                <a:extLst>
                  <a:ext uri="{FF2B5EF4-FFF2-40B4-BE49-F238E27FC236}">
                    <a16:creationId xmlns:a16="http://schemas.microsoft.com/office/drawing/2014/main" id="{E8018DEE-529B-46D4-A920-2A438AB9EED1}"/>
                  </a:ext>
                </a:extLst>
              </p:cNvPr>
              <p:cNvPicPr/>
              <p:nvPr/>
            </p:nvPicPr>
            <p:blipFill>
              <a:blip r:embed="rId86"/>
              <a:stretch>
                <a:fillRect/>
              </a:stretch>
            </p:blipFill>
            <p:spPr>
              <a:xfrm>
                <a:off x="3005213" y="5681947"/>
                <a:ext cx="2995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330" name="Freihand 56329">
                <a:extLst>
                  <a:ext uri="{FF2B5EF4-FFF2-40B4-BE49-F238E27FC236}">
                    <a16:creationId xmlns:a16="http://schemas.microsoft.com/office/drawing/2014/main" id="{DAB53180-8A0D-4D79-8798-A55D2DFE14F5}"/>
                  </a:ext>
                </a:extLst>
              </p14:cNvPr>
              <p14:cNvContentPartPr/>
              <p14:nvPr/>
            </p14:nvContentPartPr>
            <p14:xfrm>
              <a:off x="3356213" y="5726227"/>
              <a:ext cx="44280" cy="120600"/>
            </p14:xfrm>
          </p:contentPart>
        </mc:Choice>
        <mc:Fallback xmlns="">
          <p:pic>
            <p:nvPicPr>
              <p:cNvPr id="56330" name="Freihand 56329">
                <a:extLst>
                  <a:ext uri="{FF2B5EF4-FFF2-40B4-BE49-F238E27FC236}">
                    <a16:creationId xmlns:a16="http://schemas.microsoft.com/office/drawing/2014/main" id="{DAB53180-8A0D-4D79-8798-A55D2DFE14F5}"/>
                  </a:ext>
                </a:extLst>
              </p:cNvPr>
              <p:cNvPicPr/>
              <p:nvPr/>
            </p:nvPicPr>
            <p:blipFill>
              <a:blip r:embed="rId88"/>
              <a:stretch>
                <a:fillRect/>
              </a:stretch>
            </p:blipFill>
            <p:spPr>
              <a:xfrm>
                <a:off x="3351893" y="5721907"/>
                <a:ext cx="52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331" name="Freihand 56330">
                <a:extLst>
                  <a:ext uri="{FF2B5EF4-FFF2-40B4-BE49-F238E27FC236}">
                    <a16:creationId xmlns:a16="http://schemas.microsoft.com/office/drawing/2014/main" id="{720ED58E-D9C0-44F8-BB7A-962C09E3CB3D}"/>
                  </a:ext>
                </a:extLst>
              </p14:cNvPr>
              <p14:cNvContentPartPr/>
              <p14:nvPr/>
            </p14:nvContentPartPr>
            <p14:xfrm>
              <a:off x="3423893" y="5672947"/>
              <a:ext cx="83160" cy="131400"/>
            </p14:xfrm>
          </p:contentPart>
        </mc:Choice>
        <mc:Fallback xmlns="">
          <p:pic>
            <p:nvPicPr>
              <p:cNvPr id="56331" name="Freihand 56330">
                <a:extLst>
                  <a:ext uri="{FF2B5EF4-FFF2-40B4-BE49-F238E27FC236}">
                    <a16:creationId xmlns:a16="http://schemas.microsoft.com/office/drawing/2014/main" id="{720ED58E-D9C0-44F8-BB7A-962C09E3CB3D}"/>
                  </a:ext>
                </a:extLst>
              </p:cNvPr>
              <p:cNvPicPr/>
              <p:nvPr/>
            </p:nvPicPr>
            <p:blipFill>
              <a:blip r:embed="rId90"/>
              <a:stretch>
                <a:fillRect/>
              </a:stretch>
            </p:blipFill>
            <p:spPr>
              <a:xfrm>
                <a:off x="3419573" y="5668627"/>
                <a:ext cx="918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332" name="Freihand 56331">
                <a:extLst>
                  <a:ext uri="{FF2B5EF4-FFF2-40B4-BE49-F238E27FC236}">
                    <a16:creationId xmlns:a16="http://schemas.microsoft.com/office/drawing/2014/main" id="{524936FB-48CC-445D-8536-D6F909447B3A}"/>
                  </a:ext>
                </a:extLst>
              </p14:cNvPr>
              <p14:cNvContentPartPr/>
              <p14:nvPr/>
            </p14:nvContentPartPr>
            <p14:xfrm>
              <a:off x="3404813" y="5607427"/>
              <a:ext cx="47880" cy="12600"/>
            </p14:xfrm>
          </p:contentPart>
        </mc:Choice>
        <mc:Fallback xmlns="">
          <p:pic>
            <p:nvPicPr>
              <p:cNvPr id="56332" name="Freihand 56331">
                <a:extLst>
                  <a:ext uri="{FF2B5EF4-FFF2-40B4-BE49-F238E27FC236}">
                    <a16:creationId xmlns:a16="http://schemas.microsoft.com/office/drawing/2014/main" id="{524936FB-48CC-445D-8536-D6F909447B3A}"/>
                  </a:ext>
                </a:extLst>
              </p:cNvPr>
              <p:cNvPicPr/>
              <p:nvPr/>
            </p:nvPicPr>
            <p:blipFill>
              <a:blip r:embed="rId92"/>
              <a:stretch>
                <a:fillRect/>
              </a:stretch>
            </p:blipFill>
            <p:spPr>
              <a:xfrm>
                <a:off x="3400493" y="5603107"/>
                <a:ext cx="565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333" name="Freihand 56332">
                <a:extLst>
                  <a:ext uri="{FF2B5EF4-FFF2-40B4-BE49-F238E27FC236}">
                    <a16:creationId xmlns:a16="http://schemas.microsoft.com/office/drawing/2014/main" id="{D1031EB3-4386-4654-8EB7-CDA6396B39DC}"/>
                  </a:ext>
                </a:extLst>
              </p14:cNvPr>
              <p14:cNvContentPartPr/>
              <p14:nvPr/>
            </p14:nvContentPartPr>
            <p14:xfrm>
              <a:off x="3557093" y="5554147"/>
              <a:ext cx="124560" cy="224280"/>
            </p14:xfrm>
          </p:contentPart>
        </mc:Choice>
        <mc:Fallback xmlns="">
          <p:pic>
            <p:nvPicPr>
              <p:cNvPr id="56333" name="Freihand 56332">
                <a:extLst>
                  <a:ext uri="{FF2B5EF4-FFF2-40B4-BE49-F238E27FC236}">
                    <a16:creationId xmlns:a16="http://schemas.microsoft.com/office/drawing/2014/main" id="{D1031EB3-4386-4654-8EB7-CDA6396B39DC}"/>
                  </a:ext>
                </a:extLst>
              </p:cNvPr>
              <p:cNvPicPr/>
              <p:nvPr/>
            </p:nvPicPr>
            <p:blipFill>
              <a:blip r:embed="rId94"/>
              <a:stretch>
                <a:fillRect/>
              </a:stretch>
            </p:blipFill>
            <p:spPr>
              <a:xfrm>
                <a:off x="3552773" y="5549827"/>
                <a:ext cx="1332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334" name="Freihand 56333">
                <a:extLst>
                  <a:ext uri="{FF2B5EF4-FFF2-40B4-BE49-F238E27FC236}">
                    <a16:creationId xmlns:a16="http://schemas.microsoft.com/office/drawing/2014/main" id="{E277FEE5-9C05-47E3-ABD6-204285E5A9FB}"/>
                  </a:ext>
                </a:extLst>
              </p14:cNvPr>
              <p14:cNvContentPartPr/>
              <p14:nvPr/>
            </p14:nvContentPartPr>
            <p14:xfrm>
              <a:off x="3707933" y="5593387"/>
              <a:ext cx="186480" cy="136080"/>
            </p14:xfrm>
          </p:contentPart>
        </mc:Choice>
        <mc:Fallback xmlns="">
          <p:pic>
            <p:nvPicPr>
              <p:cNvPr id="56334" name="Freihand 56333">
                <a:extLst>
                  <a:ext uri="{FF2B5EF4-FFF2-40B4-BE49-F238E27FC236}">
                    <a16:creationId xmlns:a16="http://schemas.microsoft.com/office/drawing/2014/main" id="{E277FEE5-9C05-47E3-ABD6-204285E5A9FB}"/>
                  </a:ext>
                </a:extLst>
              </p:cNvPr>
              <p:cNvPicPr/>
              <p:nvPr/>
            </p:nvPicPr>
            <p:blipFill>
              <a:blip r:embed="rId96"/>
              <a:stretch>
                <a:fillRect/>
              </a:stretch>
            </p:blipFill>
            <p:spPr>
              <a:xfrm>
                <a:off x="3703613" y="5589067"/>
                <a:ext cx="1951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6335" name="Freihand 56334">
                <a:extLst>
                  <a:ext uri="{FF2B5EF4-FFF2-40B4-BE49-F238E27FC236}">
                    <a16:creationId xmlns:a16="http://schemas.microsoft.com/office/drawing/2014/main" id="{A34525F0-DBF7-457D-BF65-6E937ACF7B2D}"/>
                  </a:ext>
                </a:extLst>
              </p14:cNvPr>
              <p14:cNvContentPartPr/>
              <p14:nvPr/>
            </p14:nvContentPartPr>
            <p14:xfrm>
              <a:off x="3945173" y="5564587"/>
              <a:ext cx="66960" cy="127080"/>
            </p14:xfrm>
          </p:contentPart>
        </mc:Choice>
        <mc:Fallback xmlns="">
          <p:pic>
            <p:nvPicPr>
              <p:cNvPr id="56335" name="Freihand 56334">
                <a:extLst>
                  <a:ext uri="{FF2B5EF4-FFF2-40B4-BE49-F238E27FC236}">
                    <a16:creationId xmlns:a16="http://schemas.microsoft.com/office/drawing/2014/main" id="{A34525F0-DBF7-457D-BF65-6E937ACF7B2D}"/>
                  </a:ext>
                </a:extLst>
              </p:cNvPr>
              <p:cNvPicPr/>
              <p:nvPr/>
            </p:nvPicPr>
            <p:blipFill>
              <a:blip r:embed="rId98"/>
              <a:stretch>
                <a:fillRect/>
              </a:stretch>
            </p:blipFill>
            <p:spPr>
              <a:xfrm>
                <a:off x="3940853" y="5560267"/>
                <a:ext cx="756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6337" name="Freihand 56336">
                <a:extLst>
                  <a:ext uri="{FF2B5EF4-FFF2-40B4-BE49-F238E27FC236}">
                    <a16:creationId xmlns:a16="http://schemas.microsoft.com/office/drawing/2014/main" id="{A30BD7EC-9521-4E4C-AB7F-DFA7DEF1F6B5}"/>
                  </a:ext>
                </a:extLst>
              </p14:cNvPr>
              <p14:cNvContentPartPr/>
              <p14:nvPr/>
            </p14:nvContentPartPr>
            <p14:xfrm>
              <a:off x="4018613" y="5568907"/>
              <a:ext cx="49680" cy="5040"/>
            </p14:xfrm>
          </p:contentPart>
        </mc:Choice>
        <mc:Fallback xmlns="">
          <p:pic>
            <p:nvPicPr>
              <p:cNvPr id="56337" name="Freihand 56336">
                <a:extLst>
                  <a:ext uri="{FF2B5EF4-FFF2-40B4-BE49-F238E27FC236}">
                    <a16:creationId xmlns:a16="http://schemas.microsoft.com/office/drawing/2014/main" id="{A30BD7EC-9521-4E4C-AB7F-DFA7DEF1F6B5}"/>
                  </a:ext>
                </a:extLst>
              </p:cNvPr>
              <p:cNvPicPr/>
              <p:nvPr/>
            </p:nvPicPr>
            <p:blipFill>
              <a:blip r:embed="rId100"/>
              <a:stretch>
                <a:fillRect/>
              </a:stretch>
            </p:blipFill>
            <p:spPr>
              <a:xfrm>
                <a:off x="4014293" y="5564587"/>
                <a:ext cx="583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6338" name="Freihand 56337">
                <a:extLst>
                  <a:ext uri="{FF2B5EF4-FFF2-40B4-BE49-F238E27FC236}">
                    <a16:creationId xmlns:a16="http://schemas.microsoft.com/office/drawing/2014/main" id="{E3A63F82-EE87-4E67-8E91-63EDE4F94F48}"/>
                  </a:ext>
                </a:extLst>
              </p14:cNvPr>
              <p14:cNvContentPartPr/>
              <p14:nvPr/>
            </p14:nvContentPartPr>
            <p14:xfrm>
              <a:off x="4030133" y="5502667"/>
              <a:ext cx="285120" cy="112320"/>
            </p14:xfrm>
          </p:contentPart>
        </mc:Choice>
        <mc:Fallback xmlns="">
          <p:pic>
            <p:nvPicPr>
              <p:cNvPr id="56338" name="Freihand 56337">
                <a:extLst>
                  <a:ext uri="{FF2B5EF4-FFF2-40B4-BE49-F238E27FC236}">
                    <a16:creationId xmlns:a16="http://schemas.microsoft.com/office/drawing/2014/main" id="{E3A63F82-EE87-4E67-8E91-63EDE4F94F48}"/>
                  </a:ext>
                </a:extLst>
              </p:cNvPr>
              <p:cNvPicPr/>
              <p:nvPr/>
            </p:nvPicPr>
            <p:blipFill>
              <a:blip r:embed="rId102"/>
              <a:stretch>
                <a:fillRect/>
              </a:stretch>
            </p:blipFill>
            <p:spPr>
              <a:xfrm>
                <a:off x="4025813" y="5498347"/>
                <a:ext cx="2937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6339" name="Freihand 56338">
                <a:extLst>
                  <a:ext uri="{FF2B5EF4-FFF2-40B4-BE49-F238E27FC236}">
                    <a16:creationId xmlns:a16="http://schemas.microsoft.com/office/drawing/2014/main" id="{EAF82FA2-DA0E-4556-A508-C50A09EDFBDD}"/>
                  </a:ext>
                </a:extLst>
              </p14:cNvPr>
              <p14:cNvContentPartPr/>
              <p14:nvPr/>
            </p14:nvContentPartPr>
            <p14:xfrm>
              <a:off x="4242533" y="5439667"/>
              <a:ext cx="360" cy="360"/>
            </p14:xfrm>
          </p:contentPart>
        </mc:Choice>
        <mc:Fallback xmlns="">
          <p:pic>
            <p:nvPicPr>
              <p:cNvPr id="56339" name="Freihand 56338">
                <a:extLst>
                  <a:ext uri="{FF2B5EF4-FFF2-40B4-BE49-F238E27FC236}">
                    <a16:creationId xmlns:a16="http://schemas.microsoft.com/office/drawing/2014/main" id="{EAF82FA2-DA0E-4556-A508-C50A09EDFBDD}"/>
                  </a:ext>
                </a:extLst>
              </p:cNvPr>
              <p:cNvPicPr/>
              <p:nvPr/>
            </p:nvPicPr>
            <p:blipFill>
              <a:blip r:embed="rId28"/>
              <a:stretch>
                <a:fillRect/>
              </a:stretch>
            </p:blipFill>
            <p:spPr>
              <a:xfrm>
                <a:off x="4238213" y="5435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6340" name="Freihand 56339">
                <a:extLst>
                  <a:ext uri="{FF2B5EF4-FFF2-40B4-BE49-F238E27FC236}">
                    <a16:creationId xmlns:a16="http://schemas.microsoft.com/office/drawing/2014/main" id="{D5AF4584-2097-4D32-BF44-808DCCF455EE}"/>
                  </a:ext>
                </a:extLst>
              </p14:cNvPr>
              <p14:cNvContentPartPr/>
              <p14:nvPr/>
            </p14:nvContentPartPr>
            <p14:xfrm>
              <a:off x="4277453" y="5410147"/>
              <a:ext cx="79560" cy="147960"/>
            </p14:xfrm>
          </p:contentPart>
        </mc:Choice>
        <mc:Fallback xmlns="">
          <p:pic>
            <p:nvPicPr>
              <p:cNvPr id="56340" name="Freihand 56339">
                <a:extLst>
                  <a:ext uri="{FF2B5EF4-FFF2-40B4-BE49-F238E27FC236}">
                    <a16:creationId xmlns:a16="http://schemas.microsoft.com/office/drawing/2014/main" id="{D5AF4584-2097-4D32-BF44-808DCCF455EE}"/>
                  </a:ext>
                </a:extLst>
              </p:cNvPr>
              <p:cNvPicPr/>
              <p:nvPr/>
            </p:nvPicPr>
            <p:blipFill>
              <a:blip r:embed="rId105"/>
              <a:stretch>
                <a:fillRect/>
              </a:stretch>
            </p:blipFill>
            <p:spPr>
              <a:xfrm>
                <a:off x="4273133" y="5405827"/>
                <a:ext cx="882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6341" name="Freihand 56340">
                <a:extLst>
                  <a:ext uri="{FF2B5EF4-FFF2-40B4-BE49-F238E27FC236}">
                    <a16:creationId xmlns:a16="http://schemas.microsoft.com/office/drawing/2014/main" id="{3B6848BD-58E6-427E-B933-004730B4A1A0}"/>
                  </a:ext>
                </a:extLst>
              </p14:cNvPr>
              <p14:cNvContentPartPr/>
              <p14:nvPr/>
            </p14:nvContentPartPr>
            <p14:xfrm>
              <a:off x="4396253" y="5383507"/>
              <a:ext cx="357840" cy="303480"/>
            </p14:xfrm>
          </p:contentPart>
        </mc:Choice>
        <mc:Fallback xmlns="">
          <p:pic>
            <p:nvPicPr>
              <p:cNvPr id="56341" name="Freihand 56340">
                <a:extLst>
                  <a:ext uri="{FF2B5EF4-FFF2-40B4-BE49-F238E27FC236}">
                    <a16:creationId xmlns:a16="http://schemas.microsoft.com/office/drawing/2014/main" id="{3B6848BD-58E6-427E-B933-004730B4A1A0}"/>
                  </a:ext>
                </a:extLst>
              </p:cNvPr>
              <p:cNvPicPr/>
              <p:nvPr/>
            </p:nvPicPr>
            <p:blipFill>
              <a:blip r:embed="rId107"/>
              <a:stretch>
                <a:fillRect/>
              </a:stretch>
            </p:blipFill>
            <p:spPr>
              <a:xfrm>
                <a:off x="4391933" y="5379187"/>
                <a:ext cx="36648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6343" name="Freihand 56342">
                <a:extLst>
                  <a:ext uri="{FF2B5EF4-FFF2-40B4-BE49-F238E27FC236}">
                    <a16:creationId xmlns:a16="http://schemas.microsoft.com/office/drawing/2014/main" id="{495976A1-D99B-4175-988A-E679F239F196}"/>
                  </a:ext>
                </a:extLst>
              </p14:cNvPr>
              <p14:cNvContentPartPr/>
              <p14:nvPr/>
            </p14:nvContentPartPr>
            <p14:xfrm>
              <a:off x="3908813" y="5879587"/>
              <a:ext cx="166680" cy="185040"/>
            </p14:xfrm>
          </p:contentPart>
        </mc:Choice>
        <mc:Fallback xmlns="">
          <p:pic>
            <p:nvPicPr>
              <p:cNvPr id="56343" name="Freihand 56342">
                <a:extLst>
                  <a:ext uri="{FF2B5EF4-FFF2-40B4-BE49-F238E27FC236}">
                    <a16:creationId xmlns:a16="http://schemas.microsoft.com/office/drawing/2014/main" id="{495976A1-D99B-4175-988A-E679F239F196}"/>
                  </a:ext>
                </a:extLst>
              </p:cNvPr>
              <p:cNvPicPr/>
              <p:nvPr/>
            </p:nvPicPr>
            <p:blipFill>
              <a:blip r:embed="rId109"/>
              <a:stretch>
                <a:fillRect/>
              </a:stretch>
            </p:blipFill>
            <p:spPr>
              <a:xfrm>
                <a:off x="3904493" y="5875267"/>
                <a:ext cx="1753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6344" name="Freihand 56343">
                <a:extLst>
                  <a:ext uri="{FF2B5EF4-FFF2-40B4-BE49-F238E27FC236}">
                    <a16:creationId xmlns:a16="http://schemas.microsoft.com/office/drawing/2014/main" id="{295FAA91-A6BF-4D13-A21F-772B3072F9BD}"/>
                  </a:ext>
                </a:extLst>
              </p14:cNvPr>
              <p14:cNvContentPartPr/>
              <p14:nvPr/>
            </p14:nvContentPartPr>
            <p14:xfrm>
              <a:off x="4075133" y="5852587"/>
              <a:ext cx="91080" cy="153000"/>
            </p14:xfrm>
          </p:contentPart>
        </mc:Choice>
        <mc:Fallback xmlns="">
          <p:pic>
            <p:nvPicPr>
              <p:cNvPr id="56344" name="Freihand 56343">
                <a:extLst>
                  <a:ext uri="{FF2B5EF4-FFF2-40B4-BE49-F238E27FC236}">
                    <a16:creationId xmlns:a16="http://schemas.microsoft.com/office/drawing/2014/main" id="{295FAA91-A6BF-4D13-A21F-772B3072F9BD}"/>
                  </a:ext>
                </a:extLst>
              </p:cNvPr>
              <p:cNvPicPr/>
              <p:nvPr/>
            </p:nvPicPr>
            <p:blipFill>
              <a:blip r:embed="rId111"/>
              <a:stretch>
                <a:fillRect/>
              </a:stretch>
            </p:blipFill>
            <p:spPr>
              <a:xfrm>
                <a:off x="4070813" y="5848267"/>
                <a:ext cx="997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6345" name="Freihand 56344">
                <a:extLst>
                  <a:ext uri="{FF2B5EF4-FFF2-40B4-BE49-F238E27FC236}">
                    <a16:creationId xmlns:a16="http://schemas.microsoft.com/office/drawing/2014/main" id="{91C1F796-B790-4CE7-881B-B06657F79863}"/>
                  </a:ext>
                </a:extLst>
              </p14:cNvPr>
              <p14:cNvContentPartPr/>
              <p14:nvPr/>
            </p14:nvContentPartPr>
            <p14:xfrm>
              <a:off x="4160813" y="5858347"/>
              <a:ext cx="149040" cy="107640"/>
            </p14:xfrm>
          </p:contentPart>
        </mc:Choice>
        <mc:Fallback xmlns="">
          <p:pic>
            <p:nvPicPr>
              <p:cNvPr id="56345" name="Freihand 56344">
                <a:extLst>
                  <a:ext uri="{FF2B5EF4-FFF2-40B4-BE49-F238E27FC236}">
                    <a16:creationId xmlns:a16="http://schemas.microsoft.com/office/drawing/2014/main" id="{91C1F796-B790-4CE7-881B-B06657F79863}"/>
                  </a:ext>
                </a:extLst>
              </p:cNvPr>
              <p:cNvPicPr/>
              <p:nvPr/>
            </p:nvPicPr>
            <p:blipFill>
              <a:blip r:embed="rId113"/>
              <a:stretch>
                <a:fillRect/>
              </a:stretch>
            </p:blipFill>
            <p:spPr>
              <a:xfrm>
                <a:off x="4156493" y="5854027"/>
                <a:ext cx="1576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6346" name="Freihand 56345">
                <a:extLst>
                  <a:ext uri="{FF2B5EF4-FFF2-40B4-BE49-F238E27FC236}">
                    <a16:creationId xmlns:a16="http://schemas.microsoft.com/office/drawing/2014/main" id="{A0163F84-48F8-4489-8FB1-3A9D1749DBCC}"/>
                  </a:ext>
                </a:extLst>
              </p14:cNvPr>
              <p14:cNvContentPartPr/>
              <p14:nvPr/>
            </p14:nvContentPartPr>
            <p14:xfrm>
              <a:off x="3986573" y="5793187"/>
              <a:ext cx="66960" cy="16560"/>
            </p14:xfrm>
          </p:contentPart>
        </mc:Choice>
        <mc:Fallback xmlns="">
          <p:pic>
            <p:nvPicPr>
              <p:cNvPr id="56346" name="Freihand 56345">
                <a:extLst>
                  <a:ext uri="{FF2B5EF4-FFF2-40B4-BE49-F238E27FC236}">
                    <a16:creationId xmlns:a16="http://schemas.microsoft.com/office/drawing/2014/main" id="{A0163F84-48F8-4489-8FB1-3A9D1749DBCC}"/>
                  </a:ext>
                </a:extLst>
              </p:cNvPr>
              <p:cNvPicPr/>
              <p:nvPr/>
            </p:nvPicPr>
            <p:blipFill>
              <a:blip r:embed="rId115"/>
              <a:stretch>
                <a:fillRect/>
              </a:stretch>
            </p:blipFill>
            <p:spPr>
              <a:xfrm>
                <a:off x="3982253" y="5788867"/>
                <a:ext cx="756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6347" name="Freihand 56346">
                <a:extLst>
                  <a:ext uri="{FF2B5EF4-FFF2-40B4-BE49-F238E27FC236}">
                    <a16:creationId xmlns:a16="http://schemas.microsoft.com/office/drawing/2014/main" id="{5DABEEA5-2737-4310-89BB-BC704F46D3A8}"/>
                  </a:ext>
                </a:extLst>
              </p14:cNvPr>
              <p14:cNvContentPartPr/>
              <p14:nvPr/>
            </p14:nvContentPartPr>
            <p14:xfrm>
              <a:off x="4374293" y="5821267"/>
              <a:ext cx="71280" cy="208800"/>
            </p14:xfrm>
          </p:contentPart>
        </mc:Choice>
        <mc:Fallback xmlns="">
          <p:pic>
            <p:nvPicPr>
              <p:cNvPr id="56347" name="Freihand 56346">
                <a:extLst>
                  <a:ext uri="{FF2B5EF4-FFF2-40B4-BE49-F238E27FC236}">
                    <a16:creationId xmlns:a16="http://schemas.microsoft.com/office/drawing/2014/main" id="{5DABEEA5-2737-4310-89BB-BC704F46D3A8}"/>
                  </a:ext>
                </a:extLst>
              </p:cNvPr>
              <p:cNvPicPr/>
              <p:nvPr/>
            </p:nvPicPr>
            <p:blipFill>
              <a:blip r:embed="rId117"/>
              <a:stretch>
                <a:fillRect/>
              </a:stretch>
            </p:blipFill>
            <p:spPr>
              <a:xfrm>
                <a:off x="4369973" y="5816947"/>
                <a:ext cx="799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6348" name="Freihand 56347">
                <a:extLst>
                  <a:ext uri="{FF2B5EF4-FFF2-40B4-BE49-F238E27FC236}">
                    <a16:creationId xmlns:a16="http://schemas.microsoft.com/office/drawing/2014/main" id="{A72B90D2-5E17-41BF-A34D-1EBE3BC2A123}"/>
                  </a:ext>
                </a:extLst>
              </p14:cNvPr>
              <p14:cNvContentPartPr/>
              <p14:nvPr/>
            </p14:nvContentPartPr>
            <p14:xfrm>
              <a:off x="4483373" y="5813707"/>
              <a:ext cx="60120" cy="78480"/>
            </p14:xfrm>
          </p:contentPart>
        </mc:Choice>
        <mc:Fallback xmlns="">
          <p:pic>
            <p:nvPicPr>
              <p:cNvPr id="56348" name="Freihand 56347">
                <a:extLst>
                  <a:ext uri="{FF2B5EF4-FFF2-40B4-BE49-F238E27FC236}">
                    <a16:creationId xmlns:a16="http://schemas.microsoft.com/office/drawing/2014/main" id="{A72B90D2-5E17-41BF-A34D-1EBE3BC2A123}"/>
                  </a:ext>
                </a:extLst>
              </p:cNvPr>
              <p:cNvPicPr/>
              <p:nvPr/>
            </p:nvPicPr>
            <p:blipFill>
              <a:blip r:embed="rId119"/>
              <a:stretch>
                <a:fillRect/>
              </a:stretch>
            </p:blipFill>
            <p:spPr>
              <a:xfrm>
                <a:off x="4479053" y="5809387"/>
                <a:ext cx="68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6349" name="Freihand 56348">
                <a:extLst>
                  <a:ext uri="{FF2B5EF4-FFF2-40B4-BE49-F238E27FC236}">
                    <a16:creationId xmlns:a16="http://schemas.microsoft.com/office/drawing/2014/main" id="{D6DCB4C1-18F3-4A7A-A169-6CE23A904E70}"/>
                  </a:ext>
                </a:extLst>
              </p14:cNvPr>
              <p14:cNvContentPartPr/>
              <p14:nvPr/>
            </p14:nvContentPartPr>
            <p14:xfrm>
              <a:off x="4563293" y="5771587"/>
              <a:ext cx="44640" cy="60480"/>
            </p14:xfrm>
          </p:contentPart>
        </mc:Choice>
        <mc:Fallback xmlns="">
          <p:pic>
            <p:nvPicPr>
              <p:cNvPr id="56349" name="Freihand 56348">
                <a:extLst>
                  <a:ext uri="{FF2B5EF4-FFF2-40B4-BE49-F238E27FC236}">
                    <a16:creationId xmlns:a16="http://schemas.microsoft.com/office/drawing/2014/main" id="{D6DCB4C1-18F3-4A7A-A169-6CE23A904E70}"/>
                  </a:ext>
                </a:extLst>
              </p:cNvPr>
              <p:cNvPicPr/>
              <p:nvPr/>
            </p:nvPicPr>
            <p:blipFill>
              <a:blip r:embed="rId121"/>
              <a:stretch>
                <a:fillRect/>
              </a:stretch>
            </p:blipFill>
            <p:spPr>
              <a:xfrm>
                <a:off x="4558973" y="5767267"/>
                <a:ext cx="532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6350" name="Freihand 56349">
                <a:extLst>
                  <a:ext uri="{FF2B5EF4-FFF2-40B4-BE49-F238E27FC236}">
                    <a16:creationId xmlns:a16="http://schemas.microsoft.com/office/drawing/2014/main" id="{95922E92-981F-4D38-A2E9-7F35E6514CDA}"/>
                  </a:ext>
                </a:extLst>
              </p14:cNvPr>
              <p14:cNvContentPartPr/>
              <p14:nvPr/>
            </p14:nvContentPartPr>
            <p14:xfrm>
              <a:off x="4626293" y="5739547"/>
              <a:ext cx="59400" cy="189720"/>
            </p14:xfrm>
          </p:contentPart>
        </mc:Choice>
        <mc:Fallback xmlns="">
          <p:pic>
            <p:nvPicPr>
              <p:cNvPr id="56350" name="Freihand 56349">
                <a:extLst>
                  <a:ext uri="{FF2B5EF4-FFF2-40B4-BE49-F238E27FC236}">
                    <a16:creationId xmlns:a16="http://schemas.microsoft.com/office/drawing/2014/main" id="{95922E92-981F-4D38-A2E9-7F35E6514CDA}"/>
                  </a:ext>
                </a:extLst>
              </p:cNvPr>
              <p:cNvPicPr/>
              <p:nvPr/>
            </p:nvPicPr>
            <p:blipFill>
              <a:blip r:embed="rId123"/>
              <a:stretch>
                <a:fillRect/>
              </a:stretch>
            </p:blipFill>
            <p:spPr>
              <a:xfrm>
                <a:off x="4621973" y="5735227"/>
                <a:ext cx="680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6351" name="Freihand 56350">
                <a:extLst>
                  <a:ext uri="{FF2B5EF4-FFF2-40B4-BE49-F238E27FC236}">
                    <a16:creationId xmlns:a16="http://schemas.microsoft.com/office/drawing/2014/main" id="{F68F75D8-E7EE-4982-A27D-1889F60F2710}"/>
                  </a:ext>
                </a:extLst>
              </p14:cNvPr>
              <p14:cNvContentPartPr/>
              <p14:nvPr/>
            </p14:nvContentPartPr>
            <p14:xfrm>
              <a:off x="4715933" y="5615347"/>
              <a:ext cx="226440" cy="146160"/>
            </p14:xfrm>
          </p:contentPart>
        </mc:Choice>
        <mc:Fallback xmlns="">
          <p:pic>
            <p:nvPicPr>
              <p:cNvPr id="56351" name="Freihand 56350">
                <a:extLst>
                  <a:ext uri="{FF2B5EF4-FFF2-40B4-BE49-F238E27FC236}">
                    <a16:creationId xmlns:a16="http://schemas.microsoft.com/office/drawing/2014/main" id="{F68F75D8-E7EE-4982-A27D-1889F60F2710}"/>
                  </a:ext>
                </a:extLst>
              </p:cNvPr>
              <p:cNvPicPr/>
              <p:nvPr/>
            </p:nvPicPr>
            <p:blipFill>
              <a:blip r:embed="rId125"/>
              <a:stretch>
                <a:fillRect/>
              </a:stretch>
            </p:blipFill>
            <p:spPr>
              <a:xfrm>
                <a:off x="4711613" y="5611027"/>
                <a:ext cx="2350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6352" name="Freihand 56351">
                <a:extLst>
                  <a:ext uri="{FF2B5EF4-FFF2-40B4-BE49-F238E27FC236}">
                    <a16:creationId xmlns:a16="http://schemas.microsoft.com/office/drawing/2014/main" id="{DE969F19-0801-4873-A6EC-BA6BBA825EC4}"/>
                  </a:ext>
                </a:extLst>
              </p14:cNvPr>
              <p14:cNvContentPartPr/>
              <p14:nvPr/>
            </p14:nvContentPartPr>
            <p14:xfrm>
              <a:off x="4933733" y="5585467"/>
              <a:ext cx="185400" cy="59760"/>
            </p14:xfrm>
          </p:contentPart>
        </mc:Choice>
        <mc:Fallback xmlns="">
          <p:pic>
            <p:nvPicPr>
              <p:cNvPr id="56352" name="Freihand 56351">
                <a:extLst>
                  <a:ext uri="{FF2B5EF4-FFF2-40B4-BE49-F238E27FC236}">
                    <a16:creationId xmlns:a16="http://schemas.microsoft.com/office/drawing/2014/main" id="{DE969F19-0801-4873-A6EC-BA6BBA825EC4}"/>
                  </a:ext>
                </a:extLst>
              </p:cNvPr>
              <p:cNvPicPr/>
              <p:nvPr/>
            </p:nvPicPr>
            <p:blipFill>
              <a:blip r:embed="rId127"/>
              <a:stretch>
                <a:fillRect/>
              </a:stretch>
            </p:blipFill>
            <p:spPr>
              <a:xfrm>
                <a:off x="4929413" y="5581147"/>
                <a:ext cx="1940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6353" name="Freihand 56352">
                <a:extLst>
                  <a:ext uri="{FF2B5EF4-FFF2-40B4-BE49-F238E27FC236}">
                    <a16:creationId xmlns:a16="http://schemas.microsoft.com/office/drawing/2014/main" id="{3C75E693-5614-4E01-B288-7637787D0958}"/>
                  </a:ext>
                </a:extLst>
              </p14:cNvPr>
              <p14:cNvContentPartPr/>
              <p14:nvPr/>
            </p14:nvContentPartPr>
            <p14:xfrm>
              <a:off x="5110493" y="5418427"/>
              <a:ext cx="298440" cy="176760"/>
            </p14:xfrm>
          </p:contentPart>
        </mc:Choice>
        <mc:Fallback xmlns="">
          <p:pic>
            <p:nvPicPr>
              <p:cNvPr id="56353" name="Freihand 56352">
                <a:extLst>
                  <a:ext uri="{FF2B5EF4-FFF2-40B4-BE49-F238E27FC236}">
                    <a16:creationId xmlns:a16="http://schemas.microsoft.com/office/drawing/2014/main" id="{3C75E693-5614-4E01-B288-7637787D0958}"/>
                  </a:ext>
                </a:extLst>
              </p:cNvPr>
              <p:cNvPicPr/>
              <p:nvPr/>
            </p:nvPicPr>
            <p:blipFill>
              <a:blip r:embed="rId129"/>
              <a:stretch>
                <a:fillRect/>
              </a:stretch>
            </p:blipFill>
            <p:spPr>
              <a:xfrm>
                <a:off x="5106173" y="5414107"/>
                <a:ext cx="3070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6354" name="Freihand 56353">
                <a:extLst>
                  <a:ext uri="{FF2B5EF4-FFF2-40B4-BE49-F238E27FC236}">
                    <a16:creationId xmlns:a16="http://schemas.microsoft.com/office/drawing/2014/main" id="{4A64D6CA-644F-4B2A-BC42-F4052B590519}"/>
                  </a:ext>
                </a:extLst>
              </p14:cNvPr>
              <p14:cNvContentPartPr/>
              <p14:nvPr/>
            </p14:nvContentPartPr>
            <p14:xfrm>
              <a:off x="5553293" y="5253547"/>
              <a:ext cx="165960" cy="162720"/>
            </p14:xfrm>
          </p:contentPart>
        </mc:Choice>
        <mc:Fallback xmlns="">
          <p:pic>
            <p:nvPicPr>
              <p:cNvPr id="56354" name="Freihand 56353">
                <a:extLst>
                  <a:ext uri="{FF2B5EF4-FFF2-40B4-BE49-F238E27FC236}">
                    <a16:creationId xmlns:a16="http://schemas.microsoft.com/office/drawing/2014/main" id="{4A64D6CA-644F-4B2A-BC42-F4052B590519}"/>
                  </a:ext>
                </a:extLst>
              </p:cNvPr>
              <p:cNvPicPr/>
              <p:nvPr/>
            </p:nvPicPr>
            <p:blipFill>
              <a:blip r:embed="rId131"/>
              <a:stretch>
                <a:fillRect/>
              </a:stretch>
            </p:blipFill>
            <p:spPr>
              <a:xfrm>
                <a:off x="5548973" y="5249227"/>
                <a:ext cx="1746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6355" name="Freihand 56354">
                <a:extLst>
                  <a:ext uri="{FF2B5EF4-FFF2-40B4-BE49-F238E27FC236}">
                    <a16:creationId xmlns:a16="http://schemas.microsoft.com/office/drawing/2014/main" id="{135C92C2-D831-47CE-8C17-A46DF2BD5DE4}"/>
                  </a:ext>
                </a:extLst>
              </p14:cNvPr>
              <p14:cNvContentPartPr/>
              <p14:nvPr/>
            </p14:nvContentPartPr>
            <p14:xfrm>
              <a:off x="5537453" y="5279467"/>
              <a:ext cx="147240" cy="73800"/>
            </p14:xfrm>
          </p:contentPart>
        </mc:Choice>
        <mc:Fallback xmlns="">
          <p:pic>
            <p:nvPicPr>
              <p:cNvPr id="56355" name="Freihand 56354">
                <a:extLst>
                  <a:ext uri="{FF2B5EF4-FFF2-40B4-BE49-F238E27FC236}">
                    <a16:creationId xmlns:a16="http://schemas.microsoft.com/office/drawing/2014/main" id="{135C92C2-D831-47CE-8C17-A46DF2BD5DE4}"/>
                  </a:ext>
                </a:extLst>
              </p:cNvPr>
              <p:cNvPicPr/>
              <p:nvPr/>
            </p:nvPicPr>
            <p:blipFill>
              <a:blip r:embed="rId133"/>
              <a:stretch>
                <a:fillRect/>
              </a:stretch>
            </p:blipFill>
            <p:spPr>
              <a:xfrm>
                <a:off x="5533133" y="5275147"/>
                <a:ext cx="1558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6356" name="Freihand 56355">
                <a:extLst>
                  <a:ext uri="{FF2B5EF4-FFF2-40B4-BE49-F238E27FC236}">
                    <a16:creationId xmlns:a16="http://schemas.microsoft.com/office/drawing/2014/main" id="{E5C988A9-3A50-490F-8556-0ABFF9EF8872}"/>
                  </a:ext>
                </a:extLst>
              </p14:cNvPr>
              <p14:cNvContentPartPr/>
              <p14:nvPr/>
            </p14:nvContentPartPr>
            <p14:xfrm>
              <a:off x="5701253" y="5243107"/>
              <a:ext cx="207360" cy="56880"/>
            </p14:xfrm>
          </p:contentPart>
        </mc:Choice>
        <mc:Fallback xmlns="">
          <p:pic>
            <p:nvPicPr>
              <p:cNvPr id="56356" name="Freihand 56355">
                <a:extLst>
                  <a:ext uri="{FF2B5EF4-FFF2-40B4-BE49-F238E27FC236}">
                    <a16:creationId xmlns:a16="http://schemas.microsoft.com/office/drawing/2014/main" id="{E5C988A9-3A50-490F-8556-0ABFF9EF8872}"/>
                  </a:ext>
                </a:extLst>
              </p:cNvPr>
              <p:cNvPicPr/>
              <p:nvPr/>
            </p:nvPicPr>
            <p:blipFill>
              <a:blip r:embed="rId135"/>
              <a:stretch>
                <a:fillRect/>
              </a:stretch>
            </p:blipFill>
            <p:spPr>
              <a:xfrm>
                <a:off x="5696933" y="5238787"/>
                <a:ext cx="2160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6357" name="Freihand 56356">
                <a:extLst>
                  <a:ext uri="{FF2B5EF4-FFF2-40B4-BE49-F238E27FC236}">
                    <a16:creationId xmlns:a16="http://schemas.microsoft.com/office/drawing/2014/main" id="{4E698239-A948-4B1B-AF2D-10F800C5CC2D}"/>
                  </a:ext>
                </a:extLst>
              </p14:cNvPr>
              <p14:cNvContentPartPr/>
              <p14:nvPr/>
            </p14:nvContentPartPr>
            <p14:xfrm>
              <a:off x="5880893" y="5192707"/>
              <a:ext cx="96120" cy="62280"/>
            </p14:xfrm>
          </p:contentPart>
        </mc:Choice>
        <mc:Fallback xmlns="">
          <p:pic>
            <p:nvPicPr>
              <p:cNvPr id="56357" name="Freihand 56356">
                <a:extLst>
                  <a:ext uri="{FF2B5EF4-FFF2-40B4-BE49-F238E27FC236}">
                    <a16:creationId xmlns:a16="http://schemas.microsoft.com/office/drawing/2014/main" id="{4E698239-A948-4B1B-AF2D-10F800C5CC2D}"/>
                  </a:ext>
                </a:extLst>
              </p:cNvPr>
              <p:cNvPicPr/>
              <p:nvPr/>
            </p:nvPicPr>
            <p:blipFill>
              <a:blip r:embed="rId137"/>
              <a:stretch>
                <a:fillRect/>
              </a:stretch>
            </p:blipFill>
            <p:spPr>
              <a:xfrm>
                <a:off x="5876573" y="5188387"/>
                <a:ext cx="1047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6358" name="Freihand 56357">
                <a:extLst>
                  <a:ext uri="{FF2B5EF4-FFF2-40B4-BE49-F238E27FC236}">
                    <a16:creationId xmlns:a16="http://schemas.microsoft.com/office/drawing/2014/main" id="{05012F38-1981-4D15-A334-B441A193B8BC}"/>
                  </a:ext>
                </a:extLst>
              </p14:cNvPr>
              <p14:cNvContentPartPr/>
              <p14:nvPr/>
            </p14:nvContentPartPr>
            <p14:xfrm>
              <a:off x="6004013" y="4944307"/>
              <a:ext cx="575280" cy="272520"/>
            </p14:xfrm>
          </p:contentPart>
        </mc:Choice>
        <mc:Fallback xmlns="">
          <p:pic>
            <p:nvPicPr>
              <p:cNvPr id="56358" name="Freihand 56357">
                <a:extLst>
                  <a:ext uri="{FF2B5EF4-FFF2-40B4-BE49-F238E27FC236}">
                    <a16:creationId xmlns:a16="http://schemas.microsoft.com/office/drawing/2014/main" id="{05012F38-1981-4D15-A334-B441A193B8BC}"/>
                  </a:ext>
                </a:extLst>
              </p:cNvPr>
              <p:cNvPicPr/>
              <p:nvPr/>
            </p:nvPicPr>
            <p:blipFill>
              <a:blip r:embed="rId139"/>
              <a:stretch>
                <a:fillRect/>
              </a:stretch>
            </p:blipFill>
            <p:spPr>
              <a:xfrm>
                <a:off x="5999693" y="4939987"/>
                <a:ext cx="5839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6359" name="Freihand 56358">
                <a:extLst>
                  <a:ext uri="{FF2B5EF4-FFF2-40B4-BE49-F238E27FC236}">
                    <a16:creationId xmlns:a16="http://schemas.microsoft.com/office/drawing/2014/main" id="{DD15AEC7-0EEC-42E6-8AA0-F8C152A1BA7D}"/>
                  </a:ext>
                </a:extLst>
              </p14:cNvPr>
              <p14:cNvContentPartPr/>
              <p14:nvPr/>
            </p14:nvContentPartPr>
            <p14:xfrm>
              <a:off x="5168093" y="5725147"/>
              <a:ext cx="282960" cy="198720"/>
            </p14:xfrm>
          </p:contentPart>
        </mc:Choice>
        <mc:Fallback xmlns="">
          <p:pic>
            <p:nvPicPr>
              <p:cNvPr id="56359" name="Freihand 56358">
                <a:extLst>
                  <a:ext uri="{FF2B5EF4-FFF2-40B4-BE49-F238E27FC236}">
                    <a16:creationId xmlns:a16="http://schemas.microsoft.com/office/drawing/2014/main" id="{DD15AEC7-0EEC-42E6-8AA0-F8C152A1BA7D}"/>
                  </a:ext>
                </a:extLst>
              </p:cNvPr>
              <p:cNvPicPr/>
              <p:nvPr/>
            </p:nvPicPr>
            <p:blipFill>
              <a:blip r:embed="rId141"/>
              <a:stretch>
                <a:fillRect/>
              </a:stretch>
            </p:blipFill>
            <p:spPr>
              <a:xfrm>
                <a:off x="5163773" y="5720827"/>
                <a:ext cx="2916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6360" name="Freihand 56359">
                <a:extLst>
                  <a:ext uri="{FF2B5EF4-FFF2-40B4-BE49-F238E27FC236}">
                    <a16:creationId xmlns:a16="http://schemas.microsoft.com/office/drawing/2014/main" id="{A4C02083-6479-4E3C-A321-E42272FC6399}"/>
                  </a:ext>
                </a:extLst>
              </p14:cNvPr>
              <p14:cNvContentPartPr/>
              <p14:nvPr/>
            </p14:nvContentPartPr>
            <p14:xfrm>
              <a:off x="5671373" y="5591587"/>
              <a:ext cx="58680" cy="120600"/>
            </p14:xfrm>
          </p:contentPart>
        </mc:Choice>
        <mc:Fallback xmlns="">
          <p:pic>
            <p:nvPicPr>
              <p:cNvPr id="56360" name="Freihand 56359">
                <a:extLst>
                  <a:ext uri="{FF2B5EF4-FFF2-40B4-BE49-F238E27FC236}">
                    <a16:creationId xmlns:a16="http://schemas.microsoft.com/office/drawing/2014/main" id="{A4C02083-6479-4E3C-A321-E42272FC6399}"/>
                  </a:ext>
                </a:extLst>
              </p:cNvPr>
              <p:cNvPicPr/>
              <p:nvPr/>
            </p:nvPicPr>
            <p:blipFill>
              <a:blip r:embed="rId143"/>
              <a:stretch>
                <a:fillRect/>
              </a:stretch>
            </p:blipFill>
            <p:spPr>
              <a:xfrm>
                <a:off x="5667053" y="5587267"/>
                <a:ext cx="673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6361" name="Freihand 56360">
                <a:extLst>
                  <a:ext uri="{FF2B5EF4-FFF2-40B4-BE49-F238E27FC236}">
                    <a16:creationId xmlns:a16="http://schemas.microsoft.com/office/drawing/2014/main" id="{B13D5335-8F23-4A9B-8F6F-FE194BE2BB40}"/>
                  </a:ext>
                </a:extLst>
              </p14:cNvPr>
              <p14:cNvContentPartPr/>
              <p14:nvPr/>
            </p14:nvContentPartPr>
            <p14:xfrm>
              <a:off x="5629973" y="5600587"/>
              <a:ext cx="161280" cy="119880"/>
            </p14:xfrm>
          </p:contentPart>
        </mc:Choice>
        <mc:Fallback xmlns="">
          <p:pic>
            <p:nvPicPr>
              <p:cNvPr id="56361" name="Freihand 56360">
                <a:extLst>
                  <a:ext uri="{FF2B5EF4-FFF2-40B4-BE49-F238E27FC236}">
                    <a16:creationId xmlns:a16="http://schemas.microsoft.com/office/drawing/2014/main" id="{B13D5335-8F23-4A9B-8F6F-FE194BE2BB40}"/>
                  </a:ext>
                </a:extLst>
              </p:cNvPr>
              <p:cNvPicPr/>
              <p:nvPr/>
            </p:nvPicPr>
            <p:blipFill>
              <a:blip r:embed="rId145"/>
              <a:stretch>
                <a:fillRect/>
              </a:stretch>
            </p:blipFill>
            <p:spPr>
              <a:xfrm>
                <a:off x="5625653" y="5596267"/>
                <a:ext cx="1699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6362" name="Freihand 56361">
                <a:extLst>
                  <a:ext uri="{FF2B5EF4-FFF2-40B4-BE49-F238E27FC236}">
                    <a16:creationId xmlns:a16="http://schemas.microsoft.com/office/drawing/2014/main" id="{9CEA1A3A-9A6F-49BE-8CA0-130F139B0541}"/>
                  </a:ext>
                </a:extLst>
              </p14:cNvPr>
              <p14:cNvContentPartPr/>
              <p14:nvPr/>
            </p14:nvContentPartPr>
            <p14:xfrm>
              <a:off x="5582453" y="5528587"/>
              <a:ext cx="142200" cy="86400"/>
            </p14:xfrm>
          </p:contentPart>
        </mc:Choice>
        <mc:Fallback xmlns="">
          <p:pic>
            <p:nvPicPr>
              <p:cNvPr id="56362" name="Freihand 56361">
                <a:extLst>
                  <a:ext uri="{FF2B5EF4-FFF2-40B4-BE49-F238E27FC236}">
                    <a16:creationId xmlns:a16="http://schemas.microsoft.com/office/drawing/2014/main" id="{9CEA1A3A-9A6F-49BE-8CA0-130F139B0541}"/>
                  </a:ext>
                </a:extLst>
              </p:cNvPr>
              <p:cNvPicPr/>
              <p:nvPr/>
            </p:nvPicPr>
            <p:blipFill>
              <a:blip r:embed="rId147"/>
              <a:stretch>
                <a:fillRect/>
              </a:stretch>
            </p:blipFill>
            <p:spPr>
              <a:xfrm>
                <a:off x="5578133" y="5524267"/>
                <a:ext cx="1508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6363" name="Freihand 56362">
                <a:extLst>
                  <a:ext uri="{FF2B5EF4-FFF2-40B4-BE49-F238E27FC236}">
                    <a16:creationId xmlns:a16="http://schemas.microsoft.com/office/drawing/2014/main" id="{ED5401DE-C767-4ECB-B787-79D4B0A42455}"/>
                  </a:ext>
                </a:extLst>
              </p14:cNvPr>
              <p14:cNvContentPartPr/>
              <p14:nvPr/>
            </p14:nvContentPartPr>
            <p14:xfrm>
              <a:off x="5761373" y="5506987"/>
              <a:ext cx="219240" cy="101160"/>
            </p14:xfrm>
          </p:contentPart>
        </mc:Choice>
        <mc:Fallback xmlns="">
          <p:pic>
            <p:nvPicPr>
              <p:cNvPr id="56363" name="Freihand 56362">
                <a:extLst>
                  <a:ext uri="{FF2B5EF4-FFF2-40B4-BE49-F238E27FC236}">
                    <a16:creationId xmlns:a16="http://schemas.microsoft.com/office/drawing/2014/main" id="{ED5401DE-C767-4ECB-B787-79D4B0A42455}"/>
                  </a:ext>
                </a:extLst>
              </p:cNvPr>
              <p:cNvPicPr/>
              <p:nvPr/>
            </p:nvPicPr>
            <p:blipFill>
              <a:blip r:embed="rId149"/>
              <a:stretch>
                <a:fillRect/>
              </a:stretch>
            </p:blipFill>
            <p:spPr>
              <a:xfrm>
                <a:off x="5757053" y="5502667"/>
                <a:ext cx="2278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56364" name="Freihand 56363">
                <a:extLst>
                  <a:ext uri="{FF2B5EF4-FFF2-40B4-BE49-F238E27FC236}">
                    <a16:creationId xmlns:a16="http://schemas.microsoft.com/office/drawing/2014/main" id="{989443D7-CA1F-4253-8CEF-3E744D2A393F}"/>
                  </a:ext>
                </a:extLst>
              </p14:cNvPr>
              <p14:cNvContentPartPr/>
              <p14:nvPr/>
            </p14:nvContentPartPr>
            <p14:xfrm>
              <a:off x="6029213" y="5405467"/>
              <a:ext cx="100080" cy="183240"/>
            </p14:xfrm>
          </p:contentPart>
        </mc:Choice>
        <mc:Fallback xmlns="">
          <p:pic>
            <p:nvPicPr>
              <p:cNvPr id="56364" name="Freihand 56363">
                <a:extLst>
                  <a:ext uri="{FF2B5EF4-FFF2-40B4-BE49-F238E27FC236}">
                    <a16:creationId xmlns:a16="http://schemas.microsoft.com/office/drawing/2014/main" id="{989443D7-CA1F-4253-8CEF-3E744D2A393F}"/>
                  </a:ext>
                </a:extLst>
              </p:cNvPr>
              <p:cNvPicPr/>
              <p:nvPr/>
            </p:nvPicPr>
            <p:blipFill>
              <a:blip r:embed="rId151"/>
              <a:stretch>
                <a:fillRect/>
              </a:stretch>
            </p:blipFill>
            <p:spPr>
              <a:xfrm>
                <a:off x="6024893" y="5401147"/>
                <a:ext cx="1087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56365" name="Freihand 56364">
                <a:extLst>
                  <a:ext uri="{FF2B5EF4-FFF2-40B4-BE49-F238E27FC236}">
                    <a16:creationId xmlns:a16="http://schemas.microsoft.com/office/drawing/2014/main" id="{ACA5A2CF-8E68-4581-9393-4FDA95321353}"/>
                  </a:ext>
                </a:extLst>
              </p14:cNvPr>
              <p14:cNvContentPartPr/>
              <p14:nvPr/>
            </p14:nvContentPartPr>
            <p14:xfrm>
              <a:off x="6146213" y="5213947"/>
              <a:ext cx="204840" cy="213480"/>
            </p14:xfrm>
          </p:contentPart>
        </mc:Choice>
        <mc:Fallback xmlns="">
          <p:pic>
            <p:nvPicPr>
              <p:cNvPr id="56365" name="Freihand 56364">
                <a:extLst>
                  <a:ext uri="{FF2B5EF4-FFF2-40B4-BE49-F238E27FC236}">
                    <a16:creationId xmlns:a16="http://schemas.microsoft.com/office/drawing/2014/main" id="{ACA5A2CF-8E68-4581-9393-4FDA95321353}"/>
                  </a:ext>
                </a:extLst>
              </p:cNvPr>
              <p:cNvPicPr/>
              <p:nvPr/>
            </p:nvPicPr>
            <p:blipFill>
              <a:blip r:embed="rId153"/>
              <a:stretch>
                <a:fillRect/>
              </a:stretch>
            </p:blipFill>
            <p:spPr>
              <a:xfrm>
                <a:off x="6141893" y="5209627"/>
                <a:ext cx="2134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6366" name="Freihand 56365">
                <a:extLst>
                  <a:ext uri="{FF2B5EF4-FFF2-40B4-BE49-F238E27FC236}">
                    <a16:creationId xmlns:a16="http://schemas.microsoft.com/office/drawing/2014/main" id="{145A481A-D809-41C5-BB1A-B56A2EA326FC}"/>
                  </a:ext>
                </a:extLst>
              </p14:cNvPr>
              <p14:cNvContentPartPr/>
              <p14:nvPr/>
            </p14:nvContentPartPr>
            <p14:xfrm>
              <a:off x="6358253" y="5200987"/>
              <a:ext cx="111600" cy="97920"/>
            </p14:xfrm>
          </p:contentPart>
        </mc:Choice>
        <mc:Fallback xmlns="">
          <p:pic>
            <p:nvPicPr>
              <p:cNvPr id="56366" name="Freihand 56365">
                <a:extLst>
                  <a:ext uri="{FF2B5EF4-FFF2-40B4-BE49-F238E27FC236}">
                    <a16:creationId xmlns:a16="http://schemas.microsoft.com/office/drawing/2014/main" id="{145A481A-D809-41C5-BB1A-B56A2EA326FC}"/>
                  </a:ext>
                </a:extLst>
              </p:cNvPr>
              <p:cNvPicPr/>
              <p:nvPr/>
            </p:nvPicPr>
            <p:blipFill>
              <a:blip r:embed="rId155"/>
              <a:stretch>
                <a:fillRect/>
              </a:stretch>
            </p:blipFill>
            <p:spPr>
              <a:xfrm>
                <a:off x="6353933" y="5196667"/>
                <a:ext cx="1202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56368" name="Freihand 56367">
                <a:extLst>
                  <a:ext uri="{FF2B5EF4-FFF2-40B4-BE49-F238E27FC236}">
                    <a16:creationId xmlns:a16="http://schemas.microsoft.com/office/drawing/2014/main" id="{6B473C1F-59C7-43E6-9298-6B7DBDDF73AA}"/>
                  </a:ext>
                </a:extLst>
              </p14:cNvPr>
              <p14:cNvContentPartPr/>
              <p14:nvPr/>
            </p14:nvContentPartPr>
            <p14:xfrm>
              <a:off x="5585333" y="5881747"/>
              <a:ext cx="197640" cy="216000"/>
            </p14:xfrm>
          </p:contentPart>
        </mc:Choice>
        <mc:Fallback xmlns="">
          <p:pic>
            <p:nvPicPr>
              <p:cNvPr id="56368" name="Freihand 56367">
                <a:extLst>
                  <a:ext uri="{FF2B5EF4-FFF2-40B4-BE49-F238E27FC236}">
                    <a16:creationId xmlns:a16="http://schemas.microsoft.com/office/drawing/2014/main" id="{6B473C1F-59C7-43E6-9298-6B7DBDDF73AA}"/>
                  </a:ext>
                </a:extLst>
              </p:cNvPr>
              <p:cNvPicPr/>
              <p:nvPr/>
            </p:nvPicPr>
            <p:blipFill>
              <a:blip r:embed="rId157"/>
              <a:stretch>
                <a:fillRect/>
              </a:stretch>
            </p:blipFill>
            <p:spPr>
              <a:xfrm>
                <a:off x="5581013" y="5877427"/>
                <a:ext cx="2062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56369" name="Freihand 56368">
                <a:extLst>
                  <a:ext uri="{FF2B5EF4-FFF2-40B4-BE49-F238E27FC236}">
                    <a16:creationId xmlns:a16="http://schemas.microsoft.com/office/drawing/2014/main" id="{8C53F1FE-F793-422B-9F1C-30D39047BD88}"/>
                  </a:ext>
                </a:extLst>
              </p14:cNvPr>
              <p14:cNvContentPartPr/>
              <p14:nvPr/>
            </p14:nvContentPartPr>
            <p14:xfrm>
              <a:off x="5762453" y="5831707"/>
              <a:ext cx="84240" cy="270720"/>
            </p14:xfrm>
          </p:contentPart>
        </mc:Choice>
        <mc:Fallback xmlns="">
          <p:pic>
            <p:nvPicPr>
              <p:cNvPr id="56369" name="Freihand 56368">
                <a:extLst>
                  <a:ext uri="{FF2B5EF4-FFF2-40B4-BE49-F238E27FC236}">
                    <a16:creationId xmlns:a16="http://schemas.microsoft.com/office/drawing/2014/main" id="{8C53F1FE-F793-422B-9F1C-30D39047BD88}"/>
                  </a:ext>
                </a:extLst>
              </p:cNvPr>
              <p:cNvPicPr/>
              <p:nvPr/>
            </p:nvPicPr>
            <p:blipFill>
              <a:blip r:embed="rId159"/>
              <a:stretch>
                <a:fillRect/>
              </a:stretch>
            </p:blipFill>
            <p:spPr>
              <a:xfrm>
                <a:off x="5758133" y="5827387"/>
                <a:ext cx="928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56370" name="Freihand 56369">
                <a:extLst>
                  <a:ext uri="{FF2B5EF4-FFF2-40B4-BE49-F238E27FC236}">
                    <a16:creationId xmlns:a16="http://schemas.microsoft.com/office/drawing/2014/main" id="{B9B07E7E-8158-4BD1-9597-0356B8AAB459}"/>
                  </a:ext>
                </a:extLst>
              </p14:cNvPr>
              <p14:cNvContentPartPr/>
              <p14:nvPr/>
            </p14:nvContentPartPr>
            <p14:xfrm>
              <a:off x="5841293" y="5756827"/>
              <a:ext cx="233280" cy="294120"/>
            </p14:xfrm>
          </p:contentPart>
        </mc:Choice>
        <mc:Fallback xmlns="">
          <p:pic>
            <p:nvPicPr>
              <p:cNvPr id="56370" name="Freihand 56369">
                <a:extLst>
                  <a:ext uri="{FF2B5EF4-FFF2-40B4-BE49-F238E27FC236}">
                    <a16:creationId xmlns:a16="http://schemas.microsoft.com/office/drawing/2014/main" id="{B9B07E7E-8158-4BD1-9597-0356B8AAB459}"/>
                  </a:ext>
                </a:extLst>
              </p:cNvPr>
              <p:cNvPicPr/>
              <p:nvPr/>
            </p:nvPicPr>
            <p:blipFill>
              <a:blip r:embed="rId161"/>
              <a:stretch>
                <a:fillRect/>
              </a:stretch>
            </p:blipFill>
            <p:spPr>
              <a:xfrm>
                <a:off x="5836973" y="5752507"/>
                <a:ext cx="24192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56371" name="Freihand 56370">
                <a:extLst>
                  <a:ext uri="{FF2B5EF4-FFF2-40B4-BE49-F238E27FC236}">
                    <a16:creationId xmlns:a16="http://schemas.microsoft.com/office/drawing/2014/main" id="{A89A3920-38F7-4427-B4A3-8454167DB79F}"/>
                  </a:ext>
                </a:extLst>
              </p14:cNvPr>
              <p14:cNvContentPartPr/>
              <p14:nvPr/>
            </p14:nvContentPartPr>
            <p14:xfrm>
              <a:off x="6081413" y="5647387"/>
              <a:ext cx="102960" cy="140400"/>
            </p14:xfrm>
          </p:contentPart>
        </mc:Choice>
        <mc:Fallback xmlns="">
          <p:pic>
            <p:nvPicPr>
              <p:cNvPr id="56371" name="Freihand 56370">
                <a:extLst>
                  <a:ext uri="{FF2B5EF4-FFF2-40B4-BE49-F238E27FC236}">
                    <a16:creationId xmlns:a16="http://schemas.microsoft.com/office/drawing/2014/main" id="{A89A3920-38F7-4427-B4A3-8454167DB79F}"/>
                  </a:ext>
                </a:extLst>
              </p:cNvPr>
              <p:cNvPicPr/>
              <p:nvPr/>
            </p:nvPicPr>
            <p:blipFill>
              <a:blip r:embed="rId163"/>
              <a:stretch>
                <a:fillRect/>
              </a:stretch>
            </p:blipFill>
            <p:spPr>
              <a:xfrm>
                <a:off x="6077093" y="5643067"/>
                <a:ext cx="1116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56373" name="Freihand 56372">
                <a:extLst>
                  <a:ext uri="{FF2B5EF4-FFF2-40B4-BE49-F238E27FC236}">
                    <a16:creationId xmlns:a16="http://schemas.microsoft.com/office/drawing/2014/main" id="{794774D4-6CAD-4A42-99BC-B660B85345BC}"/>
                  </a:ext>
                </a:extLst>
              </p14:cNvPr>
              <p14:cNvContentPartPr/>
              <p14:nvPr/>
            </p14:nvContentPartPr>
            <p14:xfrm>
              <a:off x="6351773" y="5451547"/>
              <a:ext cx="126360" cy="184320"/>
            </p14:xfrm>
          </p:contentPart>
        </mc:Choice>
        <mc:Fallback xmlns="">
          <p:pic>
            <p:nvPicPr>
              <p:cNvPr id="56373" name="Freihand 56372">
                <a:extLst>
                  <a:ext uri="{FF2B5EF4-FFF2-40B4-BE49-F238E27FC236}">
                    <a16:creationId xmlns:a16="http://schemas.microsoft.com/office/drawing/2014/main" id="{794774D4-6CAD-4A42-99BC-B660B85345BC}"/>
                  </a:ext>
                </a:extLst>
              </p:cNvPr>
              <p:cNvPicPr/>
              <p:nvPr/>
            </p:nvPicPr>
            <p:blipFill>
              <a:blip r:embed="rId165"/>
              <a:stretch>
                <a:fillRect/>
              </a:stretch>
            </p:blipFill>
            <p:spPr>
              <a:xfrm>
                <a:off x="6347453" y="5447227"/>
                <a:ext cx="1350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6374" name="Freihand 56373">
                <a:extLst>
                  <a:ext uri="{FF2B5EF4-FFF2-40B4-BE49-F238E27FC236}">
                    <a16:creationId xmlns:a16="http://schemas.microsoft.com/office/drawing/2014/main" id="{B0517B4E-93AC-4EF6-9BB0-E00BC0E40A47}"/>
                  </a:ext>
                </a:extLst>
              </p14:cNvPr>
              <p14:cNvContentPartPr/>
              <p14:nvPr/>
            </p14:nvContentPartPr>
            <p14:xfrm>
              <a:off x="6455453" y="5486107"/>
              <a:ext cx="46440" cy="86760"/>
            </p14:xfrm>
          </p:contentPart>
        </mc:Choice>
        <mc:Fallback xmlns="">
          <p:pic>
            <p:nvPicPr>
              <p:cNvPr id="56374" name="Freihand 56373">
                <a:extLst>
                  <a:ext uri="{FF2B5EF4-FFF2-40B4-BE49-F238E27FC236}">
                    <a16:creationId xmlns:a16="http://schemas.microsoft.com/office/drawing/2014/main" id="{B0517B4E-93AC-4EF6-9BB0-E00BC0E40A47}"/>
                  </a:ext>
                </a:extLst>
              </p:cNvPr>
              <p:cNvPicPr/>
              <p:nvPr/>
            </p:nvPicPr>
            <p:blipFill>
              <a:blip r:embed="rId167"/>
              <a:stretch>
                <a:fillRect/>
              </a:stretch>
            </p:blipFill>
            <p:spPr>
              <a:xfrm>
                <a:off x="6451133" y="5481787"/>
                <a:ext cx="55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6375" name="Freihand 56374">
                <a:extLst>
                  <a:ext uri="{FF2B5EF4-FFF2-40B4-BE49-F238E27FC236}">
                    <a16:creationId xmlns:a16="http://schemas.microsoft.com/office/drawing/2014/main" id="{6D3C8345-7851-416A-B6C7-808A6648DB21}"/>
                  </a:ext>
                </a:extLst>
              </p14:cNvPr>
              <p14:cNvContentPartPr/>
              <p14:nvPr/>
            </p14:nvContentPartPr>
            <p14:xfrm>
              <a:off x="6500813" y="5445067"/>
              <a:ext cx="105480" cy="116640"/>
            </p14:xfrm>
          </p:contentPart>
        </mc:Choice>
        <mc:Fallback xmlns="">
          <p:pic>
            <p:nvPicPr>
              <p:cNvPr id="56375" name="Freihand 56374">
                <a:extLst>
                  <a:ext uri="{FF2B5EF4-FFF2-40B4-BE49-F238E27FC236}">
                    <a16:creationId xmlns:a16="http://schemas.microsoft.com/office/drawing/2014/main" id="{6D3C8345-7851-416A-B6C7-808A6648DB21}"/>
                  </a:ext>
                </a:extLst>
              </p:cNvPr>
              <p:cNvPicPr/>
              <p:nvPr/>
            </p:nvPicPr>
            <p:blipFill>
              <a:blip r:embed="rId169"/>
              <a:stretch>
                <a:fillRect/>
              </a:stretch>
            </p:blipFill>
            <p:spPr>
              <a:xfrm>
                <a:off x="6496493" y="5440747"/>
                <a:ext cx="1141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6376" name="Freihand 56375">
                <a:extLst>
                  <a:ext uri="{FF2B5EF4-FFF2-40B4-BE49-F238E27FC236}">
                    <a16:creationId xmlns:a16="http://schemas.microsoft.com/office/drawing/2014/main" id="{5890394C-51E2-4F5D-8B09-A56DA13AEC1E}"/>
                  </a:ext>
                </a:extLst>
              </p14:cNvPr>
              <p14:cNvContentPartPr/>
              <p14:nvPr/>
            </p14:nvContentPartPr>
            <p14:xfrm>
              <a:off x="6720053" y="5237347"/>
              <a:ext cx="222840" cy="187560"/>
            </p14:xfrm>
          </p:contentPart>
        </mc:Choice>
        <mc:Fallback xmlns="">
          <p:pic>
            <p:nvPicPr>
              <p:cNvPr id="56376" name="Freihand 56375">
                <a:extLst>
                  <a:ext uri="{FF2B5EF4-FFF2-40B4-BE49-F238E27FC236}">
                    <a16:creationId xmlns:a16="http://schemas.microsoft.com/office/drawing/2014/main" id="{5890394C-51E2-4F5D-8B09-A56DA13AEC1E}"/>
                  </a:ext>
                </a:extLst>
              </p:cNvPr>
              <p:cNvPicPr/>
              <p:nvPr/>
            </p:nvPicPr>
            <p:blipFill>
              <a:blip r:embed="rId171"/>
              <a:stretch>
                <a:fillRect/>
              </a:stretch>
            </p:blipFill>
            <p:spPr>
              <a:xfrm>
                <a:off x="6715733" y="5233027"/>
                <a:ext cx="2314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56377" name="Freihand 56376">
                <a:extLst>
                  <a:ext uri="{FF2B5EF4-FFF2-40B4-BE49-F238E27FC236}">
                    <a16:creationId xmlns:a16="http://schemas.microsoft.com/office/drawing/2014/main" id="{A882D867-18DE-4231-9FBC-772DB9EA47C9}"/>
                  </a:ext>
                </a:extLst>
              </p14:cNvPr>
              <p14:cNvContentPartPr/>
              <p14:nvPr/>
            </p14:nvContentPartPr>
            <p14:xfrm>
              <a:off x="6975293" y="4896067"/>
              <a:ext cx="543600" cy="350280"/>
            </p14:xfrm>
          </p:contentPart>
        </mc:Choice>
        <mc:Fallback xmlns="">
          <p:pic>
            <p:nvPicPr>
              <p:cNvPr id="56377" name="Freihand 56376">
                <a:extLst>
                  <a:ext uri="{FF2B5EF4-FFF2-40B4-BE49-F238E27FC236}">
                    <a16:creationId xmlns:a16="http://schemas.microsoft.com/office/drawing/2014/main" id="{A882D867-18DE-4231-9FBC-772DB9EA47C9}"/>
                  </a:ext>
                </a:extLst>
              </p:cNvPr>
              <p:cNvPicPr/>
              <p:nvPr/>
            </p:nvPicPr>
            <p:blipFill>
              <a:blip r:embed="rId173"/>
              <a:stretch>
                <a:fillRect/>
              </a:stretch>
            </p:blipFill>
            <p:spPr>
              <a:xfrm>
                <a:off x="6970973" y="4891747"/>
                <a:ext cx="55224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56378" name="Freihand 56377">
                <a:extLst>
                  <a:ext uri="{FF2B5EF4-FFF2-40B4-BE49-F238E27FC236}">
                    <a16:creationId xmlns:a16="http://schemas.microsoft.com/office/drawing/2014/main" id="{A42CCBB9-694B-4435-A1FF-7DA59632C9F6}"/>
                  </a:ext>
                </a:extLst>
              </p14:cNvPr>
              <p14:cNvContentPartPr/>
              <p14:nvPr/>
            </p14:nvContentPartPr>
            <p14:xfrm>
              <a:off x="6124253" y="5891107"/>
              <a:ext cx="157680" cy="294840"/>
            </p14:xfrm>
          </p:contentPart>
        </mc:Choice>
        <mc:Fallback xmlns="">
          <p:pic>
            <p:nvPicPr>
              <p:cNvPr id="56378" name="Freihand 56377">
                <a:extLst>
                  <a:ext uri="{FF2B5EF4-FFF2-40B4-BE49-F238E27FC236}">
                    <a16:creationId xmlns:a16="http://schemas.microsoft.com/office/drawing/2014/main" id="{A42CCBB9-694B-4435-A1FF-7DA59632C9F6}"/>
                  </a:ext>
                </a:extLst>
              </p:cNvPr>
              <p:cNvPicPr/>
              <p:nvPr/>
            </p:nvPicPr>
            <p:blipFill>
              <a:blip r:embed="rId175"/>
              <a:stretch>
                <a:fillRect/>
              </a:stretch>
            </p:blipFill>
            <p:spPr>
              <a:xfrm>
                <a:off x="6119933" y="5886787"/>
                <a:ext cx="16632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6379" name="Freihand 56378">
                <a:extLst>
                  <a:ext uri="{FF2B5EF4-FFF2-40B4-BE49-F238E27FC236}">
                    <a16:creationId xmlns:a16="http://schemas.microsoft.com/office/drawing/2014/main" id="{E742B38C-43C9-45C3-BE7E-25A1EC90A427}"/>
                  </a:ext>
                </a:extLst>
              </p14:cNvPr>
              <p14:cNvContentPartPr/>
              <p14:nvPr/>
            </p14:nvContentPartPr>
            <p14:xfrm>
              <a:off x="6263933" y="6060307"/>
              <a:ext cx="76320" cy="20160"/>
            </p14:xfrm>
          </p:contentPart>
        </mc:Choice>
        <mc:Fallback xmlns="">
          <p:pic>
            <p:nvPicPr>
              <p:cNvPr id="56379" name="Freihand 56378">
                <a:extLst>
                  <a:ext uri="{FF2B5EF4-FFF2-40B4-BE49-F238E27FC236}">
                    <a16:creationId xmlns:a16="http://schemas.microsoft.com/office/drawing/2014/main" id="{E742B38C-43C9-45C3-BE7E-25A1EC90A427}"/>
                  </a:ext>
                </a:extLst>
              </p:cNvPr>
              <p:cNvPicPr/>
              <p:nvPr/>
            </p:nvPicPr>
            <p:blipFill>
              <a:blip r:embed="rId177"/>
              <a:stretch>
                <a:fillRect/>
              </a:stretch>
            </p:blipFill>
            <p:spPr>
              <a:xfrm>
                <a:off x="6259613" y="6055987"/>
                <a:ext cx="849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56380" name="Freihand 56379">
                <a:extLst>
                  <a:ext uri="{FF2B5EF4-FFF2-40B4-BE49-F238E27FC236}">
                    <a16:creationId xmlns:a16="http://schemas.microsoft.com/office/drawing/2014/main" id="{7C55D356-87C7-4DF2-8223-A4E37FEAF7CB}"/>
                  </a:ext>
                </a:extLst>
              </p14:cNvPr>
              <p14:cNvContentPartPr/>
              <p14:nvPr/>
            </p14:nvContentPartPr>
            <p14:xfrm>
              <a:off x="6364013" y="5956987"/>
              <a:ext cx="44640" cy="91440"/>
            </p14:xfrm>
          </p:contentPart>
        </mc:Choice>
        <mc:Fallback xmlns="">
          <p:pic>
            <p:nvPicPr>
              <p:cNvPr id="56380" name="Freihand 56379">
                <a:extLst>
                  <a:ext uri="{FF2B5EF4-FFF2-40B4-BE49-F238E27FC236}">
                    <a16:creationId xmlns:a16="http://schemas.microsoft.com/office/drawing/2014/main" id="{7C55D356-87C7-4DF2-8223-A4E37FEAF7CB}"/>
                  </a:ext>
                </a:extLst>
              </p:cNvPr>
              <p:cNvPicPr/>
              <p:nvPr/>
            </p:nvPicPr>
            <p:blipFill>
              <a:blip r:embed="rId179"/>
              <a:stretch>
                <a:fillRect/>
              </a:stretch>
            </p:blipFill>
            <p:spPr>
              <a:xfrm>
                <a:off x="6359693" y="5952667"/>
                <a:ext cx="532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56381" name="Freihand 56380">
                <a:extLst>
                  <a:ext uri="{FF2B5EF4-FFF2-40B4-BE49-F238E27FC236}">
                    <a16:creationId xmlns:a16="http://schemas.microsoft.com/office/drawing/2014/main" id="{351CCD8D-7D95-473C-B73B-C46D95B3749C}"/>
                  </a:ext>
                </a:extLst>
              </p14:cNvPr>
              <p14:cNvContentPartPr/>
              <p14:nvPr/>
            </p14:nvContentPartPr>
            <p14:xfrm>
              <a:off x="6451493" y="5895067"/>
              <a:ext cx="83520" cy="299520"/>
            </p14:xfrm>
          </p:contentPart>
        </mc:Choice>
        <mc:Fallback xmlns="">
          <p:pic>
            <p:nvPicPr>
              <p:cNvPr id="56381" name="Freihand 56380">
                <a:extLst>
                  <a:ext uri="{FF2B5EF4-FFF2-40B4-BE49-F238E27FC236}">
                    <a16:creationId xmlns:a16="http://schemas.microsoft.com/office/drawing/2014/main" id="{351CCD8D-7D95-473C-B73B-C46D95B3749C}"/>
                  </a:ext>
                </a:extLst>
              </p:cNvPr>
              <p:cNvPicPr/>
              <p:nvPr/>
            </p:nvPicPr>
            <p:blipFill>
              <a:blip r:embed="rId181"/>
              <a:stretch>
                <a:fillRect/>
              </a:stretch>
            </p:blipFill>
            <p:spPr>
              <a:xfrm>
                <a:off x="6447173" y="5890747"/>
                <a:ext cx="9216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56382" name="Freihand 56381">
                <a:extLst>
                  <a:ext uri="{FF2B5EF4-FFF2-40B4-BE49-F238E27FC236}">
                    <a16:creationId xmlns:a16="http://schemas.microsoft.com/office/drawing/2014/main" id="{3D43FEA8-9FF6-4B01-B164-4D8A2DF520D6}"/>
                  </a:ext>
                </a:extLst>
              </p14:cNvPr>
              <p14:cNvContentPartPr/>
              <p14:nvPr/>
            </p14:nvContentPartPr>
            <p14:xfrm>
              <a:off x="6566333" y="5864107"/>
              <a:ext cx="48960" cy="79920"/>
            </p14:xfrm>
          </p:contentPart>
        </mc:Choice>
        <mc:Fallback xmlns="">
          <p:pic>
            <p:nvPicPr>
              <p:cNvPr id="56382" name="Freihand 56381">
                <a:extLst>
                  <a:ext uri="{FF2B5EF4-FFF2-40B4-BE49-F238E27FC236}">
                    <a16:creationId xmlns:a16="http://schemas.microsoft.com/office/drawing/2014/main" id="{3D43FEA8-9FF6-4B01-B164-4D8A2DF520D6}"/>
                  </a:ext>
                </a:extLst>
              </p:cNvPr>
              <p:cNvPicPr/>
              <p:nvPr/>
            </p:nvPicPr>
            <p:blipFill>
              <a:blip r:embed="rId183"/>
              <a:stretch>
                <a:fillRect/>
              </a:stretch>
            </p:blipFill>
            <p:spPr>
              <a:xfrm>
                <a:off x="6562013" y="5859787"/>
                <a:ext cx="576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56383" name="Freihand 56382">
                <a:extLst>
                  <a:ext uri="{FF2B5EF4-FFF2-40B4-BE49-F238E27FC236}">
                    <a16:creationId xmlns:a16="http://schemas.microsoft.com/office/drawing/2014/main" id="{5BCB2F10-EAD1-470F-9362-A95DFEF381BE}"/>
                  </a:ext>
                </a:extLst>
              </p14:cNvPr>
              <p14:cNvContentPartPr/>
              <p14:nvPr/>
            </p14:nvContentPartPr>
            <p14:xfrm>
              <a:off x="6604493" y="5555227"/>
              <a:ext cx="261360" cy="343080"/>
            </p14:xfrm>
          </p:contentPart>
        </mc:Choice>
        <mc:Fallback xmlns="">
          <p:pic>
            <p:nvPicPr>
              <p:cNvPr id="56383" name="Freihand 56382">
                <a:extLst>
                  <a:ext uri="{FF2B5EF4-FFF2-40B4-BE49-F238E27FC236}">
                    <a16:creationId xmlns:a16="http://schemas.microsoft.com/office/drawing/2014/main" id="{5BCB2F10-EAD1-470F-9362-A95DFEF381BE}"/>
                  </a:ext>
                </a:extLst>
              </p:cNvPr>
              <p:cNvPicPr/>
              <p:nvPr/>
            </p:nvPicPr>
            <p:blipFill>
              <a:blip r:embed="rId185"/>
              <a:stretch>
                <a:fillRect/>
              </a:stretch>
            </p:blipFill>
            <p:spPr>
              <a:xfrm>
                <a:off x="6600173" y="5550907"/>
                <a:ext cx="27000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56384" name="Freihand 56383">
                <a:extLst>
                  <a:ext uri="{FF2B5EF4-FFF2-40B4-BE49-F238E27FC236}">
                    <a16:creationId xmlns:a16="http://schemas.microsoft.com/office/drawing/2014/main" id="{E0B73B89-6E46-4CFD-A375-55494513FA50}"/>
                  </a:ext>
                </a:extLst>
              </p14:cNvPr>
              <p14:cNvContentPartPr/>
              <p14:nvPr/>
            </p14:nvContentPartPr>
            <p14:xfrm>
              <a:off x="6496853" y="5705707"/>
              <a:ext cx="41760" cy="2880"/>
            </p14:xfrm>
          </p:contentPart>
        </mc:Choice>
        <mc:Fallback xmlns="">
          <p:pic>
            <p:nvPicPr>
              <p:cNvPr id="56384" name="Freihand 56383">
                <a:extLst>
                  <a:ext uri="{FF2B5EF4-FFF2-40B4-BE49-F238E27FC236}">
                    <a16:creationId xmlns:a16="http://schemas.microsoft.com/office/drawing/2014/main" id="{E0B73B89-6E46-4CFD-A375-55494513FA50}"/>
                  </a:ext>
                </a:extLst>
              </p:cNvPr>
              <p:cNvPicPr/>
              <p:nvPr/>
            </p:nvPicPr>
            <p:blipFill>
              <a:blip r:embed="rId187"/>
              <a:stretch>
                <a:fillRect/>
              </a:stretch>
            </p:blipFill>
            <p:spPr>
              <a:xfrm>
                <a:off x="6492533" y="5701387"/>
                <a:ext cx="504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56385" name="Freihand 56384">
                <a:extLst>
                  <a:ext uri="{FF2B5EF4-FFF2-40B4-BE49-F238E27FC236}">
                    <a16:creationId xmlns:a16="http://schemas.microsoft.com/office/drawing/2014/main" id="{6A2736BC-450D-4AD3-B53E-8685D94C2084}"/>
                  </a:ext>
                </a:extLst>
              </p14:cNvPr>
              <p14:cNvContentPartPr/>
              <p14:nvPr/>
            </p14:nvContentPartPr>
            <p14:xfrm>
              <a:off x="6893933" y="5498707"/>
              <a:ext cx="108360" cy="195480"/>
            </p14:xfrm>
          </p:contentPart>
        </mc:Choice>
        <mc:Fallback xmlns="">
          <p:pic>
            <p:nvPicPr>
              <p:cNvPr id="56385" name="Freihand 56384">
                <a:extLst>
                  <a:ext uri="{FF2B5EF4-FFF2-40B4-BE49-F238E27FC236}">
                    <a16:creationId xmlns:a16="http://schemas.microsoft.com/office/drawing/2014/main" id="{6A2736BC-450D-4AD3-B53E-8685D94C2084}"/>
                  </a:ext>
                </a:extLst>
              </p:cNvPr>
              <p:cNvPicPr/>
              <p:nvPr/>
            </p:nvPicPr>
            <p:blipFill>
              <a:blip r:embed="rId189"/>
              <a:stretch>
                <a:fillRect/>
              </a:stretch>
            </p:blipFill>
            <p:spPr>
              <a:xfrm>
                <a:off x="6889613" y="5494387"/>
                <a:ext cx="1170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56386" name="Freihand 56385">
                <a:extLst>
                  <a:ext uri="{FF2B5EF4-FFF2-40B4-BE49-F238E27FC236}">
                    <a16:creationId xmlns:a16="http://schemas.microsoft.com/office/drawing/2014/main" id="{F98178C7-8551-4CF5-97F3-683CAA22F24F}"/>
                  </a:ext>
                </a:extLst>
              </p14:cNvPr>
              <p14:cNvContentPartPr/>
              <p14:nvPr/>
            </p14:nvContentPartPr>
            <p14:xfrm>
              <a:off x="7030733" y="5481067"/>
              <a:ext cx="75600" cy="139680"/>
            </p14:xfrm>
          </p:contentPart>
        </mc:Choice>
        <mc:Fallback xmlns="">
          <p:pic>
            <p:nvPicPr>
              <p:cNvPr id="56386" name="Freihand 56385">
                <a:extLst>
                  <a:ext uri="{FF2B5EF4-FFF2-40B4-BE49-F238E27FC236}">
                    <a16:creationId xmlns:a16="http://schemas.microsoft.com/office/drawing/2014/main" id="{F98178C7-8551-4CF5-97F3-683CAA22F24F}"/>
                  </a:ext>
                </a:extLst>
              </p:cNvPr>
              <p:cNvPicPr/>
              <p:nvPr/>
            </p:nvPicPr>
            <p:blipFill>
              <a:blip r:embed="rId191"/>
              <a:stretch>
                <a:fillRect/>
              </a:stretch>
            </p:blipFill>
            <p:spPr>
              <a:xfrm>
                <a:off x="7026413" y="5476747"/>
                <a:ext cx="842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56387" name="Freihand 56386">
                <a:extLst>
                  <a:ext uri="{FF2B5EF4-FFF2-40B4-BE49-F238E27FC236}">
                    <a16:creationId xmlns:a16="http://schemas.microsoft.com/office/drawing/2014/main" id="{89C1551B-05F5-4B1E-8BE2-2F196F39C81E}"/>
                  </a:ext>
                </a:extLst>
              </p14:cNvPr>
              <p14:cNvContentPartPr/>
              <p14:nvPr/>
            </p14:nvContentPartPr>
            <p14:xfrm>
              <a:off x="7121453" y="5292787"/>
              <a:ext cx="127800" cy="264240"/>
            </p14:xfrm>
          </p:contentPart>
        </mc:Choice>
        <mc:Fallback xmlns="">
          <p:pic>
            <p:nvPicPr>
              <p:cNvPr id="56387" name="Freihand 56386">
                <a:extLst>
                  <a:ext uri="{FF2B5EF4-FFF2-40B4-BE49-F238E27FC236}">
                    <a16:creationId xmlns:a16="http://schemas.microsoft.com/office/drawing/2014/main" id="{89C1551B-05F5-4B1E-8BE2-2F196F39C81E}"/>
                  </a:ext>
                </a:extLst>
              </p:cNvPr>
              <p:cNvPicPr/>
              <p:nvPr/>
            </p:nvPicPr>
            <p:blipFill>
              <a:blip r:embed="rId193"/>
              <a:stretch>
                <a:fillRect/>
              </a:stretch>
            </p:blipFill>
            <p:spPr>
              <a:xfrm>
                <a:off x="7117133" y="5288467"/>
                <a:ext cx="13644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56388" name="Freihand 56387">
                <a:extLst>
                  <a:ext uri="{FF2B5EF4-FFF2-40B4-BE49-F238E27FC236}">
                    <a16:creationId xmlns:a16="http://schemas.microsoft.com/office/drawing/2014/main" id="{7EA22070-79F5-4F62-9F46-787F333151C7}"/>
                  </a:ext>
                </a:extLst>
              </p14:cNvPr>
              <p14:cNvContentPartPr/>
              <p14:nvPr/>
            </p14:nvContentPartPr>
            <p14:xfrm>
              <a:off x="7229453" y="5148067"/>
              <a:ext cx="203760" cy="319680"/>
            </p14:xfrm>
          </p:contentPart>
        </mc:Choice>
        <mc:Fallback xmlns="">
          <p:pic>
            <p:nvPicPr>
              <p:cNvPr id="56388" name="Freihand 56387">
                <a:extLst>
                  <a:ext uri="{FF2B5EF4-FFF2-40B4-BE49-F238E27FC236}">
                    <a16:creationId xmlns:a16="http://schemas.microsoft.com/office/drawing/2014/main" id="{7EA22070-79F5-4F62-9F46-787F333151C7}"/>
                  </a:ext>
                </a:extLst>
              </p:cNvPr>
              <p:cNvPicPr/>
              <p:nvPr/>
            </p:nvPicPr>
            <p:blipFill>
              <a:blip r:embed="rId195"/>
              <a:stretch>
                <a:fillRect/>
              </a:stretch>
            </p:blipFill>
            <p:spPr>
              <a:xfrm>
                <a:off x="7225133" y="5143747"/>
                <a:ext cx="21240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56389" name="Freihand 56388">
                <a:extLst>
                  <a:ext uri="{FF2B5EF4-FFF2-40B4-BE49-F238E27FC236}">
                    <a16:creationId xmlns:a16="http://schemas.microsoft.com/office/drawing/2014/main" id="{44804BB6-8535-4756-894F-551290196626}"/>
                  </a:ext>
                </a:extLst>
              </p14:cNvPr>
              <p14:cNvContentPartPr/>
              <p14:nvPr/>
            </p14:nvContentPartPr>
            <p14:xfrm>
              <a:off x="7445813" y="5193787"/>
              <a:ext cx="131400" cy="130680"/>
            </p14:xfrm>
          </p:contentPart>
        </mc:Choice>
        <mc:Fallback xmlns="">
          <p:pic>
            <p:nvPicPr>
              <p:cNvPr id="56389" name="Freihand 56388">
                <a:extLst>
                  <a:ext uri="{FF2B5EF4-FFF2-40B4-BE49-F238E27FC236}">
                    <a16:creationId xmlns:a16="http://schemas.microsoft.com/office/drawing/2014/main" id="{44804BB6-8535-4756-894F-551290196626}"/>
                  </a:ext>
                </a:extLst>
              </p:cNvPr>
              <p:cNvPicPr/>
              <p:nvPr/>
            </p:nvPicPr>
            <p:blipFill>
              <a:blip r:embed="rId197"/>
              <a:stretch>
                <a:fillRect/>
              </a:stretch>
            </p:blipFill>
            <p:spPr>
              <a:xfrm>
                <a:off x="7441493" y="5189467"/>
                <a:ext cx="1400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56391" name="Freihand 56390">
                <a:extLst>
                  <a:ext uri="{FF2B5EF4-FFF2-40B4-BE49-F238E27FC236}">
                    <a16:creationId xmlns:a16="http://schemas.microsoft.com/office/drawing/2014/main" id="{34A20F70-593C-4C9E-BF00-B3328D1FA5FE}"/>
                  </a:ext>
                </a:extLst>
              </p14:cNvPr>
              <p14:cNvContentPartPr/>
              <p14:nvPr/>
            </p14:nvContentPartPr>
            <p14:xfrm>
              <a:off x="6574613" y="5974267"/>
              <a:ext cx="446040" cy="252360"/>
            </p14:xfrm>
          </p:contentPart>
        </mc:Choice>
        <mc:Fallback xmlns="">
          <p:pic>
            <p:nvPicPr>
              <p:cNvPr id="56391" name="Freihand 56390">
                <a:extLst>
                  <a:ext uri="{FF2B5EF4-FFF2-40B4-BE49-F238E27FC236}">
                    <a16:creationId xmlns:a16="http://schemas.microsoft.com/office/drawing/2014/main" id="{34A20F70-593C-4C9E-BF00-B3328D1FA5FE}"/>
                  </a:ext>
                </a:extLst>
              </p:cNvPr>
              <p:cNvPicPr/>
              <p:nvPr/>
            </p:nvPicPr>
            <p:blipFill>
              <a:blip r:embed="rId199"/>
              <a:stretch>
                <a:fillRect/>
              </a:stretch>
            </p:blipFill>
            <p:spPr>
              <a:xfrm>
                <a:off x="6570293" y="5969947"/>
                <a:ext cx="45468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56392" name="Freihand 56391">
                <a:extLst>
                  <a:ext uri="{FF2B5EF4-FFF2-40B4-BE49-F238E27FC236}">
                    <a16:creationId xmlns:a16="http://schemas.microsoft.com/office/drawing/2014/main" id="{DBA56059-9BFF-4426-BDF5-15D354A1030E}"/>
                  </a:ext>
                </a:extLst>
              </p14:cNvPr>
              <p14:cNvContentPartPr/>
              <p14:nvPr/>
            </p14:nvContentPartPr>
            <p14:xfrm>
              <a:off x="7215773" y="5646307"/>
              <a:ext cx="256320" cy="343080"/>
            </p14:xfrm>
          </p:contentPart>
        </mc:Choice>
        <mc:Fallback xmlns="">
          <p:pic>
            <p:nvPicPr>
              <p:cNvPr id="56392" name="Freihand 56391">
                <a:extLst>
                  <a:ext uri="{FF2B5EF4-FFF2-40B4-BE49-F238E27FC236}">
                    <a16:creationId xmlns:a16="http://schemas.microsoft.com/office/drawing/2014/main" id="{DBA56059-9BFF-4426-BDF5-15D354A1030E}"/>
                  </a:ext>
                </a:extLst>
              </p:cNvPr>
              <p:cNvPicPr/>
              <p:nvPr/>
            </p:nvPicPr>
            <p:blipFill>
              <a:blip r:embed="rId201"/>
              <a:stretch>
                <a:fillRect/>
              </a:stretch>
            </p:blipFill>
            <p:spPr>
              <a:xfrm>
                <a:off x="7211453" y="5641987"/>
                <a:ext cx="26496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56393" name="Freihand 56392">
                <a:extLst>
                  <a:ext uri="{FF2B5EF4-FFF2-40B4-BE49-F238E27FC236}">
                    <a16:creationId xmlns:a16="http://schemas.microsoft.com/office/drawing/2014/main" id="{8B50106B-14AB-49A8-8B70-D9E4BA9AD2CF}"/>
                  </a:ext>
                </a:extLst>
              </p14:cNvPr>
              <p14:cNvContentPartPr/>
              <p14:nvPr/>
            </p14:nvContentPartPr>
            <p14:xfrm>
              <a:off x="7459853" y="5499427"/>
              <a:ext cx="120960" cy="398880"/>
            </p14:xfrm>
          </p:contentPart>
        </mc:Choice>
        <mc:Fallback xmlns="">
          <p:pic>
            <p:nvPicPr>
              <p:cNvPr id="56393" name="Freihand 56392">
                <a:extLst>
                  <a:ext uri="{FF2B5EF4-FFF2-40B4-BE49-F238E27FC236}">
                    <a16:creationId xmlns:a16="http://schemas.microsoft.com/office/drawing/2014/main" id="{8B50106B-14AB-49A8-8B70-D9E4BA9AD2CF}"/>
                  </a:ext>
                </a:extLst>
              </p:cNvPr>
              <p:cNvPicPr/>
              <p:nvPr/>
            </p:nvPicPr>
            <p:blipFill>
              <a:blip r:embed="rId203"/>
              <a:stretch>
                <a:fillRect/>
              </a:stretch>
            </p:blipFill>
            <p:spPr>
              <a:xfrm>
                <a:off x="7455533" y="5495107"/>
                <a:ext cx="12960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56394" name="Freihand 56393">
                <a:extLst>
                  <a:ext uri="{FF2B5EF4-FFF2-40B4-BE49-F238E27FC236}">
                    <a16:creationId xmlns:a16="http://schemas.microsoft.com/office/drawing/2014/main" id="{98323D0A-7084-4DAD-BD8F-2A1657974B91}"/>
                  </a:ext>
                </a:extLst>
              </p14:cNvPr>
              <p14:cNvContentPartPr/>
              <p14:nvPr/>
            </p14:nvContentPartPr>
            <p14:xfrm>
              <a:off x="7510973" y="5495467"/>
              <a:ext cx="108360" cy="203040"/>
            </p14:xfrm>
          </p:contentPart>
        </mc:Choice>
        <mc:Fallback xmlns="">
          <p:pic>
            <p:nvPicPr>
              <p:cNvPr id="56394" name="Freihand 56393">
                <a:extLst>
                  <a:ext uri="{FF2B5EF4-FFF2-40B4-BE49-F238E27FC236}">
                    <a16:creationId xmlns:a16="http://schemas.microsoft.com/office/drawing/2014/main" id="{98323D0A-7084-4DAD-BD8F-2A1657974B91}"/>
                  </a:ext>
                </a:extLst>
              </p:cNvPr>
              <p:cNvPicPr/>
              <p:nvPr/>
            </p:nvPicPr>
            <p:blipFill>
              <a:blip r:embed="rId205"/>
              <a:stretch>
                <a:fillRect/>
              </a:stretch>
            </p:blipFill>
            <p:spPr>
              <a:xfrm>
                <a:off x="7506653" y="5491147"/>
                <a:ext cx="1170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56395" name="Freihand 56394">
                <a:extLst>
                  <a:ext uri="{FF2B5EF4-FFF2-40B4-BE49-F238E27FC236}">
                    <a16:creationId xmlns:a16="http://schemas.microsoft.com/office/drawing/2014/main" id="{BD91B2E3-FF0C-45E3-8C93-B61892C425FD}"/>
                  </a:ext>
                </a:extLst>
              </p14:cNvPr>
              <p14:cNvContentPartPr/>
              <p14:nvPr/>
            </p14:nvContentPartPr>
            <p14:xfrm>
              <a:off x="7634813" y="5460907"/>
              <a:ext cx="196920" cy="172080"/>
            </p14:xfrm>
          </p:contentPart>
        </mc:Choice>
        <mc:Fallback xmlns="">
          <p:pic>
            <p:nvPicPr>
              <p:cNvPr id="56395" name="Freihand 56394">
                <a:extLst>
                  <a:ext uri="{FF2B5EF4-FFF2-40B4-BE49-F238E27FC236}">
                    <a16:creationId xmlns:a16="http://schemas.microsoft.com/office/drawing/2014/main" id="{BD91B2E3-FF0C-45E3-8C93-B61892C425FD}"/>
                  </a:ext>
                </a:extLst>
              </p:cNvPr>
              <p:cNvPicPr/>
              <p:nvPr/>
            </p:nvPicPr>
            <p:blipFill>
              <a:blip r:embed="rId207"/>
              <a:stretch>
                <a:fillRect/>
              </a:stretch>
            </p:blipFill>
            <p:spPr>
              <a:xfrm>
                <a:off x="7630493" y="5456587"/>
                <a:ext cx="2055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56396" name="Freihand 56395">
                <a:extLst>
                  <a:ext uri="{FF2B5EF4-FFF2-40B4-BE49-F238E27FC236}">
                    <a16:creationId xmlns:a16="http://schemas.microsoft.com/office/drawing/2014/main" id="{64FB72F2-6F9E-407F-8C91-F4697BC5D285}"/>
                  </a:ext>
                </a:extLst>
              </p14:cNvPr>
              <p14:cNvContentPartPr/>
              <p14:nvPr/>
            </p14:nvContentPartPr>
            <p14:xfrm>
              <a:off x="7956653" y="5166787"/>
              <a:ext cx="241920" cy="273600"/>
            </p14:xfrm>
          </p:contentPart>
        </mc:Choice>
        <mc:Fallback xmlns="">
          <p:pic>
            <p:nvPicPr>
              <p:cNvPr id="56396" name="Freihand 56395">
                <a:extLst>
                  <a:ext uri="{FF2B5EF4-FFF2-40B4-BE49-F238E27FC236}">
                    <a16:creationId xmlns:a16="http://schemas.microsoft.com/office/drawing/2014/main" id="{64FB72F2-6F9E-407F-8C91-F4697BC5D285}"/>
                  </a:ext>
                </a:extLst>
              </p:cNvPr>
              <p:cNvPicPr/>
              <p:nvPr/>
            </p:nvPicPr>
            <p:blipFill>
              <a:blip r:embed="rId209"/>
              <a:stretch>
                <a:fillRect/>
              </a:stretch>
            </p:blipFill>
            <p:spPr>
              <a:xfrm>
                <a:off x="7952333" y="5162467"/>
                <a:ext cx="25056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56397" name="Freihand 56396">
                <a:extLst>
                  <a:ext uri="{FF2B5EF4-FFF2-40B4-BE49-F238E27FC236}">
                    <a16:creationId xmlns:a16="http://schemas.microsoft.com/office/drawing/2014/main" id="{191EFF95-6967-4560-A824-4695DFB4DBA5}"/>
                  </a:ext>
                </a:extLst>
              </p14:cNvPr>
              <p14:cNvContentPartPr/>
              <p14:nvPr/>
            </p14:nvContentPartPr>
            <p14:xfrm>
              <a:off x="6999413" y="6263347"/>
              <a:ext cx="186120" cy="149400"/>
            </p14:xfrm>
          </p:contentPart>
        </mc:Choice>
        <mc:Fallback xmlns="">
          <p:pic>
            <p:nvPicPr>
              <p:cNvPr id="56397" name="Freihand 56396">
                <a:extLst>
                  <a:ext uri="{FF2B5EF4-FFF2-40B4-BE49-F238E27FC236}">
                    <a16:creationId xmlns:a16="http://schemas.microsoft.com/office/drawing/2014/main" id="{191EFF95-6967-4560-A824-4695DFB4DBA5}"/>
                  </a:ext>
                </a:extLst>
              </p:cNvPr>
              <p:cNvPicPr/>
              <p:nvPr/>
            </p:nvPicPr>
            <p:blipFill>
              <a:blip r:embed="rId211"/>
              <a:stretch>
                <a:fillRect/>
              </a:stretch>
            </p:blipFill>
            <p:spPr>
              <a:xfrm>
                <a:off x="6995093" y="6259027"/>
                <a:ext cx="1947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56398" name="Freihand 56397">
                <a:extLst>
                  <a:ext uri="{FF2B5EF4-FFF2-40B4-BE49-F238E27FC236}">
                    <a16:creationId xmlns:a16="http://schemas.microsoft.com/office/drawing/2014/main" id="{698F66AA-01C7-4FEB-9F12-7768AA198A39}"/>
                  </a:ext>
                </a:extLst>
              </p14:cNvPr>
              <p14:cNvContentPartPr/>
              <p14:nvPr/>
            </p14:nvContentPartPr>
            <p14:xfrm>
              <a:off x="7211453" y="6081907"/>
              <a:ext cx="182880" cy="214200"/>
            </p14:xfrm>
          </p:contentPart>
        </mc:Choice>
        <mc:Fallback xmlns="">
          <p:pic>
            <p:nvPicPr>
              <p:cNvPr id="56398" name="Freihand 56397">
                <a:extLst>
                  <a:ext uri="{FF2B5EF4-FFF2-40B4-BE49-F238E27FC236}">
                    <a16:creationId xmlns:a16="http://schemas.microsoft.com/office/drawing/2014/main" id="{698F66AA-01C7-4FEB-9F12-7768AA198A39}"/>
                  </a:ext>
                </a:extLst>
              </p:cNvPr>
              <p:cNvPicPr/>
              <p:nvPr/>
            </p:nvPicPr>
            <p:blipFill>
              <a:blip r:embed="rId213"/>
              <a:stretch>
                <a:fillRect/>
              </a:stretch>
            </p:blipFill>
            <p:spPr>
              <a:xfrm>
                <a:off x="7207133" y="6077587"/>
                <a:ext cx="1915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56399" name="Freihand 56398">
                <a:extLst>
                  <a:ext uri="{FF2B5EF4-FFF2-40B4-BE49-F238E27FC236}">
                    <a16:creationId xmlns:a16="http://schemas.microsoft.com/office/drawing/2014/main" id="{D6DE22BD-8B0E-4323-8BE9-FA5F6322EB3F}"/>
                  </a:ext>
                </a:extLst>
              </p14:cNvPr>
              <p14:cNvContentPartPr/>
              <p14:nvPr/>
            </p14:nvContentPartPr>
            <p14:xfrm>
              <a:off x="7394693" y="6049507"/>
              <a:ext cx="185760" cy="105840"/>
            </p14:xfrm>
          </p:contentPart>
        </mc:Choice>
        <mc:Fallback xmlns="">
          <p:pic>
            <p:nvPicPr>
              <p:cNvPr id="56399" name="Freihand 56398">
                <a:extLst>
                  <a:ext uri="{FF2B5EF4-FFF2-40B4-BE49-F238E27FC236}">
                    <a16:creationId xmlns:a16="http://schemas.microsoft.com/office/drawing/2014/main" id="{D6DE22BD-8B0E-4323-8BE9-FA5F6322EB3F}"/>
                  </a:ext>
                </a:extLst>
              </p:cNvPr>
              <p:cNvPicPr/>
              <p:nvPr/>
            </p:nvPicPr>
            <p:blipFill>
              <a:blip r:embed="rId215"/>
              <a:stretch>
                <a:fillRect/>
              </a:stretch>
            </p:blipFill>
            <p:spPr>
              <a:xfrm>
                <a:off x="7390373" y="6045187"/>
                <a:ext cx="1944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56400" name="Freihand 56399">
                <a:extLst>
                  <a:ext uri="{FF2B5EF4-FFF2-40B4-BE49-F238E27FC236}">
                    <a16:creationId xmlns:a16="http://schemas.microsoft.com/office/drawing/2014/main" id="{0ED51AF5-255D-4C2F-9164-A4F7FDB52CC2}"/>
                  </a:ext>
                </a:extLst>
              </p14:cNvPr>
              <p14:cNvContentPartPr/>
              <p14:nvPr/>
            </p14:nvContentPartPr>
            <p14:xfrm>
              <a:off x="7655333" y="5794987"/>
              <a:ext cx="207720" cy="210240"/>
            </p14:xfrm>
          </p:contentPart>
        </mc:Choice>
        <mc:Fallback xmlns="">
          <p:pic>
            <p:nvPicPr>
              <p:cNvPr id="56400" name="Freihand 56399">
                <a:extLst>
                  <a:ext uri="{FF2B5EF4-FFF2-40B4-BE49-F238E27FC236}">
                    <a16:creationId xmlns:a16="http://schemas.microsoft.com/office/drawing/2014/main" id="{0ED51AF5-255D-4C2F-9164-A4F7FDB52CC2}"/>
                  </a:ext>
                </a:extLst>
              </p:cNvPr>
              <p:cNvPicPr/>
              <p:nvPr/>
            </p:nvPicPr>
            <p:blipFill>
              <a:blip r:embed="rId217"/>
              <a:stretch>
                <a:fillRect/>
              </a:stretch>
            </p:blipFill>
            <p:spPr>
              <a:xfrm>
                <a:off x="7651013" y="5790667"/>
                <a:ext cx="2163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56401" name="Freihand 56400">
                <a:extLst>
                  <a:ext uri="{FF2B5EF4-FFF2-40B4-BE49-F238E27FC236}">
                    <a16:creationId xmlns:a16="http://schemas.microsoft.com/office/drawing/2014/main" id="{A973A61D-C445-43E2-B5A2-43EB3776CAA1}"/>
                  </a:ext>
                </a:extLst>
              </p14:cNvPr>
              <p14:cNvContentPartPr/>
              <p14:nvPr/>
            </p14:nvContentPartPr>
            <p14:xfrm>
              <a:off x="7847933" y="5697427"/>
              <a:ext cx="241200" cy="215640"/>
            </p14:xfrm>
          </p:contentPart>
        </mc:Choice>
        <mc:Fallback xmlns="">
          <p:pic>
            <p:nvPicPr>
              <p:cNvPr id="56401" name="Freihand 56400">
                <a:extLst>
                  <a:ext uri="{FF2B5EF4-FFF2-40B4-BE49-F238E27FC236}">
                    <a16:creationId xmlns:a16="http://schemas.microsoft.com/office/drawing/2014/main" id="{A973A61D-C445-43E2-B5A2-43EB3776CAA1}"/>
                  </a:ext>
                </a:extLst>
              </p:cNvPr>
              <p:cNvPicPr/>
              <p:nvPr/>
            </p:nvPicPr>
            <p:blipFill>
              <a:blip r:embed="rId219"/>
              <a:stretch>
                <a:fillRect/>
              </a:stretch>
            </p:blipFill>
            <p:spPr>
              <a:xfrm>
                <a:off x="7843613" y="5693107"/>
                <a:ext cx="2498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56402" name="Freihand 56401">
                <a:extLst>
                  <a:ext uri="{FF2B5EF4-FFF2-40B4-BE49-F238E27FC236}">
                    <a16:creationId xmlns:a16="http://schemas.microsoft.com/office/drawing/2014/main" id="{B7A515EC-BF3B-46C8-8474-D46F01905640}"/>
                  </a:ext>
                </a:extLst>
              </p14:cNvPr>
              <p14:cNvContentPartPr/>
              <p14:nvPr/>
            </p14:nvContentPartPr>
            <p14:xfrm>
              <a:off x="8096333" y="5443987"/>
              <a:ext cx="242640" cy="260640"/>
            </p14:xfrm>
          </p:contentPart>
        </mc:Choice>
        <mc:Fallback xmlns="">
          <p:pic>
            <p:nvPicPr>
              <p:cNvPr id="56402" name="Freihand 56401">
                <a:extLst>
                  <a:ext uri="{FF2B5EF4-FFF2-40B4-BE49-F238E27FC236}">
                    <a16:creationId xmlns:a16="http://schemas.microsoft.com/office/drawing/2014/main" id="{B7A515EC-BF3B-46C8-8474-D46F01905640}"/>
                  </a:ext>
                </a:extLst>
              </p:cNvPr>
              <p:cNvPicPr/>
              <p:nvPr/>
            </p:nvPicPr>
            <p:blipFill>
              <a:blip r:embed="rId221"/>
              <a:stretch>
                <a:fillRect/>
              </a:stretch>
            </p:blipFill>
            <p:spPr>
              <a:xfrm>
                <a:off x="8092013" y="5439667"/>
                <a:ext cx="25128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56403" name="Freihand 56402">
                <a:extLst>
                  <a:ext uri="{FF2B5EF4-FFF2-40B4-BE49-F238E27FC236}">
                    <a16:creationId xmlns:a16="http://schemas.microsoft.com/office/drawing/2014/main" id="{3DC5C648-40F6-4BEA-AFDA-B456BDA49E10}"/>
                  </a:ext>
                </a:extLst>
              </p14:cNvPr>
              <p14:cNvContentPartPr/>
              <p14:nvPr/>
            </p14:nvContentPartPr>
            <p14:xfrm>
              <a:off x="7791413" y="5530027"/>
              <a:ext cx="242640" cy="149760"/>
            </p14:xfrm>
          </p:contentPart>
        </mc:Choice>
        <mc:Fallback xmlns="">
          <p:pic>
            <p:nvPicPr>
              <p:cNvPr id="56403" name="Freihand 56402">
                <a:extLst>
                  <a:ext uri="{FF2B5EF4-FFF2-40B4-BE49-F238E27FC236}">
                    <a16:creationId xmlns:a16="http://schemas.microsoft.com/office/drawing/2014/main" id="{3DC5C648-40F6-4BEA-AFDA-B456BDA49E10}"/>
                  </a:ext>
                </a:extLst>
              </p:cNvPr>
              <p:cNvPicPr/>
              <p:nvPr/>
            </p:nvPicPr>
            <p:blipFill>
              <a:blip r:embed="rId223"/>
              <a:stretch>
                <a:fillRect/>
              </a:stretch>
            </p:blipFill>
            <p:spPr>
              <a:xfrm>
                <a:off x="7787093" y="5525707"/>
                <a:ext cx="2512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56404" name="Freihand 56403">
                <a:extLst>
                  <a:ext uri="{FF2B5EF4-FFF2-40B4-BE49-F238E27FC236}">
                    <a16:creationId xmlns:a16="http://schemas.microsoft.com/office/drawing/2014/main" id="{9CA1FB19-4A31-4668-9B16-130D777FA222}"/>
                  </a:ext>
                </a:extLst>
              </p14:cNvPr>
              <p14:cNvContentPartPr/>
              <p14:nvPr/>
            </p14:nvContentPartPr>
            <p14:xfrm>
              <a:off x="8335013" y="5184427"/>
              <a:ext cx="109080" cy="318600"/>
            </p14:xfrm>
          </p:contentPart>
        </mc:Choice>
        <mc:Fallback xmlns="">
          <p:pic>
            <p:nvPicPr>
              <p:cNvPr id="56404" name="Freihand 56403">
                <a:extLst>
                  <a:ext uri="{FF2B5EF4-FFF2-40B4-BE49-F238E27FC236}">
                    <a16:creationId xmlns:a16="http://schemas.microsoft.com/office/drawing/2014/main" id="{9CA1FB19-4A31-4668-9B16-130D777FA222}"/>
                  </a:ext>
                </a:extLst>
              </p:cNvPr>
              <p:cNvPicPr/>
              <p:nvPr/>
            </p:nvPicPr>
            <p:blipFill>
              <a:blip r:embed="rId225"/>
              <a:stretch>
                <a:fillRect/>
              </a:stretch>
            </p:blipFill>
            <p:spPr>
              <a:xfrm>
                <a:off x="8330693" y="5180107"/>
                <a:ext cx="11772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56406" name="Freihand 56405">
                <a:extLst>
                  <a:ext uri="{FF2B5EF4-FFF2-40B4-BE49-F238E27FC236}">
                    <a16:creationId xmlns:a16="http://schemas.microsoft.com/office/drawing/2014/main" id="{6D64455B-0CF3-4297-B968-BF72BC3B4C27}"/>
                  </a:ext>
                </a:extLst>
              </p14:cNvPr>
              <p14:cNvContentPartPr/>
              <p14:nvPr/>
            </p14:nvContentPartPr>
            <p14:xfrm>
              <a:off x="7064213" y="2556787"/>
              <a:ext cx="561960" cy="549720"/>
            </p14:xfrm>
          </p:contentPart>
        </mc:Choice>
        <mc:Fallback xmlns="">
          <p:pic>
            <p:nvPicPr>
              <p:cNvPr id="56406" name="Freihand 56405">
                <a:extLst>
                  <a:ext uri="{FF2B5EF4-FFF2-40B4-BE49-F238E27FC236}">
                    <a16:creationId xmlns:a16="http://schemas.microsoft.com/office/drawing/2014/main" id="{6D64455B-0CF3-4297-B968-BF72BC3B4C27}"/>
                  </a:ext>
                </a:extLst>
              </p:cNvPr>
              <p:cNvPicPr/>
              <p:nvPr/>
            </p:nvPicPr>
            <p:blipFill>
              <a:blip r:embed="rId227"/>
              <a:stretch>
                <a:fillRect/>
              </a:stretch>
            </p:blipFill>
            <p:spPr>
              <a:xfrm>
                <a:off x="7059893" y="2552467"/>
                <a:ext cx="570600" cy="558360"/>
              </a:xfrm>
              <a:prstGeom prst="rect">
                <a:avLst/>
              </a:prstGeom>
            </p:spPr>
          </p:pic>
        </mc:Fallback>
      </mc:AlternateContent>
      <p:grpSp>
        <p:nvGrpSpPr>
          <p:cNvPr id="56408" name="Gruppieren 56407">
            <a:extLst>
              <a:ext uri="{FF2B5EF4-FFF2-40B4-BE49-F238E27FC236}">
                <a16:creationId xmlns:a16="http://schemas.microsoft.com/office/drawing/2014/main" id="{F733CB2D-E9C3-4D7F-A7BB-B0C9D6F78071}"/>
              </a:ext>
            </a:extLst>
          </p:cNvPr>
          <p:cNvGrpSpPr/>
          <p:nvPr/>
        </p:nvGrpSpPr>
        <p:grpSpPr>
          <a:xfrm>
            <a:off x="7089413" y="3101827"/>
            <a:ext cx="2022840" cy="704520"/>
            <a:chOff x="7089413" y="3101827"/>
            <a:chExt cx="2022840" cy="704520"/>
          </a:xfrm>
        </p:grpSpPr>
        <mc:AlternateContent xmlns:mc="http://schemas.openxmlformats.org/markup-compatibility/2006" xmlns:p14="http://schemas.microsoft.com/office/powerpoint/2010/main">
          <mc:Choice Requires="p14">
            <p:contentPart p14:bwMode="auto" r:id="rId228">
              <p14:nvContentPartPr>
                <p14:cNvPr id="16" name="Freihand 15">
                  <a:extLst>
                    <a:ext uri="{FF2B5EF4-FFF2-40B4-BE49-F238E27FC236}">
                      <a16:creationId xmlns:a16="http://schemas.microsoft.com/office/drawing/2014/main" id="{87EEB1F9-E671-4F66-9E36-8DED0877CB90}"/>
                    </a:ext>
                  </a:extLst>
                </p14:cNvPr>
                <p14:cNvContentPartPr/>
                <p14:nvPr/>
              </p14:nvContentPartPr>
              <p14:xfrm>
                <a:off x="7167893" y="3573427"/>
                <a:ext cx="227520" cy="232920"/>
              </p14:xfrm>
            </p:contentPart>
          </mc:Choice>
          <mc:Fallback xmlns="">
            <p:pic>
              <p:nvPicPr>
                <p:cNvPr id="16" name="Freihand 15">
                  <a:extLst>
                    <a:ext uri="{FF2B5EF4-FFF2-40B4-BE49-F238E27FC236}">
                      <a16:creationId xmlns:a16="http://schemas.microsoft.com/office/drawing/2014/main" id="{87EEB1F9-E671-4F66-9E36-8DED0877CB90}"/>
                    </a:ext>
                  </a:extLst>
                </p:cNvPr>
                <p:cNvPicPr/>
                <p:nvPr/>
              </p:nvPicPr>
              <p:blipFill>
                <a:blip r:embed="rId229"/>
                <a:stretch>
                  <a:fillRect/>
                </a:stretch>
              </p:blipFill>
              <p:spPr>
                <a:xfrm>
                  <a:off x="7163573" y="3569107"/>
                  <a:ext cx="2361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 name="Freihand 16">
                  <a:extLst>
                    <a:ext uri="{FF2B5EF4-FFF2-40B4-BE49-F238E27FC236}">
                      <a16:creationId xmlns:a16="http://schemas.microsoft.com/office/drawing/2014/main" id="{4B0CE42F-AEDA-4F30-9F5D-0728E861580B}"/>
                    </a:ext>
                  </a:extLst>
                </p14:cNvPr>
                <p14:cNvContentPartPr/>
                <p14:nvPr/>
              </p14:nvContentPartPr>
              <p14:xfrm>
                <a:off x="7525373" y="3410347"/>
                <a:ext cx="332280" cy="193680"/>
              </p14:xfrm>
            </p:contentPart>
          </mc:Choice>
          <mc:Fallback xmlns="">
            <p:pic>
              <p:nvPicPr>
                <p:cNvPr id="17" name="Freihand 16">
                  <a:extLst>
                    <a:ext uri="{FF2B5EF4-FFF2-40B4-BE49-F238E27FC236}">
                      <a16:creationId xmlns:a16="http://schemas.microsoft.com/office/drawing/2014/main" id="{4B0CE42F-AEDA-4F30-9F5D-0728E861580B}"/>
                    </a:ext>
                  </a:extLst>
                </p:cNvPr>
                <p:cNvPicPr/>
                <p:nvPr/>
              </p:nvPicPr>
              <p:blipFill>
                <a:blip r:embed="rId231"/>
                <a:stretch>
                  <a:fillRect/>
                </a:stretch>
              </p:blipFill>
              <p:spPr>
                <a:xfrm>
                  <a:off x="7521053" y="3406027"/>
                  <a:ext cx="3409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8" name="Freihand 17">
                  <a:extLst>
                    <a:ext uri="{FF2B5EF4-FFF2-40B4-BE49-F238E27FC236}">
                      <a16:creationId xmlns:a16="http://schemas.microsoft.com/office/drawing/2014/main" id="{F680DD49-5B88-44F8-9A1A-55849486FE07}"/>
                    </a:ext>
                  </a:extLst>
                </p14:cNvPr>
                <p14:cNvContentPartPr/>
                <p14:nvPr/>
              </p14:nvContentPartPr>
              <p14:xfrm>
                <a:off x="7411973" y="3448147"/>
                <a:ext cx="338040" cy="237240"/>
              </p14:xfrm>
            </p:contentPart>
          </mc:Choice>
          <mc:Fallback xmlns="">
            <p:pic>
              <p:nvPicPr>
                <p:cNvPr id="18" name="Freihand 17">
                  <a:extLst>
                    <a:ext uri="{FF2B5EF4-FFF2-40B4-BE49-F238E27FC236}">
                      <a16:creationId xmlns:a16="http://schemas.microsoft.com/office/drawing/2014/main" id="{F680DD49-5B88-44F8-9A1A-55849486FE07}"/>
                    </a:ext>
                  </a:extLst>
                </p:cNvPr>
                <p:cNvPicPr/>
                <p:nvPr/>
              </p:nvPicPr>
              <p:blipFill>
                <a:blip r:embed="rId233"/>
                <a:stretch>
                  <a:fillRect/>
                </a:stretch>
              </p:blipFill>
              <p:spPr>
                <a:xfrm>
                  <a:off x="7407653" y="3443827"/>
                  <a:ext cx="3466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1" name="Freihand 20">
                  <a:extLst>
                    <a:ext uri="{FF2B5EF4-FFF2-40B4-BE49-F238E27FC236}">
                      <a16:creationId xmlns:a16="http://schemas.microsoft.com/office/drawing/2014/main" id="{7676643E-5F69-49FB-BD9D-F8C38F06BCF7}"/>
                    </a:ext>
                  </a:extLst>
                </p14:cNvPr>
                <p14:cNvContentPartPr/>
                <p14:nvPr/>
              </p14:nvContentPartPr>
              <p14:xfrm>
                <a:off x="8008493" y="3184267"/>
                <a:ext cx="288360" cy="200520"/>
              </p14:xfrm>
            </p:contentPart>
          </mc:Choice>
          <mc:Fallback xmlns="">
            <p:pic>
              <p:nvPicPr>
                <p:cNvPr id="21" name="Freihand 20">
                  <a:extLst>
                    <a:ext uri="{FF2B5EF4-FFF2-40B4-BE49-F238E27FC236}">
                      <a16:creationId xmlns:a16="http://schemas.microsoft.com/office/drawing/2014/main" id="{7676643E-5F69-49FB-BD9D-F8C38F06BCF7}"/>
                    </a:ext>
                  </a:extLst>
                </p:cNvPr>
                <p:cNvPicPr/>
                <p:nvPr/>
              </p:nvPicPr>
              <p:blipFill>
                <a:blip r:embed="rId235"/>
                <a:stretch>
                  <a:fillRect/>
                </a:stretch>
              </p:blipFill>
              <p:spPr>
                <a:xfrm>
                  <a:off x="8004173" y="3179947"/>
                  <a:ext cx="2970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3" name="Freihand 22">
                  <a:extLst>
                    <a:ext uri="{FF2B5EF4-FFF2-40B4-BE49-F238E27FC236}">
                      <a16:creationId xmlns:a16="http://schemas.microsoft.com/office/drawing/2014/main" id="{DA4EE384-C4A3-4C80-854B-ADAE8B0CAC6A}"/>
                    </a:ext>
                  </a:extLst>
                </p14:cNvPr>
                <p14:cNvContentPartPr/>
                <p14:nvPr/>
              </p14:nvContentPartPr>
              <p14:xfrm>
                <a:off x="8230973" y="3286867"/>
                <a:ext cx="3960" cy="11520"/>
              </p14:xfrm>
            </p:contentPart>
          </mc:Choice>
          <mc:Fallback xmlns="">
            <p:pic>
              <p:nvPicPr>
                <p:cNvPr id="23" name="Freihand 22">
                  <a:extLst>
                    <a:ext uri="{FF2B5EF4-FFF2-40B4-BE49-F238E27FC236}">
                      <a16:creationId xmlns:a16="http://schemas.microsoft.com/office/drawing/2014/main" id="{DA4EE384-C4A3-4C80-854B-ADAE8B0CAC6A}"/>
                    </a:ext>
                  </a:extLst>
                </p:cNvPr>
                <p:cNvPicPr/>
                <p:nvPr/>
              </p:nvPicPr>
              <p:blipFill>
                <a:blip r:embed="rId237"/>
                <a:stretch>
                  <a:fillRect/>
                </a:stretch>
              </p:blipFill>
              <p:spPr>
                <a:xfrm>
                  <a:off x="8226653" y="3282547"/>
                  <a:ext cx="126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4" name="Freihand 23">
                  <a:extLst>
                    <a:ext uri="{FF2B5EF4-FFF2-40B4-BE49-F238E27FC236}">
                      <a16:creationId xmlns:a16="http://schemas.microsoft.com/office/drawing/2014/main" id="{42E1328C-F59F-42F5-9553-61E0A8FABD48}"/>
                    </a:ext>
                  </a:extLst>
                </p14:cNvPr>
                <p14:cNvContentPartPr/>
                <p14:nvPr/>
              </p14:nvContentPartPr>
              <p14:xfrm>
                <a:off x="8218373" y="3201907"/>
                <a:ext cx="206640" cy="146160"/>
              </p14:xfrm>
            </p:contentPart>
          </mc:Choice>
          <mc:Fallback xmlns="">
            <p:pic>
              <p:nvPicPr>
                <p:cNvPr id="24" name="Freihand 23">
                  <a:extLst>
                    <a:ext uri="{FF2B5EF4-FFF2-40B4-BE49-F238E27FC236}">
                      <a16:creationId xmlns:a16="http://schemas.microsoft.com/office/drawing/2014/main" id="{42E1328C-F59F-42F5-9553-61E0A8FABD48}"/>
                    </a:ext>
                  </a:extLst>
                </p:cNvPr>
                <p:cNvPicPr/>
                <p:nvPr/>
              </p:nvPicPr>
              <p:blipFill>
                <a:blip r:embed="rId239"/>
                <a:stretch>
                  <a:fillRect/>
                </a:stretch>
              </p:blipFill>
              <p:spPr>
                <a:xfrm>
                  <a:off x="8214053" y="3197587"/>
                  <a:ext cx="2152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5" name="Freihand 24">
                  <a:extLst>
                    <a:ext uri="{FF2B5EF4-FFF2-40B4-BE49-F238E27FC236}">
                      <a16:creationId xmlns:a16="http://schemas.microsoft.com/office/drawing/2014/main" id="{0B4A6412-A47D-448F-B0BD-58CC7934E984}"/>
                    </a:ext>
                  </a:extLst>
                </p14:cNvPr>
                <p14:cNvContentPartPr/>
                <p14:nvPr/>
              </p14:nvContentPartPr>
              <p14:xfrm>
                <a:off x="8415653" y="3238627"/>
                <a:ext cx="227880" cy="70200"/>
              </p14:xfrm>
            </p:contentPart>
          </mc:Choice>
          <mc:Fallback xmlns="">
            <p:pic>
              <p:nvPicPr>
                <p:cNvPr id="25" name="Freihand 24">
                  <a:extLst>
                    <a:ext uri="{FF2B5EF4-FFF2-40B4-BE49-F238E27FC236}">
                      <a16:creationId xmlns:a16="http://schemas.microsoft.com/office/drawing/2014/main" id="{0B4A6412-A47D-448F-B0BD-58CC7934E984}"/>
                    </a:ext>
                  </a:extLst>
                </p:cNvPr>
                <p:cNvPicPr/>
                <p:nvPr/>
              </p:nvPicPr>
              <p:blipFill>
                <a:blip r:embed="rId241"/>
                <a:stretch>
                  <a:fillRect/>
                </a:stretch>
              </p:blipFill>
              <p:spPr>
                <a:xfrm>
                  <a:off x="8411333" y="3234307"/>
                  <a:ext cx="2365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7" name="Freihand 26">
                  <a:extLst>
                    <a:ext uri="{FF2B5EF4-FFF2-40B4-BE49-F238E27FC236}">
                      <a16:creationId xmlns:a16="http://schemas.microsoft.com/office/drawing/2014/main" id="{C14D8EB7-F792-4FC9-8D24-62CE2E74987E}"/>
                    </a:ext>
                  </a:extLst>
                </p14:cNvPr>
                <p14:cNvContentPartPr/>
                <p14:nvPr/>
              </p14:nvContentPartPr>
              <p14:xfrm>
                <a:off x="8647493" y="3147907"/>
                <a:ext cx="265320" cy="154080"/>
              </p14:xfrm>
            </p:contentPart>
          </mc:Choice>
          <mc:Fallback xmlns="">
            <p:pic>
              <p:nvPicPr>
                <p:cNvPr id="27" name="Freihand 26">
                  <a:extLst>
                    <a:ext uri="{FF2B5EF4-FFF2-40B4-BE49-F238E27FC236}">
                      <a16:creationId xmlns:a16="http://schemas.microsoft.com/office/drawing/2014/main" id="{C14D8EB7-F792-4FC9-8D24-62CE2E74987E}"/>
                    </a:ext>
                  </a:extLst>
                </p:cNvPr>
                <p:cNvPicPr/>
                <p:nvPr/>
              </p:nvPicPr>
              <p:blipFill>
                <a:blip r:embed="rId243"/>
                <a:stretch>
                  <a:fillRect/>
                </a:stretch>
              </p:blipFill>
              <p:spPr>
                <a:xfrm>
                  <a:off x="8643173" y="3143587"/>
                  <a:ext cx="2739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8" name="Freihand 27">
                  <a:extLst>
                    <a:ext uri="{FF2B5EF4-FFF2-40B4-BE49-F238E27FC236}">
                      <a16:creationId xmlns:a16="http://schemas.microsoft.com/office/drawing/2014/main" id="{A6B92D7B-CABD-44D1-9EA1-04418AC44561}"/>
                    </a:ext>
                  </a:extLst>
                </p14:cNvPr>
                <p14:cNvContentPartPr/>
                <p14:nvPr/>
              </p14:nvContentPartPr>
              <p14:xfrm>
                <a:off x="8938013" y="3164467"/>
                <a:ext cx="174240" cy="149760"/>
              </p14:xfrm>
            </p:contentPart>
          </mc:Choice>
          <mc:Fallback xmlns="">
            <p:pic>
              <p:nvPicPr>
                <p:cNvPr id="28" name="Freihand 27">
                  <a:extLst>
                    <a:ext uri="{FF2B5EF4-FFF2-40B4-BE49-F238E27FC236}">
                      <a16:creationId xmlns:a16="http://schemas.microsoft.com/office/drawing/2014/main" id="{A6B92D7B-CABD-44D1-9EA1-04418AC44561}"/>
                    </a:ext>
                  </a:extLst>
                </p:cNvPr>
                <p:cNvPicPr/>
                <p:nvPr/>
              </p:nvPicPr>
              <p:blipFill>
                <a:blip r:embed="rId245"/>
                <a:stretch>
                  <a:fillRect/>
                </a:stretch>
              </p:blipFill>
              <p:spPr>
                <a:xfrm>
                  <a:off x="8933693" y="3160147"/>
                  <a:ext cx="1828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9" name="Freihand 28">
                  <a:extLst>
                    <a:ext uri="{FF2B5EF4-FFF2-40B4-BE49-F238E27FC236}">
                      <a16:creationId xmlns:a16="http://schemas.microsoft.com/office/drawing/2014/main" id="{4B09E01A-3B2B-487C-AC7F-797366519805}"/>
                    </a:ext>
                  </a:extLst>
                </p14:cNvPr>
                <p14:cNvContentPartPr/>
                <p14:nvPr/>
              </p14:nvContentPartPr>
              <p14:xfrm>
                <a:off x="8502773" y="3101827"/>
                <a:ext cx="151200" cy="16560"/>
              </p14:xfrm>
            </p:contentPart>
          </mc:Choice>
          <mc:Fallback xmlns="">
            <p:pic>
              <p:nvPicPr>
                <p:cNvPr id="29" name="Freihand 28">
                  <a:extLst>
                    <a:ext uri="{FF2B5EF4-FFF2-40B4-BE49-F238E27FC236}">
                      <a16:creationId xmlns:a16="http://schemas.microsoft.com/office/drawing/2014/main" id="{4B09E01A-3B2B-487C-AC7F-797366519805}"/>
                    </a:ext>
                  </a:extLst>
                </p:cNvPr>
                <p:cNvPicPr/>
                <p:nvPr/>
              </p:nvPicPr>
              <p:blipFill>
                <a:blip r:embed="rId247"/>
                <a:stretch>
                  <a:fillRect/>
                </a:stretch>
              </p:blipFill>
              <p:spPr>
                <a:xfrm>
                  <a:off x="8498453" y="3097507"/>
                  <a:ext cx="159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56407" name="Freihand 56406">
                  <a:extLst>
                    <a:ext uri="{FF2B5EF4-FFF2-40B4-BE49-F238E27FC236}">
                      <a16:creationId xmlns:a16="http://schemas.microsoft.com/office/drawing/2014/main" id="{E50752AF-C1DF-44BA-8A5B-9B6E2B7789BB}"/>
                    </a:ext>
                  </a:extLst>
                </p14:cNvPr>
                <p14:cNvContentPartPr/>
                <p14:nvPr/>
              </p14:nvContentPartPr>
              <p14:xfrm>
                <a:off x="7089413" y="3445267"/>
                <a:ext cx="515160" cy="360720"/>
              </p14:xfrm>
            </p:contentPart>
          </mc:Choice>
          <mc:Fallback xmlns="">
            <p:pic>
              <p:nvPicPr>
                <p:cNvPr id="56407" name="Freihand 56406">
                  <a:extLst>
                    <a:ext uri="{FF2B5EF4-FFF2-40B4-BE49-F238E27FC236}">
                      <a16:creationId xmlns:a16="http://schemas.microsoft.com/office/drawing/2014/main" id="{E50752AF-C1DF-44BA-8A5B-9B6E2B7789BB}"/>
                    </a:ext>
                  </a:extLst>
                </p:cNvPr>
                <p:cNvPicPr/>
                <p:nvPr/>
              </p:nvPicPr>
              <p:blipFill>
                <a:blip r:embed="rId249"/>
                <a:stretch>
                  <a:fillRect/>
                </a:stretch>
              </p:blipFill>
              <p:spPr>
                <a:xfrm>
                  <a:off x="7085093" y="3440947"/>
                  <a:ext cx="523800" cy="369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0">
            <p14:nvContentPartPr>
              <p14:cNvPr id="14" name="Freihand 13">
                <a:extLst>
                  <a:ext uri="{FF2B5EF4-FFF2-40B4-BE49-F238E27FC236}">
                    <a16:creationId xmlns:a16="http://schemas.microsoft.com/office/drawing/2014/main" id="{A39F6B01-F67E-438B-A050-91FDB6B53F50}"/>
                  </a:ext>
                </a:extLst>
              </p14:cNvPr>
              <p14:cNvContentPartPr/>
              <p14:nvPr/>
            </p14:nvContentPartPr>
            <p14:xfrm>
              <a:off x="6976733" y="3445627"/>
              <a:ext cx="650160" cy="450000"/>
            </p14:xfrm>
          </p:contentPart>
        </mc:Choice>
        <mc:Fallback>
          <p:pic>
            <p:nvPicPr>
              <p:cNvPr id="14" name="Freihand 13">
                <a:extLst>
                  <a:ext uri="{FF2B5EF4-FFF2-40B4-BE49-F238E27FC236}">
                    <a16:creationId xmlns:a16="http://schemas.microsoft.com/office/drawing/2014/main" id="{A39F6B01-F67E-438B-A050-91FDB6B53F50}"/>
                  </a:ext>
                </a:extLst>
              </p:cNvPr>
              <p:cNvPicPr/>
              <p:nvPr/>
            </p:nvPicPr>
            <p:blipFill>
              <a:blip r:embed="rId251"/>
              <a:stretch>
                <a:fillRect/>
              </a:stretch>
            </p:blipFill>
            <p:spPr>
              <a:xfrm>
                <a:off x="6972413" y="3441307"/>
                <a:ext cx="658800" cy="4586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9" name="Freihand 18">
                <a:extLst>
                  <a:ext uri="{FF2B5EF4-FFF2-40B4-BE49-F238E27FC236}">
                    <a16:creationId xmlns:a16="http://schemas.microsoft.com/office/drawing/2014/main" id="{7826B5B9-7B8E-420A-A18C-A512AEBC44AA}"/>
                  </a:ext>
                </a:extLst>
              </p14:cNvPr>
              <p14:cNvContentPartPr/>
              <p14:nvPr/>
            </p14:nvContentPartPr>
            <p14:xfrm>
              <a:off x="4702253" y="3494587"/>
              <a:ext cx="1938960" cy="226080"/>
            </p14:xfrm>
          </p:contentPart>
        </mc:Choice>
        <mc:Fallback>
          <p:pic>
            <p:nvPicPr>
              <p:cNvPr id="19" name="Freihand 18">
                <a:extLst>
                  <a:ext uri="{FF2B5EF4-FFF2-40B4-BE49-F238E27FC236}">
                    <a16:creationId xmlns:a16="http://schemas.microsoft.com/office/drawing/2014/main" id="{7826B5B9-7B8E-420A-A18C-A512AEBC44AA}"/>
                  </a:ext>
                </a:extLst>
              </p:cNvPr>
              <p:cNvPicPr/>
              <p:nvPr/>
            </p:nvPicPr>
            <p:blipFill>
              <a:blip r:embed="rId253"/>
              <a:stretch>
                <a:fillRect/>
              </a:stretch>
            </p:blipFill>
            <p:spPr>
              <a:xfrm>
                <a:off x="4697933" y="3490267"/>
                <a:ext cx="194760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2" name="Freihand 21">
                <a:extLst>
                  <a:ext uri="{FF2B5EF4-FFF2-40B4-BE49-F238E27FC236}">
                    <a16:creationId xmlns:a16="http://schemas.microsoft.com/office/drawing/2014/main" id="{F86CE4A4-0128-40B1-B667-C3D3C4DB9640}"/>
                  </a:ext>
                </a:extLst>
              </p14:cNvPr>
              <p14:cNvContentPartPr/>
              <p14:nvPr/>
            </p14:nvContentPartPr>
            <p14:xfrm>
              <a:off x="7101293" y="3317107"/>
              <a:ext cx="596880" cy="493920"/>
            </p14:xfrm>
          </p:contentPart>
        </mc:Choice>
        <mc:Fallback>
          <p:pic>
            <p:nvPicPr>
              <p:cNvPr id="22" name="Freihand 21">
                <a:extLst>
                  <a:ext uri="{FF2B5EF4-FFF2-40B4-BE49-F238E27FC236}">
                    <a16:creationId xmlns:a16="http://schemas.microsoft.com/office/drawing/2014/main" id="{F86CE4A4-0128-40B1-B667-C3D3C4DB9640}"/>
                  </a:ext>
                </a:extLst>
              </p:cNvPr>
              <p:cNvPicPr/>
              <p:nvPr/>
            </p:nvPicPr>
            <p:blipFill>
              <a:blip r:embed="rId255"/>
              <a:stretch>
                <a:fillRect/>
              </a:stretch>
            </p:blipFill>
            <p:spPr>
              <a:xfrm>
                <a:off x="7096973" y="3312787"/>
                <a:ext cx="605520" cy="502560"/>
              </a:xfrm>
              <a:prstGeom prst="rect">
                <a:avLst/>
              </a:prstGeom>
            </p:spPr>
          </p:pic>
        </mc:Fallback>
      </mc:AlternateContent>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ChangeArrowheads="1"/>
          </p:cNvSpPr>
          <p:nvPr/>
        </p:nvSpPr>
        <p:spPr bwMode="auto">
          <a:xfrm>
            <a:off x="4367214" y="215752"/>
            <a:ext cx="63007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Verteilungsrechnung</a:t>
            </a:r>
          </a:p>
        </p:txBody>
      </p:sp>
      <p:sp>
        <p:nvSpPr>
          <p:cNvPr id="57348" name="Text Box 3"/>
          <p:cNvSpPr txBox="1">
            <a:spLocks noChangeArrowheads="1"/>
          </p:cNvSpPr>
          <p:nvPr/>
        </p:nvSpPr>
        <p:spPr bwMode="auto">
          <a:xfrm>
            <a:off x="102033" y="679598"/>
            <a:ext cx="9180513" cy="57546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00"/>
              </a:buClr>
              <a:buSzPct val="100000"/>
              <a:buFont typeface="Times New Roman" pitchFamily="18" charset="0"/>
              <a:buNone/>
            </a:pPr>
            <a:r>
              <a:rPr lang="de-DE" altLang="de-DE" sz="2300" dirty="0"/>
              <a:t>Die Verteilungsrechnung fragt nach den verschiedenen Einkommensarten,</a:t>
            </a:r>
          </a:p>
          <a:p>
            <a:pPr>
              <a:buClr>
                <a:srgbClr val="000000"/>
              </a:buClr>
              <a:buSzPct val="100000"/>
              <a:buFont typeface="Times New Roman" pitchFamily="18" charset="0"/>
              <a:buNone/>
            </a:pPr>
            <a:r>
              <a:rPr lang="de-DE" altLang="de-DE" sz="2300" dirty="0"/>
              <a:t>aus denen sich das Volkseinkommen zusammensetzt.</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Grundsätzlich wird dabei zwischen </a:t>
            </a:r>
            <a:r>
              <a:rPr lang="de-DE" altLang="de-DE" sz="2300" b="1" dirty="0"/>
              <a:t>Lohneinkommen und </a:t>
            </a:r>
            <a:r>
              <a:rPr lang="de-DE" altLang="de-DE" sz="2300" b="1" dirty="0" err="1"/>
              <a:t>Gewinnein</a:t>
            </a:r>
            <a:r>
              <a:rPr lang="de-DE" altLang="de-DE" sz="2300" b="1" dirty="0"/>
              <a:t>-</a:t>
            </a:r>
          </a:p>
          <a:p>
            <a:pPr>
              <a:buClr>
                <a:srgbClr val="000000"/>
              </a:buClr>
              <a:buSzPct val="100000"/>
              <a:buFont typeface="Times New Roman" pitchFamily="18" charset="0"/>
              <a:buNone/>
            </a:pPr>
            <a:r>
              <a:rPr lang="de-DE" altLang="de-DE" sz="2300" b="1" dirty="0"/>
              <a:t>kommen</a:t>
            </a:r>
            <a:r>
              <a:rPr lang="de-DE" altLang="de-DE" sz="2300" dirty="0"/>
              <a:t> unterschieden. Als Maß für die Einkommensaufteilung wird</a:t>
            </a:r>
          </a:p>
          <a:p>
            <a:pPr>
              <a:buClr>
                <a:srgbClr val="000000"/>
              </a:buClr>
              <a:buSzPct val="100000"/>
              <a:buFont typeface="Times New Roman" pitchFamily="18" charset="0"/>
              <a:buNone/>
            </a:pPr>
            <a:r>
              <a:rPr lang="de-DE" altLang="de-DE" sz="2300" dirty="0"/>
              <a:t>die </a:t>
            </a:r>
            <a:r>
              <a:rPr lang="de-DE" altLang="de-DE" sz="2300" b="1" dirty="0"/>
              <a:t>Lohnquote</a:t>
            </a:r>
            <a:r>
              <a:rPr lang="de-DE" altLang="de-DE" sz="2300" dirty="0"/>
              <a:t> verwendet.</a:t>
            </a:r>
          </a:p>
          <a:p>
            <a:pPr>
              <a:buClr>
                <a:srgbClr val="000000"/>
              </a:buClr>
              <a:buSzPct val="100000"/>
              <a:buFont typeface="Times New Roman" pitchFamily="18" charset="0"/>
              <a:buNone/>
            </a:pPr>
            <a:r>
              <a:rPr lang="de-DE" altLang="de-DE" sz="2300" dirty="0"/>
              <a:t> </a:t>
            </a:r>
          </a:p>
          <a:p>
            <a:pPr>
              <a:buClr>
                <a:srgbClr val="000000"/>
              </a:buClr>
              <a:buSzPct val="100000"/>
              <a:buFont typeface="Times New Roman" pitchFamily="18" charset="0"/>
              <a:buNone/>
            </a:pPr>
            <a:r>
              <a:rPr lang="de-DE" altLang="de-DE" sz="2300" dirty="0"/>
              <a:t>					Arbeitnehmerentgelt</a:t>
            </a:r>
          </a:p>
          <a:p>
            <a:pPr>
              <a:buClr>
                <a:srgbClr val="000000"/>
              </a:buClr>
              <a:buSzPct val="100000"/>
              <a:buFont typeface="Times New Roman" pitchFamily="18" charset="0"/>
              <a:buNone/>
            </a:pPr>
            <a:r>
              <a:rPr lang="de-DE" altLang="de-DE" sz="2300" dirty="0"/>
              <a:t>Lohnquote =</a:t>
            </a:r>
          </a:p>
          <a:p>
            <a:pPr>
              <a:buClr>
                <a:srgbClr val="000000"/>
              </a:buClr>
              <a:buSzPct val="100000"/>
              <a:buFont typeface="Times New Roman" pitchFamily="18" charset="0"/>
              <a:buNone/>
            </a:pPr>
            <a:r>
              <a:rPr lang="de-DE" altLang="de-DE" sz="2300" dirty="0"/>
              <a:t>					   Volkseinkommen</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Die Lohnquote berücksichtigt aber keine strukturellen Schwankungen</a:t>
            </a:r>
          </a:p>
          <a:p>
            <a:pPr>
              <a:buClr>
                <a:srgbClr val="000000"/>
              </a:buClr>
              <a:buSzPct val="100000"/>
              <a:buFont typeface="Times New Roman" pitchFamily="18" charset="0"/>
              <a:buNone/>
            </a:pPr>
            <a:r>
              <a:rPr lang="de-DE" altLang="de-DE" sz="2300" dirty="0"/>
              <a:t>am Arbeitsmarkt, falls beispielsweise der Anteil der Selbstständigen an</a:t>
            </a:r>
          </a:p>
          <a:p>
            <a:pPr>
              <a:buClr>
                <a:srgbClr val="000000"/>
              </a:buClr>
              <a:buSzPct val="100000"/>
              <a:buFont typeface="Times New Roman" pitchFamily="18" charset="0"/>
              <a:buNone/>
            </a:pPr>
            <a:r>
              <a:rPr lang="de-DE" altLang="de-DE" sz="2300" dirty="0"/>
              <a:t>allen Erwerbstätigen sinkt. Dies berücksichtigt die </a:t>
            </a:r>
            <a:r>
              <a:rPr lang="de-DE" altLang="de-DE" sz="2300" b="1" dirty="0"/>
              <a:t>bereinigte Lohnquote.</a:t>
            </a:r>
          </a:p>
          <a:p>
            <a:pPr>
              <a:buClr>
                <a:srgbClr val="000000"/>
              </a:buClr>
              <a:buSzPct val="100000"/>
              <a:buFont typeface="Times New Roman" pitchFamily="18" charset="0"/>
              <a:buNone/>
            </a:pPr>
            <a:r>
              <a:rPr lang="de-DE" altLang="de-DE" sz="2300" dirty="0"/>
              <a:t>Sie wird berechnet, indem von einem konstanten Verhältnis von Arbeitnehmern zu Selbständigen ausgegangen wird.</a:t>
            </a:r>
          </a:p>
        </p:txBody>
      </p:sp>
      <p:cxnSp>
        <p:nvCxnSpPr>
          <p:cNvPr id="57349" name="Gerade Verbindung 2"/>
          <p:cNvCxnSpPr>
            <a:cxnSpLocks noChangeShapeType="1"/>
          </p:cNvCxnSpPr>
          <p:nvPr/>
        </p:nvCxnSpPr>
        <p:spPr bwMode="auto">
          <a:xfrm>
            <a:off x="4579026" y="3713650"/>
            <a:ext cx="309721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a:extLst>
              <a:ext uri="{FF2B5EF4-FFF2-40B4-BE49-F238E27FC236}">
                <a16:creationId xmlns:a16="http://schemas.microsoft.com/office/drawing/2014/main" id="{CDCCDBD6-CAD9-42D6-B11A-1B62EA4DCD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8F59C9F-3B70-44E2-A2F4-30E147753E84}"/>
                  </a:ext>
                </a:extLst>
              </p14:cNvPr>
              <p14:cNvContentPartPr/>
              <p14:nvPr/>
            </p14:nvContentPartPr>
            <p14:xfrm>
              <a:off x="70133" y="2842987"/>
              <a:ext cx="8241120" cy="1675080"/>
            </p14:xfrm>
          </p:contentPart>
        </mc:Choice>
        <mc:Fallback xmlns="">
          <p:pic>
            <p:nvPicPr>
              <p:cNvPr id="2" name="Freihand 1">
                <a:extLst>
                  <a:ext uri="{FF2B5EF4-FFF2-40B4-BE49-F238E27FC236}">
                    <a16:creationId xmlns:a16="http://schemas.microsoft.com/office/drawing/2014/main" id="{D8F59C9F-3B70-44E2-A2F4-30E147753E84}"/>
                  </a:ext>
                </a:extLst>
              </p:cNvPr>
              <p:cNvPicPr/>
              <p:nvPr/>
            </p:nvPicPr>
            <p:blipFill>
              <a:blip r:embed="rId4"/>
              <a:stretch>
                <a:fillRect/>
              </a:stretch>
            </p:blipFill>
            <p:spPr>
              <a:xfrm>
                <a:off x="65813" y="2838667"/>
                <a:ext cx="8249760" cy="1683720"/>
              </a:xfrm>
              <a:prstGeom prst="rect">
                <a:avLst/>
              </a:prstGeom>
            </p:spPr>
          </p:pic>
        </mc:Fallback>
      </mc:AlternateContent>
    </p:spTree>
  </p:cSld>
  <p:clrMapOvr>
    <a:masterClrMapping/>
  </p:clrMapOvr>
  <p:transition spd="med"/>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1814</Words>
  <Application>Microsoft Office PowerPoint</Application>
  <PresentationFormat>Breitbild</PresentationFormat>
  <Paragraphs>269</Paragraphs>
  <Slides>34</Slides>
  <Notes>34</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2</vt:i4>
      </vt:variant>
      <vt:variant>
        <vt:lpstr>Folientitel</vt:lpstr>
      </vt:variant>
      <vt:variant>
        <vt:i4>34</vt:i4>
      </vt:variant>
    </vt:vector>
  </HeadingPairs>
  <TitlesOfParts>
    <vt:vector size="44" baseType="lpstr">
      <vt:lpstr>Arial</vt:lpstr>
      <vt:lpstr>Calibri</vt:lpstr>
      <vt:lpstr>Calibri Light</vt:lpstr>
      <vt:lpstr>Cambria Math</vt:lpstr>
      <vt:lpstr>Sparkasse Rg</vt:lpstr>
      <vt:lpstr>Symbol</vt:lpstr>
      <vt:lpstr>Times New Roman</vt:lpstr>
      <vt:lpstr>Office</vt:lpstr>
      <vt:lpstr>Worksheet</vt:lpstr>
      <vt:lpstr>Arbeitsblatt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218</cp:revision>
  <cp:lastPrinted>2022-03-02T20:18:27Z</cp:lastPrinted>
  <dcterms:created xsi:type="dcterms:W3CDTF">2022-03-01T20:52:11Z</dcterms:created>
  <dcterms:modified xsi:type="dcterms:W3CDTF">2026-03-19T08:58:10Z</dcterms:modified>
</cp:coreProperties>
</file>